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61AA-4C3D-4656-A26A-5EA22928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1FE2F-CCEC-4CC8-B931-4EE5FE2E8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CC6C7-FE47-4A9C-B0BA-CD93D94A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3B7EA-E258-4B8A-AD81-F1B3F6F3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166F5-7794-4CF0-B9C2-9DCC3DBF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01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399C-500E-4089-B3BF-D3AE73C6C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BCEBF-99B9-49A9-A8A6-1B53129E1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BBE70-FD7C-45F4-B6BF-88738AAC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5D6C-FA2A-4911-92B8-7CBF0C06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C30B4-1882-447B-B717-441F7F4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349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609CD-2591-423B-ACB0-FEF80CED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54832-7F3F-493A-A6F6-BC418D035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5A0A-5B6B-4E98-9A22-0FB83656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607FC-71CD-410F-BF6C-1FF1C565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17EC-1E57-401D-9FEB-FC68A24B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405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A0D-F082-45F0-9138-D43528E3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0963-CA09-4C36-81BB-E6C43D5CA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10B52-BAA9-4AE5-9A6E-117F826F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3C6B4-4E4F-49B2-A4B8-439A39F81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FD663-1804-4A3A-BAD6-47C3282F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5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9651-E118-4ED6-9485-DD6AF438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F209D-D8EF-48C6-A5FB-D4E6F82A9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53006-448F-4BAC-A472-25F1DA33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6023-2979-4643-A68D-731DCF93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78240-DA4C-41C0-B60F-25B848EC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907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46E4-DE27-42E9-8A71-745B63E7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203E-1A52-457D-9CFA-F7C279143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63B5B-72EA-4A45-B2D2-DD39587ED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2F1DF-320D-4044-AB18-A78185CB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D1CC-8311-4AE2-A5C0-A1649D30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97B9B-0C11-4DDD-BF79-B0B4D87E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86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9F246-ACE3-4AA1-9F47-074BC627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BD6E9-5409-482F-B3E3-E8CB13BAB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D73F6-D7F9-412D-A21F-82FF0381B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178C0-107B-4D4D-B8F0-9F1939F3C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4402-7B81-4E78-BF90-2C5B2F064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1E170-A1D1-4B5A-A84A-D6E1AF86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CA45D-1EFA-4792-9518-E8987EDF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FA6E9-E754-4D76-8EC5-DE224560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973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3289-14D7-42BB-BD54-9019F890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67E49-C706-4C44-BA0F-A417843A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9477-5547-45F0-A160-5984AF12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6DEF8-F767-442A-BD39-60797965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528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8AEB1-75E1-42DD-8ED5-86D9A104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29984-E008-4B1C-9556-D32B9C7F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3144-73DB-4967-9204-11DF6BCB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2995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F371-7FCF-4655-8A63-F133572A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CF7D3-2559-4AE2-BA47-5417E4B62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C9035-B959-4C82-95CE-01CF5CE11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22771-5A81-418F-85C9-D14DEC36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CC244-158E-42AA-9B98-73DDB6AC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C7D4E-DC04-4021-B45A-CD5EB0EB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796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200E-ADE4-48B7-B0DC-3F69C6FD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FBC23-BE90-47FD-BF90-3956E4C44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7337D-4086-424E-8617-EB91589D7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63BBC-343F-4C39-ABA0-DD5499A6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89DF6-39A6-4D68-BA4C-C83FB02E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FD380-6691-4190-AD34-098FE97A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11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A1083-6CC2-4176-87C0-A2F18012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3E0BE-8CEC-41FD-A2EA-2FC2459F1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8DEAC-3387-4ABE-8B8C-3442F1D02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7C231-2264-4D05-8A89-3137BD7ED4E3}" type="datetimeFigureOut">
              <a:rPr lang="en-ID" smtClean="0"/>
              <a:t>28/01/2022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68947-EBBC-4B95-8CBA-4D73C49A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70178-40D8-49CA-ABC9-A36F3FD3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E2A4-CF0B-41E8-87EC-A763360FEF1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169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13" Type="http://schemas.openxmlformats.org/officeDocument/2006/relationships/image" Target="../media/image13.png" /><Relationship Id="rId18" Type="http://schemas.openxmlformats.org/officeDocument/2006/relationships/slide" Target="slide8.xml" /><Relationship Id="rId3" Type="http://schemas.openxmlformats.org/officeDocument/2006/relationships/image" Target="../media/image3.png" /><Relationship Id="rId21" Type="http://schemas.openxmlformats.org/officeDocument/2006/relationships/slide" Target="slide9.xml" /><Relationship Id="rId7" Type="http://schemas.openxmlformats.org/officeDocument/2006/relationships/image" Target="../media/image7.png" /><Relationship Id="rId12" Type="http://schemas.openxmlformats.org/officeDocument/2006/relationships/image" Target="../media/image12.png" /><Relationship Id="rId17" Type="http://schemas.openxmlformats.org/officeDocument/2006/relationships/slide" Target="slide5.xml" /><Relationship Id="rId25" Type="http://schemas.openxmlformats.org/officeDocument/2006/relationships/image" Target="../media/image15.png" /><Relationship Id="rId2" Type="http://schemas.openxmlformats.org/officeDocument/2006/relationships/image" Target="../media/image2.png" /><Relationship Id="rId16" Type="http://schemas.openxmlformats.org/officeDocument/2006/relationships/slide" Target="slide4.xml" /><Relationship Id="rId20" Type="http://schemas.openxmlformats.org/officeDocument/2006/relationships/slide" Target="slide6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png" /><Relationship Id="rId11" Type="http://schemas.openxmlformats.org/officeDocument/2006/relationships/image" Target="../media/image11.png" /><Relationship Id="rId24" Type="http://schemas.openxmlformats.org/officeDocument/2006/relationships/image" Target="../media/image14.png" /><Relationship Id="rId5" Type="http://schemas.openxmlformats.org/officeDocument/2006/relationships/image" Target="../media/image5.png" /><Relationship Id="rId15" Type="http://schemas.openxmlformats.org/officeDocument/2006/relationships/image" Target="../media/image13.png" /><Relationship Id="rId23" Type="http://schemas.openxmlformats.org/officeDocument/2006/relationships/slide" Target="slide11.xml" /><Relationship Id="rId10" Type="http://schemas.openxmlformats.org/officeDocument/2006/relationships/image" Target="../media/image10.png" /><Relationship Id="rId19" Type="http://schemas.openxmlformats.org/officeDocument/2006/relationships/slide" Target="slide7.xml" /><Relationship Id="rId4" Type="http://schemas.openxmlformats.org/officeDocument/2006/relationships/image" Target="../media/image4.png" /><Relationship Id="rId9" Type="http://schemas.openxmlformats.org/officeDocument/2006/relationships/image" Target="../media/image9.png" /><Relationship Id="rId14" Type="http://schemas.openxmlformats.org/officeDocument/2006/relationships/slide" Target="slide3.xml" /><Relationship Id="rId22" Type="http://schemas.openxmlformats.org/officeDocument/2006/relationships/slide" Target="slide10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F24F9-95EA-4343-AD66-5288197D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83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8A2E8-C1F6-40AD-93C5-1E4C836E0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5BEF7-64B4-4178-870A-65D48B4C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87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271F1-61DF-481A-B3A4-E895627F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9452B-493F-4D0B-9360-F787AA34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3" y="1382233"/>
            <a:ext cx="3088466" cy="15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FDAC7-366B-4086-B378-D9B553DCE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31" y="1524780"/>
            <a:ext cx="3088466" cy="1239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B015D-8BD1-4C97-8A68-1907BEDB5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51" y="1471619"/>
            <a:ext cx="2875830" cy="156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605AD-C58F-4361-99D8-E4377F33A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5" y="3235777"/>
            <a:ext cx="3055529" cy="135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19A24A-5D5C-4687-B89B-DA0711C8C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34" y="3214511"/>
            <a:ext cx="3052864" cy="1239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87CC45-0A95-4CFC-AB6F-A837A89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18" y="3273360"/>
            <a:ext cx="2875831" cy="1143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224DD1-ED9C-4813-A411-655DAF8F5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9" y="4989821"/>
            <a:ext cx="2720100" cy="1342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27FD43-4FCA-45C3-8FC8-809D82E61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82" y="5081882"/>
            <a:ext cx="2776967" cy="1158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BF7A0D-F3ED-4E42-92C4-28613FDC60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24" y="4989821"/>
            <a:ext cx="2561818" cy="13424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516268-A7BD-4A68-97CA-0EEA4714DD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22553"/>
            <a:ext cx="12192000" cy="132859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2189F6B2-60AC-491F-B23B-5060622E53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2084531"/>
                  </p:ext>
                </p:extLst>
              </p:nvPr>
            </p:nvGraphicFramePr>
            <p:xfrm>
              <a:off x="1469471" y="1351149"/>
              <a:ext cx="2723809" cy="1560800"/>
            </p:xfrm>
            <a:graphic>
              <a:graphicData uri="http://schemas.microsoft.com/office/powerpoint/2016/slidezoom">
                <pslz:sldZm>
                  <pslz:sldZmObj sldId="259" cId="524811198">
                    <pslz:zmPr id="{66A567B3-2492-4D57-A7E9-A08895796BF6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3809" cy="1560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189F6B2-60AC-491F-B23B-5060622E53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471" y="1351149"/>
                <a:ext cx="2723809" cy="1560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Slide Zoom 26">
                <a:extLst>
                  <a:ext uri="{FF2B5EF4-FFF2-40B4-BE49-F238E27FC236}">
                    <a16:creationId xmlns:a16="http://schemas.microsoft.com/office/drawing/2014/main" id="{663B47EC-4C53-40D2-B625-D263077840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0366412"/>
                  </p:ext>
                </p:extLst>
              </p:nvPr>
            </p:nvGraphicFramePr>
            <p:xfrm>
              <a:off x="4755361" y="1372845"/>
              <a:ext cx="2723809" cy="1539104"/>
            </p:xfrm>
            <a:graphic>
              <a:graphicData uri="http://schemas.microsoft.com/office/powerpoint/2016/slidezoom">
                <pslz:sldZm>
                  <pslz:sldZmObj sldId="260" cId="1102031013">
                    <pslz:zmPr id="{7ADF7527-6ABC-4397-A2EB-E999AA0A37B8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3809" cy="15391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Slide Zoom 26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663B47EC-4C53-40D2-B625-D263077840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5361" y="1372845"/>
                <a:ext cx="2723809" cy="153910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Slide Zoom 30">
                <a:extLst>
                  <a:ext uri="{FF2B5EF4-FFF2-40B4-BE49-F238E27FC236}">
                    <a16:creationId xmlns:a16="http://schemas.microsoft.com/office/drawing/2014/main" id="{45F276C7-6592-43F7-A7F4-0A652DCE81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3121217"/>
                  </p:ext>
                </p:extLst>
              </p:nvPr>
            </p:nvGraphicFramePr>
            <p:xfrm>
              <a:off x="8077210" y="1382233"/>
              <a:ext cx="2707195" cy="1529716"/>
            </p:xfrm>
            <a:graphic>
              <a:graphicData uri="http://schemas.microsoft.com/office/powerpoint/2016/slidezoom">
                <pslz:sldZm>
                  <pslz:sldZmObj sldId="261" cId="3190413120">
                    <pslz:zmPr id="{F85A846B-2E67-4B9E-853D-8694891F2BAA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07195" cy="152971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Slide Zoom 3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45F276C7-6592-43F7-A7F4-0A652DCE81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7210" y="1382233"/>
                <a:ext cx="2707195" cy="152971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Slide Zoom 34">
                <a:extLst>
                  <a:ext uri="{FF2B5EF4-FFF2-40B4-BE49-F238E27FC236}">
                    <a16:creationId xmlns:a16="http://schemas.microsoft.com/office/drawing/2014/main" id="{D8874941-BE3C-49EE-A067-D498907B2B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3579112"/>
                  </p:ext>
                </p:extLst>
              </p:nvPr>
            </p:nvGraphicFramePr>
            <p:xfrm>
              <a:off x="1377444" y="3116793"/>
              <a:ext cx="2711959" cy="1532408"/>
            </p:xfrm>
            <a:graphic>
              <a:graphicData uri="http://schemas.microsoft.com/office/powerpoint/2016/slidezoom">
                <pslz:sldZm>
                  <pslz:sldZmObj sldId="264" cId="1868863987">
                    <pslz:zmPr id="{AD9ECA14-77F1-4379-9827-A2F4EBFBB280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11959" cy="15324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Slide Zoom 3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8874941-BE3C-49EE-A067-D498907B2B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7444" y="3116793"/>
                <a:ext cx="2711959" cy="15324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Slide Zoom 36">
                <a:extLst>
                  <a:ext uri="{FF2B5EF4-FFF2-40B4-BE49-F238E27FC236}">
                    <a16:creationId xmlns:a16="http://schemas.microsoft.com/office/drawing/2014/main" id="{A6364C7C-A84D-4043-86A6-6DE9061A2A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485808"/>
                  </p:ext>
                </p:extLst>
              </p:nvPr>
            </p:nvGraphicFramePr>
            <p:xfrm>
              <a:off x="4778196" y="3116793"/>
              <a:ext cx="2671694" cy="1509656"/>
            </p:xfrm>
            <a:graphic>
              <a:graphicData uri="http://schemas.microsoft.com/office/powerpoint/2016/slidezoom">
                <pslz:sldZm>
                  <pslz:sldZmObj sldId="263" cId="929694332">
                    <pslz:zmPr id="{8FABEB3A-435D-441B-BA12-B96763B914CF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71694" cy="150965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Slide Zoom 36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A6364C7C-A84D-4043-86A6-6DE9061A2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196" y="3116793"/>
                <a:ext cx="2671694" cy="150965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C89B30ED-6D4E-4B5C-AB39-C61E641305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8805311"/>
                  </p:ext>
                </p:extLst>
              </p:nvPr>
            </p:nvGraphicFramePr>
            <p:xfrm>
              <a:off x="8114647" y="3116793"/>
              <a:ext cx="2711959" cy="1532408"/>
            </p:xfrm>
            <a:graphic>
              <a:graphicData uri="http://schemas.microsoft.com/office/powerpoint/2016/slidezoom">
                <pslz:sldZm>
                  <pslz:sldZmObj sldId="262" cId="421703663">
                    <pslz:zmPr id="{397952C7-F306-449C-B021-F43F83C9A50D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11959" cy="15324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89B30ED-6D4E-4B5C-AB39-C61E641305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4647" y="3116793"/>
                <a:ext cx="2711959" cy="15324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AFFE2E01-082F-4CE6-B900-12C045ED2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3305821"/>
                  </p:ext>
                </p:extLst>
              </p:nvPr>
            </p:nvGraphicFramePr>
            <p:xfrm>
              <a:off x="1484045" y="4909980"/>
              <a:ext cx="2543199" cy="1437049"/>
            </p:xfrm>
            <a:graphic>
              <a:graphicData uri="http://schemas.microsoft.com/office/powerpoint/2016/slidezoom">
                <pslz:sldZm>
                  <pslz:sldZmObj sldId="267" cId="268693464">
                    <pslz:zmPr id="{4869416C-E620-47EA-BE16-B0E4D6924080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43199" cy="143704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AFFE2E01-082F-4CE6-B900-12C045ED2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045" y="4909980"/>
                <a:ext cx="2543199" cy="143704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DEFD8091-E5B5-46DA-9B12-A04CB77074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9517431"/>
                  </p:ext>
                </p:extLst>
              </p:nvPr>
            </p:nvGraphicFramePr>
            <p:xfrm>
              <a:off x="4800767" y="4904243"/>
              <a:ext cx="2631243" cy="1486799"/>
            </p:xfrm>
            <a:graphic>
              <a:graphicData uri="http://schemas.microsoft.com/office/powerpoint/2016/slidezoom">
                <pslz:sldZm>
                  <pslz:sldZmObj sldId="265" cId="1941601995">
                    <pslz:zmPr id="{D2A647E7-D75F-4F83-8CD1-335738421CFE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1243" cy="148679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Slide Zoom 42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DEFD8091-E5B5-46DA-9B12-A04CB77074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767" y="4904243"/>
                <a:ext cx="2631243" cy="1486799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Slide Zoom 44">
                <a:extLst>
                  <a:ext uri="{FF2B5EF4-FFF2-40B4-BE49-F238E27FC236}">
                    <a16:creationId xmlns:a16="http://schemas.microsoft.com/office/drawing/2014/main" id="{8C3360CC-7BA3-4FA8-9ED5-09CD7BCCE3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0115451"/>
                  </p:ext>
                </p:extLst>
              </p:nvPr>
            </p:nvGraphicFramePr>
            <p:xfrm>
              <a:off x="8108909" y="4890142"/>
              <a:ext cx="2633163" cy="1487884"/>
            </p:xfrm>
            <a:graphic>
              <a:graphicData uri="http://schemas.microsoft.com/office/powerpoint/2016/slidezoom">
                <pslz:sldZm>
                  <pslz:sldZmObj sldId="268" cId="2597687525">
                    <pslz:zmPr id="{6C7981D6-1E18-44B0-9C1B-87D23238BEEC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33163" cy="148788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Slide Zoom 4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8C3360CC-7BA3-4FA8-9ED5-09CD7BCCE3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8909" y="4890142"/>
                <a:ext cx="2633163" cy="148788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4F3B16F5-BA16-4BB2-B3CE-F9087C866F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2" y="414330"/>
            <a:ext cx="631778" cy="631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102BE-D02C-4A03-BF14-672771B937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65" y="189153"/>
            <a:ext cx="996329" cy="9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44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B21E-815E-43B6-A1E7-D3B7F696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D0EAF-0B15-4D4C-BEEE-DF192342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65" y="189153"/>
            <a:ext cx="996329" cy="9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1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FF48A-E099-4A2D-B818-59435FA7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1294-9E66-4368-AAF6-DEE342287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A6410-FD1B-4336-AC9E-54CECFDCE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65" y="189153"/>
            <a:ext cx="996329" cy="9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1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81CC1-4E32-4876-AA72-50AA8436B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A50237-BFC5-45FF-85C1-543520809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465" y="189153"/>
            <a:ext cx="996329" cy="9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C345A-F0D3-4B0D-9392-0CACB95B5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5FF24C-B5F3-4B29-9DDA-0B7FB384D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3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273D78-8299-4272-A45C-ABCE0AE72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3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 Gaming</dc:creator>
  <cp:lastModifiedBy>Unknown User</cp:lastModifiedBy>
  <cp:revision>17</cp:revision>
  <dcterms:created xsi:type="dcterms:W3CDTF">2022-01-27T03:44:26Z</dcterms:created>
  <dcterms:modified xsi:type="dcterms:W3CDTF">2022-01-28T03:13:06Z</dcterms:modified>
</cp:coreProperties>
</file>