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y="6858000" cx="12192000"/>
  <p:notesSz cx="6858000" cy="9144000"/>
  <p:embeddedFontLst>
    <p:embeddedFont>
      <p:font typeface="Abril Fatface"/>
      <p:regular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i5gLe6WeXM0KrbnxN9UXGkgQZk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5A72CA-637E-4C73-BEEC-640FFE33AEAD}">
  <a:tblStyle styleId="{5A5A72CA-637E-4C73-BEEC-640FFE33AEA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E186E99-32FA-4B23-9583-B7A471D39D6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E8F4"/>
          </a:solidFill>
        </a:fill>
      </a:tcStyle>
    </a:wholeTbl>
    <a:band1H>
      <a:tcTxStyle/>
      <a:tcStyle>
        <a:fill>
          <a:solidFill>
            <a:srgbClr val="E2CDE9"/>
          </a:solidFill>
        </a:fill>
      </a:tcStyle>
    </a:band1H>
    <a:band2H>
      <a:tcTxStyle/>
    </a:band2H>
    <a:band1V>
      <a:tcTxStyle/>
      <a:tcStyle>
        <a:fill>
          <a:solidFill>
            <a:srgbClr val="E2CDE9"/>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AbrilFatface-regular.fntdata"/><Relationship Id="rId47" Type="http://schemas.openxmlformats.org/officeDocument/2006/relationships/slide" Target="slides/slide40.xml"/><Relationship Id="rId49" Type="http://schemas.openxmlformats.org/officeDocument/2006/relationships/font" Target="fonts/CenturyGothic-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enturyGothic-italic.fntdata"/><Relationship Id="rId50" Type="http://schemas.openxmlformats.org/officeDocument/2006/relationships/font" Target="fonts/CenturyGothic-bold.fntdata"/><Relationship Id="rId53" Type="http://customschemas.google.com/relationships/presentationmetadata" Target="metadata"/><Relationship Id="rId52" Type="http://schemas.openxmlformats.org/officeDocument/2006/relationships/font" Target="fonts/CenturyGothic-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descr="Celestia-R1---OverlayTitleHD.png" id="12" name="Google Shape;12;p42"/>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3" name="Google Shape;13;p42"/>
          <p:cNvSpPr txBox="1"/>
          <p:nvPr>
            <p:ph type="ctrTitle"/>
          </p:nvPr>
        </p:nvSpPr>
        <p:spPr>
          <a:xfrm>
            <a:off x="3962399" y="1964267"/>
            <a:ext cx="7197726" cy="2421464"/>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2"/>
          <p:cNvSpPr txBox="1"/>
          <p:nvPr>
            <p:ph idx="1" type="subTitle"/>
          </p:nvPr>
        </p:nvSpPr>
        <p:spPr>
          <a:xfrm>
            <a:off x="3962399" y="4385732"/>
            <a:ext cx="7197726" cy="1405467"/>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p:txBody>
      </p:sp>
      <p:sp>
        <p:nvSpPr>
          <p:cNvPr id="15" name="Google Shape;15;p42"/>
          <p:cNvSpPr txBox="1"/>
          <p:nvPr>
            <p:ph idx="10" type="dt"/>
          </p:nvPr>
        </p:nvSpPr>
        <p:spPr>
          <a:xfrm>
            <a:off x="8932558"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2"/>
          <p:cNvSpPr txBox="1"/>
          <p:nvPr>
            <p:ph idx="11" type="ftr"/>
          </p:nvPr>
        </p:nvSpPr>
        <p:spPr>
          <a:xfrm>
            <a:off x="3962399" y="5870575"/>
            <a:ext cx="4893958"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2"/>
          <p:cNvSpPr txBox="1"/>
          <p:nvPr>
            <p:ph idx="12" type="sldNum"/>
          </p:nvPr>
        </p:nvSpPr>
        <p:spPr>
          <a:xfrm>
            <a:off x="10608958"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6" name="Shape 76"/>
        <p:cNvGrpSpPr/>
        <p:nvPr/>
      </p:nvGrpSpPr>
      <p:grpSpPr>
        <a:xfrm>
          <a:off x="0" y="0"/>
          <a:ext cx="0" cy="0"/>
          <a:chOff x="0" y="0"/>
          <a:chExt cx="0" cy="0"/>
        </a:xfrm>
      </p:grpSpPr>
      <p:pic>
        <p:nvPicPr>
          <p:cNvPr descr="Celestia-R1---OverlayContentHD.png" id="77" name="Google Shape;77;p5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8" name="Google Shape;78;p53"/>
          <p:cNvSpPr txBox="1"/>
          <p:nvPr>
            <p:ph type="title"/>
          </p:nvPr>
        </p:nvSpPr>
        <p:spPr>
          <a:xfrm>
            <a:off x="685800" y="4732865"/>
            <a:ext cx="1013142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3"/>
          <p:cNvSpPr/>
          <p:nvPr>
            <p:ph idx="2" type="pic"/>
          </p:nvPr>
        </p:nvSpPr>
        <p:spPr>
          <a:xfrm>
            <a:off x="1371600" y="932112"/>
            <a:ext cx="8759827"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80" name="Google Shape;80;p53"/>
          <p:cNvSpPr txBox="1"/>
          <p:nvPr>
            <p:ph idx="1" type="body"/>
          </p:nvPr>
        </p:nvSpPr>
        <p:spPr>
          <a:xfrm>
            <a:off x="685800" y="5299603"/>
            <a:ext cx="10131427"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81" name="Google Shape;81;p5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pic>
        <p:nvPicPr>
          <p:cNvPr descr="Celestia-R1---OverlayContentHD.png" id="85" name="Google Shape;85;p5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6" name="Google Shape;86;p54"/>
          <p:cNvSpPr txBox="1"/>
          <p:nvPr>
            <p:ph type="title"/>
          </p:nvPr>
        </p:nvSpPr>
        <p:spPr>
          <a:xfrm>
            <a:off x="685801" y="609601"/>
            <a:ext cx="10131427" cy="3124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4"/>
          <p:cNvSpPr txBox="1"/>
          <p:nvPr>
            <p:ph idx="1" type="body"/>
          </p:nvPr>
        </p:nvSpPr>
        <p:spPr>
          <a:xfrm>
            <a:off x="685800" y="4343400"/>
            <a:ext cx="10131428"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88" name="Google Shape;88;p5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pic>
        <p:nvPicPr>
          <p:cNvPr descr="Celestia-R1---OverlayContentHD.png" id="92" name="Google Shape;92;p5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93" name="Google Shape;93;p55"/>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GB" sz="8000" cap="none">
                <a:solidFill>
                  <a:schemeClr val="lt1"/>
                </a:solidFill>
                <a:latin typeface="Calibri"/>
                <a:ea typeface="Calibri"/>
                <a:cs typeface="Calibri"/>
                <a:sym typeface="Calibri"/>
              </a:rPr>
              <a:t>”</a:t>
            </a:r>
            <a:endParaRPr/>
          </a:p>
        </p:txBody>
      </p:sp>
      <p:sp>
        <p:nvSpPr>
          <p:cNvPr id="94" name="Google Shape;94;p55"/>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GB" sz="8000" cap="none">
                <a:solidFill>
                  <a:schemeClr val="lt1"/>
                </a:solidFill>
                <a:latin typeface="Calibri"/>
                <a:ea typeface="Calibri"/>
                <a:cs typeface="Calibri"/>
                <a:sym typeface="Calibri"/>
              </a:rPr>
              <a:t>“</a:t>
            </a:r>
            <a:endParaRPr/>
          </a:p>
        </p:txBody>
      </p:sp>
      <p:sp>
        <p:nvSpPr>
          <p:cNvPr id="95" name="Google Shape;95;p55"/>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5"/>
          <p:cNvSpPr txBox="1"/>
          <p:nvPr>
            <p:ph idx="1" type="body"/>
          </p:nvPr>
        </p:nvSpPr>
        <p:spPr>
          <a:xfrm>
            <a:off x="1097875" y="3352800"/>
            <a:ext cx="9339184"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1800"/>
              <a:buFont typeface="Calibri"/>
              <a:buNone/>
              <a:defRPr/>
            </a:lvl1pPr>
            <a:lvl2pPr indent="-228600" lvl="1" marL="914400" algn="l">
              <a:spcBef>
                <a:spcPts val="1000"/>
              </a:spcBef>
              <a:spcAft>
                <a:spcPts val="0"/>
              </a:spcAft>
              <a:buSzPts val="1600"/>
              <a:buFont typeface="Calibri"/>
              <a:buNone/>
              <a:defRPr/>
            </a:lvl2pPr>
            <a:lvl3pPr indent="-228600" lvl="2" marL="1371600" algn="l">
              <a:spcBef>
                <a:spcPts val="1000"/>
              </a:spcBef>
              <a:spcAft>
                <a:spcPts val="0"/>
              </a:spcAft>
              <a:buSzPts val="1400"/>
              <a:buFont typeface="Calibri"/>
              <a:buNone/>
              <a:defRPr/>
            </a:lvl3pPr>
            <a:lvl4pPr indent="-228600" lvl="3" marL="1828800" algn="l">
              <a:spcBef>
                <a:spcPts val="1000"/>
              </a:spcBef>
              <a:spcAft>
                <a:spcPts val="0"/>
              </a:spcAft>
              <a:buSzPts val="1200"/>
              <a:buFont typeface="Calibri"/>
              <a:buNone/>
              <a:defRPr/>
            </a:lvl4pPr>
            <a:lvl5pPr indent="-228600" lvl="4" marL="2286000" algn="l">
              <a:spcBef>
                <a:spcPts val="1000"/>
              </a:spcBef>
              <a:spcAft>
                <a:spcPts val="0"/>
              </a:spcAft>
              <a:buSzPts val="1200"/>
              <a:buFont typeface="Calibri"/>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97" name="Google Shape;97;p55"/>
          <p:cNvSpPr txBox="1"/>
          <p:nvPr>
            <p:ph idx="2" type="body"/>
          </p:nvPr>
        </p:nvSpPr>
        <p:spPr>
          <a:xfrm>
            <a:off x="687465" y="4343400"/>
            <a:ext cx="10152367" cy="1447800"/>
          </a:xfrm>
          <a:prstGeom prst="rect">
            <a:avLst/>
          </a:prstGeom>
          <a:noFill/>
          <a:ln>
            <a:noFill/>
          </a:ln>
        </p:spPr>
        <p:txBody>
          <a:bodyPr anchorCtr="0" anchor="ctr"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98" name="Google Shape;98;p5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pic>
        <p:nvPicPr>
          <p:cNvPr descr="Celestia-R1---OverlayContentHD.png" id="102" name="Google Shape;102;p5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03" name="Google Shape;103;p56"/>
          <p:cNvSpPr txBox="1"/>
          <p:nvPr>
            <p:ph type="title"/>
          </p:nvPr>
        </p:nvSpPr>
        <p:spPr>
          <a:xfrm>
            <a:off x="685802" y="3308581"/>
            <a:ext cx="1013142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6"/>
          <p:cNvSpPr txBox="1"/>
          <p:nvPr>
            <p:ph idx="1" type="body"/>
          </p:nvPr>
        </p:nvSpPr>
        <p:spPr>
          <a:xfrm>
            <a:off x="685801" y="4777381"/>
            <a:ext cx="10131426"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05" name="Google Shape;105;p5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8" name="Shape 108"/>
        <p:cNvGrpSpPr/>
        <p:nvPr/>
      </p:nvGrpSpPr>
      <p:grpSpPr>
        <a:xfrm>
          <a:off x="0" y="0"/>
          <a:ext cx="0" cy="0"/>
          <a:chOff x="0" y="0"/>
          <a:chExt cx="0" cy="0"/>
        </a:xfrm>
      </p:grpSpPr>
      <p:pic>
        <p:nvPicPr>
          <p:cNvPr descr="Celestia-R1---OverlayContentHD.png" id="109" name="Google Shape;109;p5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10" name="Google Shape;110;p57"/>
          <p:cNvSpPr txBox="1"/>
          <p:nvPr/>
        </p:nvSpPr>
        <p:spPr>
          <a:xfrm>
            <a:off x="10237867"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GB" sz="8000" cap="none">
                <a:solidFill>
                  <a:schemeClr val="lt1"/>
                </a:solidFill>
                <a:latin typeface="Calibri"/>
                <a:ea typeface="Calibri"/>
                <a:cs typeface="Calibri"/>
                <a:sym typeface="Calibri"/>
              </a:rPr>
              <a:t>”</a:t>
            </a:r>
            <a:endParaRPr/>
          </a:p>
        </p:txBody>
      </p:sp>
      <p:sp>
        <p:nvSpPr>
          <p:cNvPr id="111" name="Google Shape;111;p57"/>
          <p:cNvSpPr txBox="1"/>
          <p:nvPr/>
        </p:nvSpPr>
        <p:spPr>
          <a:xfrm>
            <a:off x="488275" y="823337"/>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alibri"/>
              <a:buNone/>
            </a:pPr>
            <a:r>
              <a:rPr b="0" lang="en-GB" sz="8000" cap="none">
                <a:solidFill>
                  <a:schemeClr val="lt1"/>
                </a:solidFill>
                <a:latin typeface="Calibri"/>
                <a:ea typeface="Calibri"/>
                <a:cs typeface="Calibri"/>
                <a:sym typeface="Calibri"/>
              </a:rPr>
              <a:t>“</a:t>
            </a:r>
            <a:endParaRPr/>
          </a:p>
        </p:txBody>
      </p:sp>
      <p:sp>
        <p:nvSpPr>
          <p:cNvPr id="112" name="Google Shape;112;p57"/>
          <p:cNvSpPr txBox="1"/>
          <p:nvPr>
            <p:ph type="title"/>
          </p:nvPr>
        </p:nvSpPr>
        <p:spPr>
          <a:xfrm>
            <a:off x="992267" y="609601"/>
            <a:ext cx="9550399"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alibri"/>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7"/>
          <p:cNvSpPr txBox="1"/>
          <p:nvPr>
            <p:ph idx="1" type="body"/>
          </p:nvPr>
        </p:nvSpPr>
        <p:spPr>
          <a:xfrm>
            <a:off x="685800" y="3886200"/>
            <a:ext cx="10135436" cy="8890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400"/>
              <a:buNone/>
              <a:defRPr b="0" sz="24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14" name="Google Shape;114;p57"/>
          <p:cNvSpPr txBox="1"/>
          <p:nvPr>
            <p:ph idx="2" type="body"/>
          </p:nvPr>
        </p:nvSpPr>
        <p:spPr>
          <a:xfrm>
            <a:off x="685799" y="4775200"/>
            <a:ext cx="10135436"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15" name="Google Shape;115;p5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8" name="Shape 118"/>
        <p:cNvGrpSpPr/>
        <p:nvPr/>
      </p:nvGrpSpPr>
      <p:grpSpPr>
        <a:xfrm>
          <a:off x="0" y="0"/>
          <a:ext cx="0" cy="0"/>
          <a:chOff x="0" y="0"/>
          <a:chExt cx="0" cy="0"/>
        </a:xfrm>
      </p:grpSpPr>
      <p:pic>
        <p:nvPicPr>
          <p:cNvPr descr="Celestia-R1---OverlayContentHD.png" id="119" name="Google Shape;119;p5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0" name="Google Shape;120;p58"/>
          <p:cNvSpPr txBox="1"/>
          <p:nvPr>
            <p:ph type="title"/>
          </p:nvPr>
        </p:nvSpPr>
        <p:spPr>
          <a:xfrm>
            <a:off x="685801" y="609601"/>
            <a:ext cx="10131427" cy="27431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8"/>
          <p:cNvSpPr txBox="1"/>
          <p:nvPr>
            <p:ph idx="1" type="body"/>
          </p:nvPr>
        </p:nvSpPr>
        <p:spPr>
          <a:xfrm>
            <a:off x="685801" y="3505200"/>
            <a:ext cx="10131428"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800"/>
              <a:buNone/>
              <a:defRPr b="0" sz="2800" cap="none">
                <a:solidFill>
                  <a:schemeClr val="lt1"/>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2" name="Google Shape;122;p58"/>
          <p:cNvSpPr txBox="1"/>
          <p:nvPr>
            <p:ph idx="2" type="body"/>
          </p:nvPr>
        </p:nvSpPr>
        <p:spPr>
          <a:xfrm>
            <a:off x="685800" y="4343400"/>
            <a:ext cx="10131428"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123" name="Google Shape;123;p5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pic>
        <p:nvPicPr>
          <p:cNvPr descr="Celestia-R1---OverlayContentHD.png" id="127" name="Google Shape;127;p5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28" name="Google Shape;128;p59"/>
          <p:cNvSpPr txBox="1"/>
          <p:nvPr>
            <p:ph idx="1" type="body"/>
          </p:nvPr>
        </p:nvSpPr>
        <p:spPr>
          <a:xfrm rot="5400000">
            <a:off x="3926947" y="-1099079"/>
            <a:ext cx="3649133" cy="10131425"/>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29" name="Google Shape;129;p5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32" name="Google Shape;132;p5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pic>
        <p:nvPicPr>
          <p:cNvPr descr="Celestia-R1---OverlayContentHD.png" id="134" name="Google Shape;134;p6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35" name="Google Shape;135;p60"/>
          <p:cNvSpPr txBox="1"/>
          <p:nvPr>
            <p:ph type="title"/>
          </p:nvPr>
        </p:nvSpPr>
        <p:spPr>
          <a:xfrm rot="5400000">
            <a:off x="7147151" y="2121124"/>
            <a:ext cx="5181601" cy="215855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0"/>
          <p:cNvSpPr txBox="1"/>
          <p:nvPr>
            <p:ph idx="1" type="body"/>
          </p:nvPr>
        </p:nvSpPr>
        <p:spPr>
          <a:xfrm rot="5400000">
            <a:off x="2011058" y="-715658"/>
            <a:ext cx="5181600" cy="7832116"/>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37" name="Google Shape;137;p6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6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6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6" name="Shape 146"/>
        <p:cNvGrpSpPr/>
        <p:nvPr/>
      </p:nvGrpSpPr>
      <p:grpSpPr>
        <a:xfrm>
          <a:off x="0" y="0"/>
          <a:ext cx="0" cy="0"/>
          <a:chOff x="0" y="0"/>
          <a:chExt cx="0" cy="0"/>
        </a:xfrm>
      </p:grpSpPr>
      <p:pic>
        <p:nvPicPr>
          <p:cNvPr descr="Celestia-R1---OverlayContentHD.png" id="147" name="Google Shape;147;p4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48" name="Google Shape;148;p4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5"/>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150" name="Google Shape;150;p45"/>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5"/>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5"/>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descr="Tag=AccentColor&#10;Flavor=Light&#10;Target=Fill" id="160" name="Google Shape;160;p62"/>
          <p:cNvSpPr/>
          <p:nvPr/>
        </p:nvSpPr>
        <p:spPr>
          <a:xfrm flipH="1">
            <a:off x="2599854" y="527562"/>
            <a:ext cx="6992292" cy="5102484"/>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1" name="Google Shape;161;p62"/>
          <p:cNvSpPr txBox="1"/>
          <p:nvPr>
            <p:ph type="ctrTitle"/>
          </p:nvPr>
        </p:nvSpPr>
        <p:spPr>
          <a:xfrm>
            <a:off x="1508760" y="1591056"/>
            <a:ext cx="5705856" cy="32644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62"/>
          <p:cNvSpPr txBox="1"/>
          <p:nvPr>
            <p:ph idx="1" type="subTitle"/>
          </p:nvPr>
        </p:nvSpPr>
        <p:spPr>
          <a:xfrm>
            <a:off x="1524000" y="4928616"/>
            <a:ext cx="5705856" cy="99669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3" name="Google Shape;163;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pic>
        <p:nvPicPr>
          <p:cNvPr descr="Celestia-R1---OverlayContentHD.png" id="19" name="Google Shape;19;p43"/>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0" name="Google Shape;20;p43"/>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3"/>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22" name="Google Shape;22;p43"/>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3"/>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3"/>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descr="Tag=AccentColor&#10;Flavor=Light&#10;Target=Fill" id="167" name="Google Shape;167;p63"/>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8" name="Google Shape;168;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63"/>
          <p:cNvSpPr txBox="1"/>
          <p:nvPr>
            <p:ph idx="1" type="body"/>
          </p:nvPr>
        </p:nvSpPr>
        <p:spPr>
          <a:xfrm>
            <a:off x="838200" y="2011680"/>
            <a:ext cx="1051560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3" name="Shape 173"/>
        <p:cNvGrpSpPr/>
        <p:nvPr/>
      </p:nvGrpSpPr>
      <p:grpSpPr>
        <a:xfrm>
          <a:off x="0" y="0"/>
          <a:ext cx="0" cy="0"/>
          <a:chOff x="0" y="0"/>
          <a:chExt cx="0" cy="0"/>
        </a:xfrm>
      </p:grpSpPr>
      <p:sp>
        <p:nvSpPr>
          <p:cNvPr descr="Tag=AccentColor&#10;Flavor=Light&#10;Target=Fill" id="174" name="Google Shape;174;p64"/>
          <p:cNvSpPr/>
          <p:nvPr/>
        </p:nvSpPr>
        <p:spPr>
          <a:xfrm>
            <a:off x="7209816" y="0"/>
            <a:ext cx="4143984" cy="5747660"/>
          </a:xfrm>
          <a:custGeom>
            <a:rect b="b" l="l" r="r" t="t"/>
            <a:pathLst>
              <a:path extrusionOk="0" h="5956080" w="384375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5" name="Google Shape;175;p64"/>
          <p:cNvSpPr txBox="1"/>
          <p:nvPr>
            <p:ph type="title"/>
          </p:nvPr>
        </p:nvSpPr>
        <p:spPr>
          <a:xfrm>
            <a:off x="831850" y="1078991"/>
            <a:ext cx="5266944" cy="31363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bril Fatfac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64"/>
          <p:cNvSpPr txBox="1"/>
          <p:nvPr>
            <p:ph idx="1" type="body"/>
          </p:nvPr>
        </p:nvSpPr>
        <p:spPr>
          <a:xfrm>
            <a:off x="831850" y="4279392"/>
            <a:ext cx="5266944"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sz="2400" cap="none">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7" name="Google Shape;177;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0" name="Shape 180"/>
        <p:cNvGrpSpPr/>
        <p:nvPr/>
      </p:nvGrpSpPr>
      <p:grpSpPr>
        <a:xfrm>
          <a:off x="0" y="0"/>
          <a:ext cx="0" cy="0"/>
          <a:chOff x="0" y="0"/>
          <a:chExt cx="0" cy="0"/>
        </a:xfrm>
      </p:grpSpPr>
      <p:sp>
        <p:nvSpPr>
          <p:cNvPr descr="Tag=AccentColor&#10;Flavor=Light&#10;Target=Fill" id="181" name="Google Shape;181;p65"/>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2" name="Google Shape;182;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65"/>
          <p:cNvSpPr txBox="1"/>
          <p:nvPr>
            <p:ph idx="1" type="body"/>
          </p:nvPr>
        </p:nvSpPr>
        <p:spPr>
          <a:xfrm>
            <a:off x="838200" y="2011680"/>
            <a:ext cx="493776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65"/>
          <p:cNvSpPr txBox="1"/>
          <p:nvPr>
            <p:ph idx="2" type="body"/>
          </p:nvPr>
        </p:nvSpPr>
        <p:spPr>
          <a:xfrm>
            <a:off x="6419088" y="2011680"/>
            <a:ext cx="493776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8" name="Shape 188"/>
        <p:cNvGrpSpPr/>
        <p:nvPr/>
      </p:nvGrpSpPr>
      <p:grpSpPr>
        <a:xfrm>
          <a:off x="0" y="0"/>
          <a:ext cx="0" cy="0"/>
          <a:chOff x="0" y="0"/>
          <a:chExt cx="0" cy="0"/>
        </a:xfrm>
      </p:grpSpPr>
      <p:sp>
        <p:nvSpPr>
          <p:cNvPr descr="Tag=AccentColor&#10;Flavor=Light&#10;Target=Fill" id="189" name="Google Shape;189;p66"/>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0" name="Google Shape;190;p6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66"/>
          <p:cNvSpPr txBox="1"/>
          <p:nvPr>
            <p:ph idx="1" type="body"/>
          </p:nvPr>
        </p:nvSpPr>
        <p:spPr>
          <a:xfrm>
            <a:off x="839788" y="2011680"/>
            <a:ext cx="49377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2" name="Google Shape;192;p66"/>
          <p:cNvSpPr txBox="1"/>
          <p:nvPr>
            <p:ph idx="2" type="body"/>
          </p:nvPr>
        </p:nvSpPr>
        <p:spPr>
          <a:xfrm>
            <a:off x="839788" y="3127248"/>
            <a:ext cx="49377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66"/>
          <p:cNvSpPr txBox="1"/>
          <p:nvPr>
            <p:ph idx="3" type="body"/>
          </p:nvPr>
        </p:nvSpPr>
        <p:spPr>
          <a:xfrm>
            <a:off x="6419088" y="2011680"/>
            <a:ext cx="49377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4" name="Google Shape;194;p66"/>
          <p:cNvSpPr txBox="1"/>
          <p:nvPr>
            <p:ph idx="4" type="body"/>
          </p:nvPr>
        </p:nvSpPr>
        <p:spPr>
          <a:xfrm>
            <a:off x="6419088" y="3127248"/>
            <a:ext cx="49377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8" name="Shape 198"/>
        <p:cNvGrpSpPr/>
        <p:nvPr/>
      </p:nvGrpSpPr>
      <p:grpSpPr>
        <a:xfrm>
          <a:off x="0" y="0"/>
          <a:ext cx="0" cy="0"/>
          <a:chOff x="0" y="0"/>
          <a:chExt cx="0" cy="0"/>
        </a:xfrm>
      </p:grpSpPr>
      <p:sp>
        <p:nvSpPr>
          <p:cNvPr descr="Tag=AccentColor&#10;Flavor=Light&#10;Target=Fill" id="199" name="Google Shape;199;p67"/>
          <p:cNvSpPr/>
          <p:nvPr/>
        </p:nvSpPr>
        <p:spPr>
          <a:xfrm flipH="1">
            <a:off x="1969639" y="181596"/>
            <a:ext cx="8252722" cy="6022258"/>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0" name="Google Shape;200;p67"/>
          <p:cNvSpPr txBox="1"/>
          <p:nvPr>
            <p:ph type="title"/>
          </p:nvPr>
        </p:nvSpPr>
        <p:spPr>
          <a:xfrm>
            <a:off x="2843784" y="1572768"/>
            <a:ext cx="6501384" cy="409651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04" name="Shape 204"/>
        <p:cNvGrpSpPr/>
        <p:nvPr/>
      </p:nvGrpSpPr>
      <p:grpSpPr>
        <a:xfrm>
          <a:off x="0" y="0"/>
          <a:ext cx="0" cy="0"/>
          <a:chOff x="0" y="0"/>
          <a:chExt cx="0" cy="0"/>
        </a:xfrm>
      </p:grpSpPr>
      <p:sp>
        <p:nvSpPr>
          <p:cNvPr id="205" name="Google Shape;205;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208" name="Shape 208"/>
        <p:cNvGrpSpPr/>
        <p:nvPr/>
      </p:nvGrpSpPr>
      <p:grpSpPr>
        <a:xfrm>
          <a:off x="0" y="0"/>
          <a:ext cx="0" cy="0"/>
          <a:chOff x="0" y="0"/>
          <a:chExt cx="0" cy="0"/>
        </a:xfrm>
      </p:grpSpPr>
      <p:sp>
        <p:nvSpPr>
          <p:cNvPr descr="Mask ID=&#10;Mask position=bottom, center&#10;Mask family= brushstroke, landscape, wide" id="209" name="Google Shape;209;p69"/>
          <p:cNvSpPr/>
          <p:nvPr/>
        </p:nvSpPr>
        <p:spPr>
          <a:xfrm>
            <a:off x="1768100" y="-1"/>
            <a:ext cx="10423900" cy="5920155"/>
          </a:xfrm>
          <a:custGeom>
            <a:rect b="b" l="l" r="r" t="t"/>
            <a:pathLst>
              <a:path extrusionOk="0" h="5491534" w="1042390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0" name="Google Shape;210;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descr="Tag=AccentColor&#10;Flavor=Light&#10;Target=Fill" id="214" name="Google Shape;214;p70"/>
          <p:cNvSpPr/>
          <p:nvPr/>
        </p:nvSpPr>
        <p:spPr>
          <a:xfrm>
            <a:off x="4726728" y="0"/>
            <a:ext cx="7472381" cy="6858000"/>
          </a:xfrm>
          <a:custGeom>
            <a:rect b="b" l="l" r="r" t="t"/>
            <a:pathLst>
              <a:path extrusionOk="0" h="6886575" w="7472381">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5" name="Google Shape;215;p70"/>
          <p:cNvSpPr txBox="1"/>
          <p:nvPr>
            <p:ph type="title"/>
          </p:nvPr>
        </p:nvSpPr>
        <p:spPr>
          <a:xfrm>
            <a:off x="839788" y="640080"/>
            <a:ext cx="3886200" cy="29535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70"/>
          <p:cNvSpPr txBox="1"/>
          <p:nvPr>
            <p:ph idx="1" type="body"/>
          </p:nvPr>
        </p:nvSpPr>
        <p:spPr>
          <a:xfrm>
            <a:off x="7059168" y="640080"/>
            <a:ext cx="4489704" cy="5596128"/>
          </a:xfrm>
          <a:prstGeom prst="rect">
            <a:avLst/>
          </a:prstGeom>
          <a:noFill/>
          <a:ln>
            <a:noFill/>
          </a:ln>
        </p:spPr>
        <p:txBody>
          <a:bodyPr anchorCtr="0" anchor="ctr" bIns="45700" lIns="91425" spcFirstLastPara="1" rIns="91425" wrap="square" tIns="45700">
            <a:norm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7" name="Google Shape;217;p70"/>
          <p:cNvSpPr txBox="1"/>
          <p:nvPr>
            <p:ph idx="2" type="body"/>
          </p:nvPr>
        </p:nvSpPr>
        <p:spPr>
          <a:xfrm>
            <a:off x="839788" y="3776472"/>
            <a:ext cx="3886200" cy="24688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8" name="Google Shape;21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1" name="Shape 221"/>
        <p:cNvGrpSpPr/>
        <p:nvPr/>
      </p:nvGrpSpPr>
      <p:grpSpPr>
        <a:xfrm>
          <a:off x="0" y="0"/>
          <a:ext cx="0" cy="0"/>
          <a:chOff x="0" y="0"/>
          <a:chExt cx="0" cy="0"/>
        </a:xfrm>
      </p:grpSpPr>
      <p:sp>
        <p:nvSpPr>
          <p:cNvPr descr="Tag=AccentColor&#10;Flavor=Light&#10;Target=Fill" id="222" name="Google Shape;222;p71"/>
          <p:cNvSpPr/>
          <p:nvPr/>
        </p:nvSpPr>
        <p:spPr>
          <a:xfrm>
            <a:off x="684965" y="1332237"/>
            <a:ext cx="5263732" cy="3841102"/>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3" name="Google Shape;223;p71"/>
          <p:cNvSpPr txBox="1"/>
          <p:nvPr>
            <p:ph type="title"/>
          </p:nvPr>
        </p:nvSpPr>
        <p:spPr>
          <a:xfrm>
            <a:off x="1399032" y="2523744"/>
            <a:ext cx="3831336" cy="145389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71"/>
          <p:cNvSpPr/>
          <p:nvPr>
            <p:ph idx="2" type="pic"/>
          </p:nvPr>
        </p:nvSpPr>
        <p:spPr>
          <a:xfrm>
            <a:off x="6711696" y="640079"/>
            <a:ext cx="4837176" cy="5568696"/>
          </a:xfrm>
          <a:prstGeom prst="rect">
            <a:avLst/>
          </a:prstGeom>
          <a:noFill/>
          <a:ln>
            <a:noFill/>
          </a:ln>
        </p:spPr>
      </p:sp>
      <p:sp>
        <p:nvSpPr>
          <p:cNvPr id="225" name="Google Shape;225;p71"/>
          <p:cNvSpPr txBox="1"/>
          <p:nvPr>
            <p:ph idx="1" type="body"/>
          </p:nvPr>
        </p:nvSpPr>
        <p:spPr>
          <a:xfrm>
            <a:off x="1655064" y="4087368"/>
            <a:ext cx="3319272" cy="64922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sz="2000" cap="none"/>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6" name="Google Shape;226;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9" name="Shape 229"/>
        <p:cNvGrpSpPr/>
        <p:nvPr/>
      </p:nvGrpSpPr>
      <p:grpSpPr>
        <a:xfrm>
          <a:off x="0" y="0"/>
          <a:ext cx="0" cy="0"/>
          <a:chOff x="0" y="0"/>
          <a:chExt cx="0" cy="0"/>
        </a:xfrm>
      </p:grpSpPr>
      <p:sp>
        <p:nvSpPr>
          <p:cNvPr id="230" name="Google Shape;230;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7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pic>
        <p:nvPicPr>
          <p:cNvPr descr="Celestia-R1---OverlayContentHD.png" id="26" name="Google Shape;26;p46"/>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7" name="Google Shape;27;p46"/>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6"/>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5" name="Shape 235"/>
        <p:cNvGrpSpPr/>
        <p:nvPr/>
      </p:nvGrpSpPr>
      <p:grpSpPr>
        <a:xfrm>
          <a:off x="0" y="0"/>
          <a:ext cx="0" cy="0"/>
          <a:chOff x="0" y="0"/>
          <a:chExt cx="0" cy="0"/>
        </a:xfrm>
      </p:grpSpPr>
      <p:sp>
        <p:nvSpPr>
          <p:cNvPr id="236" name="Google Shape;236;p7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7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pic>
        <p:nvPicPr>
          <p:cNvPr descr="Celestia-R1---OverlayContentHD.png" id="31" name="Google Shape;31;p47"/>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2" name="Google Shape;32;p47"/>
          <p:cNvSpPr txBox="1"/>
          <p:nvPr>
            <p:ph type="title"/>
          </p:nvPr>
        </p:nvSpPr>
        <p:spPr>
          <a:xfrm>
            <a:off x="685800" y="3308581"/>
            <a:ext cx="10131427"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000"/>
              <a:buFont typeface="Calibri"/>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7"/>
          <p:cNvSpPr txBox="1"/>
          <p:nvPr>
            <p:ph idx="1" type="body"/>
          </p:nvPr>
        </p:nvSpPr>
        <p:spPr>
          <a:xfrm>
            <a:off x="685799" y="4777381"/>
            <a:ext cx="1013142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2000"/>
              <a:buNone/>
              <a:defRPr sz="2000" cap="none">
                <a:solidFill>
                  <a:schemeClr val="lt1"/>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1000"/>
              </a:spcAft>
              <a:buSzPts val="1400"/>
              <a:buNone/>
              <a:defRPr sz="1400">
                <a:solidFill>
                  <a:schemeClr val="lt1"/>
                </a:solidFill>
              </a:defRPr>
            </a:lvl9pPr>
          </a:lstStyle>
          <a:p/>
        </p:txBody>
      </p:sp>
      <p:sp>
        <p:nvSpPr>
          <p:cNvPr id="34" name="Google Shape;34;p47"/>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pic>
        <p:nvPicPr>
          <p:cNvPr descr="Celestia-R1---OverlayContentHD.png" id="38" name="Google Shape;38;p48"/>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9" name="Google Shape;39;p48"/>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8"/>
          <p:cNvSpPr txBox="1"/>
          <p:nvPr>
            <p:ph idx="1" type="body"/>
          </p:nvPr>
        </p:nvSpPr>
        <p:spPr>
          <a:xfrm>
            <a:off x="685802" y="2142067"/>
            <a:ext cx="4995334" cy="3649134"/>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1" name="Google Shape;41;p48"/>
          <p:cNvSpPr txBox="1"/>
          <p:nvPr>
            <p:ph idx="2" type="body"/>
          </p:nvPr>
        </p:nvSpPr>
        <p:spPr>
          <a:xfrm>
            <a:off x="5821895" y="2142067"/>
            <a:ext cx="4995332" cy="3649133"/>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2" name="Google Shape;42;p48"/>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8"/>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9"/>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 type="body"/>
          </p:nvPr>
        </p:nvSpPr>
        <p:spPr>
          <a:xfrm>
            <a:off x="973670" y="2218267"/>
            <a:ext cx="47090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48" name="Google Shape;48;p49"/>
          <p:cNvSpPr txBox="1"/>
          <p:nvPr>
            <p:ph idx="2" type="body"/>
          </p:nvPr>
        </p:nvSpPr>
        <p:spPr>
          <a:xfrm>
            <a:off x="685801" y="2870201"/>
            <a:ext cx="4996923"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49" name="Google Shape;49;p49"/>
          <p:cNvSpPr txBox="1"/>
          <p:nvPr>
            <p:ph idx="3" type="body"/>
          </p:nvPr>
        </p:nvSpPr>
        <p:spPr>
          <a:xfrm>
            <a:off x="6096003" y="2226734"/>
            <a:ext cx="47228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800"/>
              <a:buNone/>
              <a:defRPr b="0" sz="28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1000"/>
              </a:spcAft>
              <a:buSzPts val="1600"/>
              <a:buNone/>
              <a:defRPr b="1" sz="1600"/>
            </a:lvl9pPr>
          </a:lstStyle>
          <a:p/>
        </p:txBody>
      </p:sp>
      <p:sp>
        <p:nvSpPr>
          <p:cNvPr id="50" name="Google Shape;50;p49"/>
          <p:cNvSpPr txBox="1"/>
          <p:nvPr>
            <p:ph idx="4" type="body"/>
          </p:nvPr>
        </p:nvSpPr>
        <p:spPr>
          <a:xfrm>
            <a:off x="5823483" y="2870201"/>
            <a:ext cx="4995334" cy="292099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51" name="Google Shape;51;p49"/>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pic>
        <p:nvPicPr>
          <p:cNvPr descr="Celestia-R1---OverlayContentHD.png" id="55" name="Google Shape;55;p50"/>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56" name="Google Shape;56;p50"/>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0"/>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0"/>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pic>
        <p:nvPicPr>
          <p:cNvPr descr="Celestia-R1---OverlayContentHD.png" id="61" name="Google Shape;61;p5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62" name="Google Shape;62;p51"/>
          <p:cNvSpPr txBox="1"/>
          <p:nvPr>
            <p:ph type="title"/>
          </p:nvPr>
        </p:nvSpPr>
        <p:spPr>
          <a:xfrm>
            <a:off x="685800" y="2074333"/>
            <a:ext cx="3680885"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alibri"/>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 type="body"/>
          </p:nvPr>
        </p:nvSpPr>
        <p:spPr>
          <a:xfrm>
            <a:off x="4648201" y="609601"/>
            <a:ext cx="6169026" cy="5181600"/>
          </a:xfrm>
          <a:prstGeom prst="rect">
            <a:avLst/>
          </a:prstGeom>
          <a:noFill/>
          <a:ln>
            <a:noFill/>
          </a:ln>
        </p:spPr>
        <p:txBody>
          <a:bodyPr anchorCtr="0" anchor="ctr" bIns="45700" lIns="91425" spcFirstLastPara="1" rIns="91425" wrap="square" tIns="45700">
            <a:normAutofit/>
          </a:bodyPr>
          <a:lstStyle>
            <a:lvl1pPr indent="-342900" lvl="0" marL="457200" algn="l">
              <a:spcBef>
                <a:spcPts val="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1000"/>
              </a:spcAft>
              <a:buSzPts val="1800"/>
              <a:buChar char="•"/>
              <a:defRPr/>
            </a:lvl9pPr>
          </a:lstStyle>
          <a:p/>
        </p:txBody>
      </p:sp>
      <p:sp>
        <p:nvSpPr>
          <p:cNvPr id="64" name="Google Shape;64;p51"/>
          <p:cNvSpPr txBox="1"/>
          <p:nvPr>
            <p:ph idx="2" type="body"/>
          </p:nvPr>
        </p:nvSpPr>
        <p:spPr>
          <a:xfrm>
            <a:off x="685800" y="3445933"/>
            <a:ext cx="3680885"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600"/>
              <a:buNone/>
              <a:defRPr sz="16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65" name="Google Shape;65;p5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pic>
        <p:nvPicPr>
          <p:cNvPr descr="Celestia-R1---OverlayContentHD.png" id="69" name="Google Shape;69;p5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0" name="Google Shape;70;p52"/>
          <p:cNvSpPr txBox="1"/>
          <p:nvPr>
            <p:ph type="title"/>
          </p:nvPr>
        </p:nvSpPr>
        <p:spPr>
          <a:xfrm>
            <a:off x="685800" y="1600200"/>
            <a:ext cx="6164653"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alibri"/>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p:nvPr>
            <p:ph idx="2" type="pic"/>
          </p:nvPr>
        </p:nvSpPr>
        <p:spPr>
          <a:xfrm>
            <a:off x="7536253" y="914400"/>
            <a:ext cx="3280974"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sp>
      <p:sp>
        <p:nvSpPr>
          <p:cNvPr id="72" name="Google Shape;72;p52"/>
          <p:cNvSpPr txBox="1"/>
          <p:nvPr>
            <p:ph idx="1" type="body"/>
          </p:nvPr>
        </p:nvSpPr>
        <p:spPr>
          <a:xfrm>
            <a:off x="685800" y="2971800"/>
            <a:ext cx="6164653" cy="18288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1000"/>
              </a:spcAft>
              <a:buSzPts val="900"/>
              <a:buNone/>
              <a:defRPr sz="900"/>
            </a:lvl9pPr>
          </a:lstStyle>
          <a:p/>
        </p:txBody>
      </p:sp>
      <p:sp>
        <p:nvSpPr>
          <p:cNvPr id="73" name="Google Shape;73;p52"/>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2"/>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2"/>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18.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theme" Target="../theme/theme2.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41"/>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8" name="Google Shape;8;p41"/>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41"/>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41"/>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alibri"/>
                <a:ea typeface="Calibri"/>
                <a:cs typeface="Calibri"/>
                <a:sym typeface="Calibri"/>
              </a:defRPr>
            </a:lvl1pPr>
            <a:lvl2pPr indent="0" lvl="1" marL="0" marR="0" rtl="0" algn="r">
              <a:spcBef>
                <a:spcPts val="0"/>
              </a:spcBef>
              <a:buNone/>
              <a:defRPr b="0" i="0" sz="1000" u="none" cap="none" strike="noStrike">
                <a:solidFill>
                  <a:schemeClr val="lt1"/>
                </a:solidFill>
                <a:latin typeface="Calibri"/>
                <a:ea typeface="Calibri"/>
                <a:cs typeface="Calibri"/>
                <a:sym typeface="Calibri"/>
              </a:defRPr>
            </a:lvl2pPr>
            <a:lvl3pPr indent="0" lvl="2" marL="0" marR="0" rtl="0" algn="r">
              <a:spcBef>
                <a:spcPts val="0"/>
              </a:spcBef>
              <a:buNone/>
              <a:defRPr b="0" i="0" sz="1000" u="none" cap="none" strike="noStrike">
                <a:solidFill>
                  <a:schemeClr val="lt1"/>
                </a:solidFill>
                <a:latin typeface="Calibri"/>
                <a:ea typeface="Calibri"/>
                <a:cs typeface="Calibri"/>
                <a:sym typeface="Calibri"/>
              </a:defRPr>
            </a:lvl3pPr>
            <a:lvl4pPr indent="0" lvl="3" marL="0" marR="0" rtl="0" algn="r">
              <a:spcBef>
                <a:spcPts val="0"/>
              </a:spcBef>
              <a:buNone/>
              <a:defRPr b="0" i="0" sz="1000" u="none" cap="none" strike="noStrike">
                <a:solidFill>
                  <a:schemeClr val="lt1"/>
                </a:solidFill>
                <a:latin typeface="Calibri"/>
                <a:ea typeface="Calibri"/>
                <a:cs typeface="Calibri"/>
                <a:sym typeface="Calibri"/>
              </a:defRPr>
            </a:lvl4pPr>
            <a:lvl5pPr indent="0" lvl="4" marL="0" marR="0" rtl="0" algn="r">
              <a:spcBef>
                <a:spcPts val="0"/>
              </a:spcBef>
              <a:buNone/>
              <a:defRPr b="0" i="0" sz="1000" u="none" cap="none" strike="noStrike">
                <a:solidFill>
                  <a:schemeClr val="lt1"/>
                </a:solidFill>
                <a:latin typeface="Calibri"/>
                <a:ea typeface="Calibri"/>
                <a:cs typeface="Calibri"/>
                <a:sym typeface="Calibri"/>
              </a:defRPr>
            </a:lvl5pPr>
            <a:lvl6pPr indent="0" lvl="5" marL="0" marR="0" rtl="0" algn="r">
              <a:spcBef>
                <a:spcPts val="0"/>
              </a:spcBef>
              <a:buNone/>
              <a:defRPr b="0" i="0" sz="1000" u="none" cap="none" strike="noStrike">
                <a:solidFill>
                  <a:schemeClr val="lt1"/>
                </a:solidFill>
                <a:latin typeface="Calibri"/>
                <a:ea typeface="Calibri"/>
                <a:cs typeface="Calibri"/>
                <a:sym typeface="Calibri"/>
              </a:defRPr>
            </a:lvl6pPr>
            <a:lvl7pPr indent="0" lvl="6" marL="0" marR="0" rtl="0" algn="r">
              <a:spcBef>
                <a:spcPts val="0"/>
              </a:spcBef>
              <a:buNone/>
              <a:defRPr b="0" i="0" sz="1000" u="none" cap="none" strike="noStrike">
                <a:solidFill>
                  <a:schemeClr val="lt1"/>
                </a:solidFill>
                <a:latin typeface="Calibri"/>
                <a:ea typeface="Calibri"/>
                <a:cs typeface="Calibri"/>
                <a:sym typeface="Calibri"/>
              </a:defRPr>
            </a:lvl7pPr>
            <a:lvl8pPr indent="0" lvl="7" marL="0" marR="0" rtl="0" algn="r">
              <a:spcBef>
                <a:spcPts val="0"/>
              </a:spcBef>
              <a:buNone/>
              <a:defRPr b="0" i="0" sz="1000" u="none" cap="none" strike="noStrike">
                <a:solidFill>
                  <a:schemeClr val="lt1"/>
                </a:solidFill>
                <a:latin typeface="Calibri"/>
                <a:ea typeface="Calibri"/>
                <a:cs typeface="Calibri"/>
                <a:sym typeface="Calibri"/>
              </a:defRPr>
            </a:lvl8pPr>
            <a:lvl9pPr indent="0" lvl="8" marL="0" marR="0" rt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0" name="Shape 140"/>
        <p:cNvGrpSpPr/>
        <p:nvPr/>
      </p:nvGrpSpPr>
      <p:grpSpPr>
        <a:xfrm>
          <a:off x="0" y="0"/>
          <a:ext cx="0" cy="0"/>
          <a:chOff x="0" y="0"/>
          <a:chExt cx="0" cy="0"/>
        </a:xfrm>
      </p:grpSpPr>
      <p:sp>
        <p:nvSpPr>
          <p:cNvPr id="141" name="Google Shape;141;p4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42" name="Google Shape;142;p44"/>
          <p:cNvSpPr txBox="1"/>
          <p:nvPr>
            <p:ph idx="1" type="body"/>
          </p:nvPr>
        </p:nvSpPr>
        <p:spPr>
          <a:xfrm>
            <a:off x="685801" y="2142067"/>
            <a:ext cx="10131425" cy="3649133"/>
          </a:xfrm>
          <a:prstGeom prst="rect">
            <a:avLst/>
          </a:prstGeom>
          <a:noFill/>
          <a:ln>
            <a:noFill/>
          </a:ln>
        </p:spPr>
        <p:txBody>
          <a:bodyPr anchorCtr="0" anchor="ctr" bIns="45700" lIns="91425" spcFirstLastPara="1" rIns="91425" wrap="square" tIns="45700">
            <a:normAutofit/>
          </a:bodyPr>
          <a:lstStyle>
            <a:lvl1pPr indent="-342900" lvl="0" marL="457200" marR="0" rtl="0" algn="l">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30200" lvl="1" marL="914400" marR="0" rtl="0" algn="l">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7500" lvl="2" marL="1371600" marR="0" rtl="0" algn="l">
              <a:spcBef>
                <a:spcPts val="10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3pPr>
            <a:lvl4pPr indent="-304800" lvl="3" marL="1828800" marR="0" rtl="0" algn="l">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04800" lvl="5" marL="2743200" marR="0" rtl="0" algn="l">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spcBef>
                <a:spcPts val="1000"/>
              </a:spcBef>
              <a:spcAft>
                <a:spcPts val="100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143" name="Google Shape;143;p44"/>
          <p:cNvSpPr txBox="1"/>
          <p:nvPr>
            <p:ph idx="10" type="dt"/>
          </p:nvPr>
        </p:nvSpPr>
        <p:spPr>
          <a:xfrm>
            <a:off x="8589660" y="5870575"/>
            <a:ext cx="1600200" cy="3778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44"/>
          <p:cNvSpPr txBox="1"/>
          <p:nvPr>
            <p:ph idx="11" type="ftr"/>
          </p:nvPr>
        </p:nvSpPr>
        <p:spPr>
          <a:xfrm>
            <a:off x="685800" y="5870575"/>
            <a:ext cx="7827659" cy="3778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44"/>
          <p:cNvSpPr txBox="1"/>
          <p:nvPr>
            <p:ph idx="12" type="sldNum"/>
          </p:nvPr>
        </p:nvSpPr>
        <p:spPr>
          <a:xfrm>
            <a:off x="10266060" y="5870575"/>
            <a:ext cx="551167" cy="3778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alibri"/>
                <a:ea typeface="Calibri"/>
                <a:cs typeface="Calibri"/>
                <a:sym typeface="Calibri"/>
              </a:defRPr>
            </a:lvl1pPr>
            <a:lvl2pPr indent="0" lvl="1" marL="0" marR="0" rtl="0" algn="r">
              <a:spcBef>
                <a:spcPts val="0"/>
              </a:spcBef>
              <a:buNone/>
              <a:defRPr b="0" i="0" sz="1000" u="none" cap="none" strike="noStrike">
                <a:solidFill>
                  <a:schemeClr val="dk1"/>
                </a:solidFill>
                <a:latin typeface="Calibri"/>
                <a:ea typeface="Calibri"/>
                <a:cs typeface="Calibri"/>
                <a:sym typeface="Calibri"/>
              </a:defRPr>
            </a:lvl2pPr>
            <a:lvl3pPr indent="0" lvl="2" marL="0" marR="0" rtl="0" algn="r">
              <a:spcBef>
                <a:spcPts val="0"/>
              </a:spcBef>
              <a:buNone/>
              <a:defRPr b="0" i="0" sz="1000" u="none" cap="none" strike="noStrike">
                <a:solidFill>
                  <a:schemeClr val="dk1"/>
                </a:solidFill>
                <a:latin typeface="Calibri"/>
                <a:ea typeface="Calibri"/>
                <a:cs typeface="Calibri"/>
                <a:sym typeface="Calibri"/>
              </a:defRPr>
            </a:lvl3pPr>
            <a:lvl4pPr indent="0" lvl="3" marL="0" marR="0" rtl="0" algn="r">
              <a:spcBef>
                <a:spcPts val="0"/>
              </a:spcBef>
              <a:buNone/>
              <a:defRPr b="0" i="0" sz="1000" u="none" cap="none" strike="noStrike">
                <a:solidFill>
                  <a:schemeClr val="dk1"/>
                </a:solidFill>
                <a:latin typeface="Calibri"/>
                <a:ea typeface="Calibri"/>
                <a:cs typeface="Calibri"/>
                <a:sym typeface="Calibri"/>
              </a:defRPr>
            </a:lvl4pPr>
            <a:lvl5pPr indent="0" lvl="4" marL="0" marR="0" rtl="0" algn="r">
              <a:spcBef>
                <a:spcPts val="0"/>
              </a:spcBef>
              <a:buNone/>
              <a:defRPr b="0" i="0" sz="1000" u="none" cap="none" strike="noStrike">
                <a:solidFill>
                  <a:schemeClr val="dk1"/>
                </a:solidFill>
                <a:latin typeface="Calibri"/>
                <a:ea typeface="Calibri"/>
                <a:cs typeface="Calibri"/>
                <a:sym typeface="Calibri"/>
              </a:defRPr>
            </a:lvl5pPr>
            <a:lvl6pPr indent="0" lvl="5" marL="0" marR="0" rtl="0" algn="r">
              <a:spcBef>
                <a:spcPts val="0"/>
              </a:spcBef>
              <a:buNone/>
              <a:defRPr b="0" i="0" sz="1000" u="none" cap="none" strike="noStrike">
                <a:solidFill>
                  <a:schemeClr val="dk1"/>
                </a:solidFill>
                <a:latin typeface="Calibri"/>
                <a:ea typeface="Calibri"/>
                <a:cs typeface="Calibri"/>
                <a:sym typeface="Calibri"/>
              </a:defRPr>
            </a:lvl6pPr>
            <a:lvl7pPr indent="0" lvl="6" marL="0" marR="0" rtl="0" algn="r">
              <a:spcBef>
                <a:spcPts val="0"/>
              </a:spcBef>
              <a:buNone/>
              <a:defRPr b="0" i="0" sz="1000" u="none" cap="none" strike="noStrike">
                <a:solidFill>
                  <a:schemeClr val="dk1"/>
                </a:solidFill>
                <a:latin typeface="Calibri"/>
                <a:ea typeface="Calibri"/>
                <a:cs typeface="Calibri"/>
                <a:sym typeface="Calibri"/>
              </a:defRPr>
            </a:lvl7pPr>
            <a:lvl8pPr indent="0" lvl="7" marL="0" marR="0" rtl="0" algn="r">
              <a:spcBef>
                <a:spcPts val="0"/>
              </a:spcBef>
              <a:buNone/>
              <a:defRPr b="0" i="0" sz="1000" u="none" cap="none" strike="noStrike">
                <a:solidFill>
                  <a:schemeClr val="dk1"/>
                </a:solidFill>
                <a:latin typeface="Calibri"/>
                <a:ea typeface="Calibri"/>
                <a:cs typeface="Calibri"/>
                <a:sym typeface="Calibri"/>
              </a:defRPr>
            </a:lvl8pPr>
            <a:lvl9pPr indent="0" lvl="8" marL="0" marR="0" rtl="0" algn="r">
              <a:spcBef>
                <a:spcPts val="0"/>
              </a:spcBef>
              <a:buNone/>
              <a:defRPr b="0" i="0" sz="10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bril Fatface"/>
              <a:buNone/>
              <a:defRPr b="0" i="1" sz="4400" u="none" cap="none" strike="noStrike">
                <a:solidFill>
                  <a:schemeClr val="dk1"/>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Google Shape;155;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56" name="Google Shape;156;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Google Shape;157;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8" name="Google Shape;158;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entury Gothic"/>
                <a:ea typeface="Century Gothic"/>
                <a:cs typeface="Century Gothic"/>
                <a:sym typeface="Century Gothic"/>
              </a:defRPr>
            </a:lvl1pPr>
            <a:lvl2pPr indent="0" lvl="1" marL="0" marR="0" rtl="0" algn="r">
              <a:spcBef>
                <a:spcPts val="0"/>
              </a:spcBef>
              <a:buNone/>
              <a:defRPr sz="1200">
                <a:solidFill>
                  <a:srgbClr val="888888"/>
                </a:solidFill>
                <a:latin typeface="Century Gothic"/>
                <a:ea typeface="Century Gothic"/>
                <a:cs typeface="Century Gothic"/>
                <a:sym typeface="Century Gothic"/>
              </a:defRPr>
            </a:lvl2pPr>
            <a:lvl3pPr indent="0" lvl="2" marL="0" marR="0" rtl="0" algn="r">
              <a:spcBef>
                <a:spcPts val="0"/>
              </a:spcBef>
              <a:buNone/>
              <a:defRPr sz="1200">
                <a:solidFill>
                  <a:srgbClr val="888888"/>
                </a:solidFill>
                <a:latin typeface="Century Gothic"/>
                <a:ea typeface="Century Gothic"/>
                <a:cs typeface="Century Gothic"/>
                <a:sym typeface="Century Gothic"/>
              </a:defRPr>
            </a:lvl3pPr>
            <a:lvl4pPr indent="0" lvl="3" marL="0" marR="0" rtl="0" algn="r">
              <a:spcBef>
                <a:spcPts val="0"/>
              </a:spcBef>
              <a:buNone/>
              <a:defRPr sz="1200">
                <a:solidFill>
                  <a:srgbClr val="888888"/>
                </a:solidFill>
                <a:latin typeface="Century Gothic"/>
                <a:ea typeface="Century Gothic"/>
                <a:cs typeface="Century Gothic"/>
                <a:sym typeface="Century Gothic"/>
              </a:defRPr>
            </a:lvl4pPr>
            <a:lvl5pPr indent="0" lvl="4" marL="0" marR="0" rtl="0" algn="r">
              <a:spcBef>
                <a:spcPts val="0"/>
              </a:spcBef>
              <a:buNone/>
              <a:defRPr sz="1200">
                <a:solidFill>
                  <a:srgbClr val="888888"/>
                </a:solidFill>
                <a:latin typeface="Century Gothic"/>
                <a:ea typeface="Century Gothic"/>
                <a:cs typeface="Century Gothic"/>
                <a:sym typeface="Century Gothic"/>
              </a:defRPr>
            </a:lvl5pPr>
            <a:lvl6pPr indent="0" lvl="5" marL="0" marR="0" rtl="0" algn="r">
              <a:spcBef>
                <a:spcPts val="0"/>
              </a:spcBef>
              <a:buNone/>
              <a:defRPr sz="1200">
                <a:solidFill>
                  <a:srgbClr val="888888"/>
                </a:solidFill>
                <a:latin typeface="Century Gothic"/>
                <a:ea typeface="Century Gothic"/>
                <a:cs typeface="Century Gothic"/>
                <a:sym typeface="Century Gothic"/>
              </a:defRPr>
            </a:lvl6pPr>
            <a:lvl7pPr indent="0" lvl="6" marL="0" marR="0" rtl="0" algn="r">
              <a:spcBef>
                <a:spcPts val="0"/>
              </a:spcBef>
              <a:buNone/>
              <a:defRPr sz="1200">
                <a:solidFill>
                  <a:srgbClr val="888888"/>
                </a:solidFill>
                <a:latin typeface="Century Gothic"/>
                <a:ea typeface="Century Gothic"/>
                <a:cs typeface="Century Gothic"/>
                <a:sym typeface="Century Gothic"/>
              </a:defRPr>
            </a:lvl7pPr>
            <a:lvl8pPr indent="0" lvl="7" marL="0" marR="0" rtl="0" algn="r">
              <a:spcBef>
                <a:spcPts val="0"/>
              </a:spcBef>
              <a:buNone/>
              <a:defRPr sz="1200">
                <a:solidFill>
                  <a:srgbClr val="888888"/>
                </a:solidFill>
                <a:latin typeface="Century Gothic"/>
                <a:ea typeface="Century Gothic"/>
                <a:cs typeface="Century Gothic"/>
                <a:sym typeface="Century Gothic"/>
              </a:defRPr>
            </a:lvl8pPr>
            <a:lvl9pPr indent="0" lvl="8" marL="0" marR="0" rtl="0" algn="r">
              <a:spcBef>
                <a:spcPts val="0"/>
              </a:spcBef>
              <a:buNone/>
              <a:defRPr sz="1200">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play.google.com/store/apps/details?id=id.belajar.app" TargetMode="External"/><Relationship Id="rId4" Type="http://schemas.openxmlformats.org/officeDocument/2006/relationships/hyperlink" Target="https://belajar.id/" TargetMode="External"/><Relationship Id="rId5" Type="http://schemas.openxmlformats.org/officeDocument/2006/relationships/image" Target="../media/image25.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linktr.ee/pmerdekamengajar"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guru.kemdikbud.go.id/"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kurikulum.gtk.kemdikbud.go.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jp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pic>
        <p:nvPicPr>
          <p:cNvPr id="245" name="Google Shape;245;p1"/>
          <p:cNvPicPr preferRelativeResize="0"/>
          <p:nvPr/>
        </p:nvPicPr>
        <p:blipFill rotWithShape="1">
          <a:blip r:embed="rId4">
            <a:alphaModFix/>
          </a:blip>
          <a:srcRect b="0" l="9091" r="0" t="27722"/>
          <a:stretch/>
        </p:blipFill>
        <p:spPr>
          <a:xfrm>
            <a:off x="20" y="10"/>
            <a:ext cx="12191980" cy="6857990"/>
          </a:xfrm>
          <a:prstGeom prst="rect">
            <a:avLst/>
          </a:prstGeom>
          <a:noFill/>
          <a:ln>
            <a:noFill/>
          </a:ln>
        </p:spPr>
      </p:pic>
      <p:pic>
        <p:nvPicPr>
          <p:cNvPr id="246" name="Google Shape;246;p1"/>
          <p:cNvPicPr preferRelativeResize="0"/>
          <p:nvPr/>
        </p:nvPicPr>
        <p:blipFill rotWithShape="1">
          <a:blip r:embed="rId5">
            <a:alphaModFix/>
          </a:blip>
          <a:srcRect b="0" l="0" r="0" t="0"/>
          <a:stretch/>
        </p:blipFill>
        <p:spPr>
          <a:xfrm>
            <a:off x="0" y="0"/>
            <a:ext cx="12188825" cy="6856214"/>
          </a:xfrm>
          <a:prstGeom prst="rect">
            <a:avLst/>
          </a:prstGeom>
          <a:noFill/>
          <a:ln>
            <a:noFill/>
          </a:ln>
        </p:spPr>
      </p:pic>
      <p:sp>
        <p:nvSpPr>
          <p:cNvPr id="247" name="Google Shape;247;p1"/>
          <p:cNvSpPr/>
          <p:nvPr/>
        </p:nvSpPr>
        <p:spPr>
          <a:xfrm>
            <a:off x="5827529" y="660400"/>
            <a:ext cx="6381405" cy="6214533"/>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dk1">
              <a:alpha val="60000"/>
            </a:schemeClr>
          </a:solid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txBody>
          <a:bodyPr anchorCtr="0" anchor="t" bIns="45700" lIns="91425" spcFirstLastPara="1" rIns="91425" wrap="square" tIns="45700">
            <a:normAutofit/>
          </a:bodyPr>
          <a:lstStyle/>
          <a:p>
            <a:pPr indent="0" lvl="0" marL="0" marR="0" rtl="0" algn="ctr">
              <a:spcBef>
                <a:spcPts val="0"/>
              </a:spcBef>
              <a:spcAft>
                <a:spcPts val="0"/>
              </a:spcAft>
              <a:buClr>
                <a:schemeClr val="lt1"/>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248" name="Google Shape;248;p1"/>
          <p:cNvSpPr/>
          <p:nvPr/>
        </p:nvSpPr>
        <p:spPr>
          <a:xfrm>
            <a:off x="5281603" y="104899"/>
            <a:ext cx="6896713" cy="6005491"/>
          </a:xfrm>
          <a:custGeom>
            <a:rect b="b" l="l" r="r" t="t"/>
            <a:pathLst>
              <a:path extrusionOk="0" h="6005491" w="6896713">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49" name="Google Shape;249;p1"/>
          <p:cNvGrpSpPr/>
          <p:nvPr/>
        </p:nvGrpSpPr>
        <p:grpSpPr>
          <a:xfrm>
            <a:off x="5516218" y="331504"/>
            <a:ext cx="6675782" cy="5276654"/>
            <a:chOff x="5516218" y="331504"/>
            <a:chExt cx="6675782" cy="5276654"/>
          </a:xfrm>
        </p:grpSpPr>
        <p:cxnSp>
          <p:nvCxnSpPr>
            <p:cNvPr id="250" name="Google Shape;250;p1"/>
            <p:cNvCxnSpPr/>
            <p:nvPr/>
          </p:nvCxnSpPr>
          <p:spPr>
            <a:xfrm flipH="1">
              <a:off x="9266830" y="33150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1" name="Google Shape;251;p1"/>
            <p:cNvCxnSpPr/>
            <p:nvPr/>
          </p:nvCxnSpPr>
          <p:spPr>
            <a:xfrm flipH="1" rot="120000">
              <a:off x="9408861" y="33832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2" name="Google Shape;252;p1"/>
            <p:cNvCxnSpPr/>
            <p:nvPr/>
          </p:nvCxnSpPr>
          <p:spPr>
            <a:xfrm flipH="1" rot="240000">
              <a:off x="9551700" y="347636"/>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3" name="Google Shape;253;p1"/>
            <p:cNvCxnSpPr/>
            <p:nvPr/>
          </p:nvCxnSpPr>
          <p:spPr>
            <a:xfrm flipH="1" rot="360000">
              <a:off x="9688748" y="36808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4" name="Google Shape;254;p1"/>
            <p:cNvCxnSpPr/>
            <p:nvPr/>
          </p:nvCxnSpPr>
          <p:spPr>
            <a:xfrm flipH="1" rot="540000">
              <a:off x="9824866" y="38922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5" name="Google Shape;255;p1"/>
            <p:cNvCxnSpPr/>
            <p:nvPr/>
          </p:nvCxnSpPr>
          <p:spPr>
            <a:xfrm flipH="1" rot="660000">
              <a:off x="9966867" y="417549"/>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6" name="Google Shape;256;p1"/>
            <p:cNvCxnSpPr/>
            <p:nvPr/>
          </p:nvCxnSpPr>
          <p:spPr>
            <a:xfrm flipH="1" rot="780000">
              <a:off x="10104425" y="44587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7" name="Google Shape;257;p1"/>
            <p:cNvCxnSpPr/>
            <p:nvPr/>
          </p:nvCxnSpPr>
          <p:spPr>
            <a:xfrm flipH="1" rot="900000">
              <a:off x="10240513" y="47948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8" name="Google Shape;258;p1"/>
            <p:cNvCxnSpPr/>
            <p:nvPr/>
          </p:nvCxnSpPr>
          <p:spPr>
            <a:xfrm flipH="1" rot="1080000">
              <a:off x="10373882" y="52435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59" name="Google Shape;259;p1"/>
            <p:cNvCxnSpPr/>
            <p:nvPr/>
          </p:nvCxnSpPr>
          <p:spPr>
            <a:xfrm flipH="1" rot="1200000">
              <a:off x="10505632" y="57062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0" name="Google Shape;260;p1"/>
            <p:cNvCxnSpPr/>
            <p:nvPr/>
          </p:nvCxnSpPr>
          <p:spPr>
            <a:xfrm flipH="1" rot="1320000">
              <a:off x="10637382" y="62134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1" name="Google Shape;261;p1"/>
            <p:cNvCxnSpPr/>
            <p:nvPr/>
          </p:nvCxnSpPr>
          <p:spPr>
            <a:xfrm flipH="1" rot="1440000">
              <a:off x="10760965" y="690439"/>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2" name="Google Shape;262;p1"/>
            <p:cNvCxnSpPr/>
            <p:nvPr/>
          </p:nvCxnSpPr>
          <p:spPr>
            <a:xfrm flipH="1" rot="1620000">
              <a:off x="10888991" y="75509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3" name="Google Shape;263;p1"/>
            <p:cNvCxnSpPr/>
            <p:nvPr/>
          </p:nvCxnSpPr>
          <p:spPr>
            <a:xfrm flipH="1" rot="1740000">
              <a:off x="11010193" y="81974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4" name="Google Shape;264;p1"/>
            <p:cNvCxnSpPr/>
            <p:nvPr/>
          </p:nvCxnSpPr>
          <p:spPr>
            <a:xfrm flipH="1" rot="1860000">
              <a:off x="11129014" y="895662"/>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5" name="Google Shape;265;p1"/>
            <p:cNvCxnSpPr/>
            <p:nvPr/>
          </p:nvCxnSpPr>
          <p:spPr>
            <a:xfrm flipH="1" rot="1980000">
              <a:off x="11249872" y="96809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6" name="Google Shape;266;p1"/>
            <p:cNvCxnSpPr/>
            <p:nvPr/>
          </p:nvCxnSpPr>
          <p:spPr>
            <a:xfrm flipH="1" rot="2160000">
              <a:off x="11366875" y="104808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7" name="Google Shape;267;p1"/>
            <p:cNvCxnSpPr/>
            <p:nvPr/>
          </p:nvCxnSpPr>
          <p:spPr>
            <a:xfrm flipH="1" rot="2280000">
              <a:off x="11474058" y="113152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8" name="Google Shape;268;p1"/>
            <p:cNvCxnSpPr/>
            <p:nvPr/>
          </p:nvCxnSpPr>
          <p:spPr>
            <a:xfrm flipH="1" rot="2400000">
              <a:off x="11583303" y="122179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69" name="Google Shape;269;p1"/>
            <p:cNvCxnSpPr/>
            <p:nvPr/>
          </p:nvCxnSpPr>
          <p:spPr>
            <a:xfrm flipH="1" rot="2520000">
              <a:off x="11685344" y="1321772"/>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0" name="Google Shape;270;p1"/>
            <p:cNvCxnSpPr/>
            <p:nvPr/>
          </p:nvCxnSpPr>
          <p:spPr>
            <a:xfrm flipH="1" rot="2700000">
              <a:off x="11787704" y="141763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1" name="Google Shape;271;p1"/>
            <p:cNvCxnSpPr/>
            <p:nvPr/>
          </p:nvCxnSpPr>
          <p:spPr>
            <a:xfrm flipH="1" rot="2820000">
              <a:off x="11880859" y="151793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2" name="Google Shape;272;p1"/>
            <p:cNvCxnSpPr/>
            <p:nvPr/>
          </p:nvCxnSpPr>
          <p:spPr>
            <a:xfrm flipH="1" rot="2940000">
              <a:off x="11969252" y="1627437"/>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3" name="Google Shape;273;p1"/>
            <p:cNvCxnSpPr/>
            <p:nvPr/>
          </p:nvCxnSpPr>
          <p:spPr>
            <a:xfrm flipH="1" rot="3060000">
              <a:off x="12062016" y="173601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4" name="Google Shape;274;p1"/>
            <p:cNvCxnSpPr/>
            <p:nvPr/>
          </p:nvCxnSpPr>
          <p:spPr>
            <a:xfrm flipH="1">
              <a:off x="12074680" y="1910249"/>
              <a:ext cx="117320" cy="82912"/>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5" name="Google Shape;275;p1"/>
            <p:cNvCxnSpPr/>
            <p:nvPr/>
          </p:nvCxnSpPr>
          <p:spPr>
            <a:xfrm flipH="1">
              <a:off x="12149943" y="2083594"/>
              <a:ext cx="39676" cy="21436"/>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6" name="Google Shape;276;p1"/>
            <p:cNvCxnSpPr/>
            <p:nvPr/>
          </p:nvCxnSpPr>
          <p:spPr>
            <a:xfrm flipH="1" rot="-180000">
              <a:off x="9127990" y="33425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7" name="Google Shape;277;p1"/>
            <p:cNvCxnSpPr/>
            <p:nvPr/>
          </p:nvCxnSpPr>
          <p:spPr>
            <a:xfrm flipH="1" rot="-300000">
              <a:off x="8987576" y="33663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8" name="Google Shape;278;p1"/>
            <p:cNvCxnSpPr/>
            <p:nvPr/>
          </p:nvCxnSpPr>
          <p:spPr>
            <a:xfrm flipH="1" rot="-420000">
              <a:off x="8844859" y="351176"/>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79" name="Google Shape;279;p1"/>
            <p:cNvCxnSpPr/>
            <p:nvPr/>
          </p:nvCxnSpPr>
          <p:spPr>
            <a:xfrm flipH="1" rot="-540000">
              <a:off x="8706904" y="365719"/>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0" name="Google Shape;280;p1"/>
            <p:cNvCxnSpPr/>
            <p:nvPr/>
          </p:nvCxnSpPr>
          <p:spPr>
            <a:xfrm flipH="1" rot="-720000">
              <a:off x="8568008" y="38789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1" name="Google Shape;281;p1"/>
            <p:cNvCxnSpPr/>
            <p:nvPr/>
          </p:nvCxnSpPr>
          <p:spPr>
            <a:xfrm flipH="1" rot="-840000">
              <a:off x="8429112" y="41006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2" name="Google Shape;282;p1"/>
            <p:cNvCxnSpPr/>
            <p:nvPr/>
          </p:nvCxnSpPr>
          <p:spPr>
            <a:xfrm flipH="1" rot="-960000">
              <a:off x="8294968" y="446219"/>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3" name="Google Shape;283;p1"/>
            <p:cNvCxnSpPr/>
            <p:nvPr/>
          </p:nvCxnSpPr>
          <p:spPr>
            <a:xfrm flipH="1" rot="-1080000">
              <a:off x="8160824" y="48237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4" name="Google Shape;284;p1"/>
            <p:cNvCxnSpPr/>
            <p:nvPr/>
          </p:nvCxnSpPr>
          <p:spPr>
            <a:xfrm flipH="1" rot="-1260000">
              <a:off x="8027689" y="53184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5" name="Google Shape;285;p1"/>
            <p:cNvCxnSpPr/>
            <p:nvPr/>
          </p:nvCxnSpPr>
          <p:spPr>
            <a:xfrm flipH="1" rot="-1380000">
              <a:off x="7894554" y="58132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6" name="Google Shape;286;p1"/>
            <p:cNvCxnSpPr/>
            <p:nvPr/>
          </p:nvCxnSpPr>
          <p:spPr>
            <a:xfrm flipH="1" rot="-1500000">
              <a:off x="7761419" y="63079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7" name="Google Shape;287;p1"/>
            <p:cNvCxnSpPr/>
            <p:nvPr/>
          </p:nvCxnSpPr>
          <p:spPr>
            <a:xfrm flipH="1" rot="-1620000">
              <a:off x="7636645" y="68980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8" name="Google Shape;288;p1"/>
            <p:cNvCxnSpPr/>
            <p:nvPr/>
          </p:nvCxnSpPr>
          <p:spPr>
            <a:xfrm flipH="1" rot="-1800000">
              <a:off x="7511871" y="75119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89" name="Google Shape;289;p1"/>
            <p:cNvCxnSpPr/>
            <p:nvPr/>
          </p:nvCxnSpPr>
          <p:spPr>
            <a:xfrm flipH="1" rot="-1920000">
              <a:off x="7387899" y="81977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0" name="Google Shape;290;p1"/>
            <p:cNvCxnSpPr/>
            <p:nvPr/>
          </p:nvCxnSpPr>
          <p:spPr>
            <a:xfrm flipH="1" rot="-2040000">
              <a:off x="7268530" y="89316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1" name="Google Shape;291;p1"/>
            <p:cNvCxnSpPr/>
            <p:nvPr/>
          </p:nvCxnSpPr>
          <p:spPr>
            <a:xfrm flipH="1" rot="-2160000">
              <a:off x="7152030" y="97658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2" name="Google Shape;292;p1"/>
            <p:cNvCxnSpPr/>
            <p:nvPr/>
          </p:nvCxnSpPr>
          <p:spPr>
            <a:xfrm flipH="1" rot="-2340000">
              <a:off x="7041695" y="106002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3" name="Google Shape;293;p1"/>
            <p:cNvCxnSpPr/>
            <p:nvPr/>
          </p:nvCxnSpPr>
          <p:spPr>
            <a:xfrm flipH="1" rot="-2460000">
              <a:off x="6931360" y="1143466"/>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4" name="Google Shape;294;p1"/>
            <p:cNvCxnSpPr/>
            <p:nvPr/>
          </p:nvCxnSpPr>
          <p:spPr>
            <a:xfrm flipH="1" rot="-2580000">
              <a:off x="6819070" y="123586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5" name="Google Shape;295;p1"/>
            <p:cNvCxnSpPr/>
            <p:nvPr/>
          </p:nvCxnSpPr>
          <p:spPr>
            <a:xfrm flipH="1" rot="-2700000">
              <a:off x="6721359" y="1332746"/>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6" name="Google Shape;296;p1"/>
            <p:cNvCxnSpPr/>
            <p:nvPr/>
          </p:nvCxnSpPr>
          <p:spPr>
            <a:xfrm flipH="1" rot="-2880000">
              <a:off x="6617467" y="142942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7" name="Google Shape;297;p1"/>
            <p:cNvCxnSpPr/>
            <p:nvPr/>
          </p:nvCxnSpPr>
          <p:spPr>
            <a:xfrm flipH="1" rot="-3000000">
              <a:off x="6520032" y="152728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8" name="Google Shape;298;p1"/>
            <p:cNvCxnSpPr/>
            <p:nvPr/>
          </p:nvCxnSpPr>
          <p:spPr>
            <a:xfrm flipH="1" rot="-3120000">
              <a:off x="6429579" y="164161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299" name="Google Shape;299;p1"/>
            <p:cNvCxnSpPr/>
            <p:nvPr/>
          </p:nvCxnSpPr>
          <p:spPr>
            <a:xfrm flipH="1" rot="-3240000">
              <a:off x="6340532" y="175042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0" name="Google Shape;300;p1"/>
            <p:cNvCxnSpPr/>
            <p:nvPr/>
          </p:nvCxnSpPr>
          <p:spPr>
            <a:xfrm flipH="1" rot="-3420000">
              <a:off x="6261757" y="186017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1" name="Google Shape;301;p1"/>
            <p:cNvCxnSpPr/>
            <p:nvPr/>
          </p:nvCxnSpPr>
          <p:spPr>
            <a:xfrm flipH="1" rot="-3540000">
              <a:off x="6184144" y="1979619"/>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2" name="Google Shape;302;p1"/>
            <p:cNvCxnSpPr/>
            <p:nvPr/>
          </p:nvCxnSpPr>
          <p:spPr>
            <a:xfrm flipH="1" rot="-3660000">
              <a:off x="6106531" y="209906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3" name="Google Shape;303;p1"/>
            <p:cNvCxnSpPr/>
            <p:nvPr/>
          </p:nvCxnSpPr>
          <p:spPr>
            <a:xfrm flipH="1" rot="-3780000">
              <a:off x="6043206" y="2222556"/>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4" name="Google Shape;304;p1"/>
            <p:cNvCxnSpPr/>
            <p:nvPr/>
          </p:nvCxnSpPr>
          <p:spPr>
            <a:xfrm flipH="1" rot="-3960000">
              <a:off x="5978913" y="234430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5" name="Google Shape;305;p1"/>
            <p:cNvCxnSpPr/>
            <p:nvPr/>
          </p:nvCxnSpPr>
          <p:spPr>
            <a:xfrm flipH="1" rot="-4080000">
              <a:off x="5912438" y="247067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6" name="Google Shape;306;p1"/>
            <p:cNvCxnSpPr/>
            <p:nvPr/>
          </p:nvCxnSpPr>
          <p:spPr>
            <a:xfrm flipH="1" rot="-4200000">
              <a:off x="5858875" y="2600922"/>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7" name="Google Shape;307;p1"/>
            <p:cNvCxnSpPr/>
            <p:nvPr/>
          </p:nvCxnSpPr>
          <p:spPr>
            <a:xfrm flipH="1" rot="-4320000">
              <a:off x="5808182" y="273404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8" name="Google Shape;308;p1"/>
            <p:cNvCxnSpPr/>
            <p:nvPr/>
          </p:nvCxnSpPr>
          <p:spPr>
            <a:xfrm flipH="1" rot="-4500000">
              <a:off x="5773263" y="286686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09" name="Google Shape;309;p1"/>
            <p:cNvCxnSpPr/>
            <p:nvPr/>
          </p:nvCxnSpPr>
          <p:spPr>
            <a:xfrm flipH="1" rot="-4620000">
              <a:off x="5735963" y="300206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0" name="Google Shape;310;p1"/>
            <p:cNvCxnSpPr/>
            <p:nvPr/>
          </p:nvCxnSpPr>
          <p:spPr>
            <a:xfrm flipH="1" rot="-4740000">
              <a:off x="5700105" y="313891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1" name="Google Shape;311;p1"/>
            <p:cNvCxnSpPr/>
            <p:nvPr/>
          </p:nvCxnSpPr>
          <p:spPr>
            <a:xfrm flipH="1" rot="-4860000">
              <a:off x="5665939" y="3275489"/>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2" name="Google Shape;312;p1"/>
            <p:cNvCxnSpPr/>
            <p:nvPr/>
          </p:nvCxnSpPr>
          <p:spPr>
            <a:xfrm flipH="1" rot="-5040000">
              <a:off x="5644476" y="341425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3" name="Google Shape;313;p1"/>
            <p:cNvCxnSpPr/>
            <p:nvPr/>
          </p:nvCxnSpPr>
          <p:spPr>
            <a:xfrm flipH="1" rot="-5160000">
              <a:off x="5626530" y="355462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4" name="Google Shape;314;p1"/>
            <p:cNvCxnSpPr/>
            <p:nvPr/>
          </p:nvCxnSpPr>
          <p:spPr>
            <a:xfrm flipH="1" rot="-5280000">
              <a:off x="5616429" y="3691831"/>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5" name="Google Shape;315;p1"/>
            <p:cNvCxnSpPr/>
            <p:nvPr/>
          </p:nvCxnSpPr>
          <p:spPr>
            <a:xfrm flipH="1" rot="-5400000">
              <a:off x="5611319" y="383537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6" name="Google Shape;316;p1"/>
            <p:cNvCxnSpPr/>
            <p:nvPr/>
          </p:nvCxnSpPr>
          <p:spPr>
            <a:xfrm flipH="1" rot="-5580000">
              <a:off x="5608540" y="3975726"/>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7" name="Google Shape;317;p1"/>
            <p:cNvCxnSpPr/>
            <p:nvPr/>
          </p:nvCxnSpPr>
          <p:spPr>
            <a:xfrm flipH="1" rot="-5700000">
              <a:off x="5605761" y="411607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8" name="Google Shape;318;p1"/>
            <p:cNvCxnSpPr/>
            <p:nvPr/>
          </p:nvCxnSpPr>
          <p:spPr>
            <a:xfrm flipH="1" rot="-5820000">
              <a:off x="5624195" y="425421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19" name="Google Shape;319;p1"/>
            <p:cNvCxnSpPr/>
            <p:nvPr/>
          </p:nvCxnSpPr>
          <p:spPr>
            <a:xfrm flipH="1" rot="-5940000">
              <a:off x="5642629" y="439235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0" name="Google Shape;320;p1"/>
            <p:cNvCxnSpPr/>
            <p:nvPr/>
          </p:nvCxnSpPr>
          <p:spPr>
            <a:xfrm flipH="1" rot="-6120000">
              <a:off x="5654818" y="4536385"/>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1" name="Google Shape;321;p1"/>
            <p:cNvCxnSpPr/>
            <p:nvPr/>
          </p:nvCxnSpPr>
          <p:spPr>
            <a:xfrm flipH="1" rot="-6240000">
              <a:off x="5684446" y="4671367"/>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2" name="Google Shape;322;p1"/>
            <p:cNvCxnSpPr/>
            <p:nvPr/>
          </p:nvCxnSpPr>
          <p:spPr>
            <a:xfrm flipH="1" rot="-6360000">
              <a:off x="5714074" y="4808730"/>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3" name="Google Shape;323;p1"/>
            <p:cNvCxnSpPr/>
            <p:nvPr/>
          </p:nvCxnSpPr>
          <p:spPr>
            <a:xfrm flipH="1" rot="-6480000">
              <a:off x="5748464" y="4948474"/>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4" name="Google Shape;324;p1"/>
            <p:cNvCxnSpPr/>
            <p:nvPr/>
          </p:nvCxnSpPr>
          <p:spPr>
            <a:xfrm flipH="1" rot="-6660000">
              <a:off x="5792091" y="5077607"/>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5" name="Google Shape;325;p1"/>
            <p:cNvCxnSpPr/>
            <p:nvPr/>
          </p:nvCxnSpPr>
          <p:spPr>
            <a:xfrm flipH="1" rot="-6780000">
              <a:off x="5847441" y="5211223"/>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6" name="Google Shape;326;p1"/>
            <p:cNvCxnSpPr/>
            <p:nvPr/>
          </p:nvCxnSpPr>
          <p:spPr>
            <a:xfrm flipH="1" rot="-6900000">
              <a:off x="5900410" y="5342458"/>
              <a:ext cx="3394" cy="182880"/>
            </a:xfrm>
            <a:prstGeom prst="straightConnector1">
              <a:avLst/>
            </a:prstGeom>
            <a:noFill/>
            <a:ln cap="rnd" cmpd="sng" w="9525">
              <a:solidFill>
                <a:srgbClr val="FFFFFF">
                  <a:alpha val="29803"/>
                </a:srgbClr>
              </a:solidFill>
              <a:prstDash val="solid"/>
              <a:round/>
              <a:headEnd len="sm" w="sm" type="none"/>
              <a:tailEnd len="sm" w="sm" type="none"/>
            </a:ln>
          </p:spPr>
        </p:cxnSp>
        <p:cxnSp>
          <p:nvCxnSpPr>
            <p:cNvPr id="327" name="Google Shape;327;p1"/>
            <p:cNvCxnSpPr/>
            <p:nvPr/>
          </p:nvCxnSpPr>
          <p:spPr>
            <a:xfrm flipH="1" rot="-7020000">
              <a:off x="5955760" y="5473693"/>
              <a:ext cx="3394" cy="182880"/>
            </a:xfrm>
            <a:prstGeom prst="straightConnector1">
              <a:avLst/>
            </a:prstGeom>
            <a:noFill/>
            <a:ln cap="rnd" cmpd="sng" w="9525">
              <a:solidFill>
                <a:srgbClr val="FFFFFF">
                  <a:alpha val="29803"/>
                </a:srgbClr>
              </a:solidFill>
              <a:prstDash val="solid"/>
              <a:round/>
              <a:headEnd len="sm" w="sm" type="none"/>
              <a:tailEnd len="sm" w="sm" type="none"/>
            </a:ln>
          </p:spPr>
        </p:cxnSp>
      </p:grpSp>
      <p:sp>
        <p:nvSpPr>
          <p:cNvPr id="328" name="Google Shape;328;p1"/>
          <p:cNvSpPr txBox="1"/>
          <p:nvPr>
            <p:ph type="ctrTitle"/>
          </p:nvPr>
        </p:nvSpPr>
        <p:spPr>
          <a:xfrm>
            <a:off x="6646333" y="2032000"/>
            <a:ext cx="4513792" cy="2819398"/>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3700"/>
              <a:buFont typeface="Calibri"/>
              <a:buNone/>
            </a:pPr>
            <a:r>
              <a:rPr lang="en-GB" sz="3700"/>
              <a:t>WORKSHOP PERSIAPAN PENERAPAN KURIKULUM MERDEKA</a:t>
            </a:r>
            <a:endParaRPr/>
          </a:p>
        </p:txBody>
      </p:sp>
      <p:sp>
        <p:nvSpPr>
          <p:cNvPr id="329" name="Google Shape;329;p1"/>
          <p:cNvSpPr txBox="1"/>
          <p:nvPr>
            <p:ph idx="1" type="subTitle"/>
          </p:nvPr>
        </p:nvSpPr>
        <p:spPr>
          <a:xfrm>
            <a:off x="6646333" y="4851399"/>
            <a:ext cx="4513792" cy="914401"/>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800"/>
              <a:buNone/>
            </a:pPr>
            <a:r>
              <a:rPr lang="en-GB"/>
              <a:t>DR. NINIK KRISTIANI, M.PD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700"/>
                                        <p:tgtEl>
                                          <p:spTgt spid="329">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328"/>
                                        </p:tgtEl>
                                        <p:attrNameLst>
                                          <p:attrName>style.visibility</p:attrName>
                                        </p:attrNameLst>
                                      </p:cBhvr>
                                      <p:to>
                                        <p:strVal val="visible"/>
                                      </p:to>
                                    </p:set>
                                    <p:animEffect filter="fade" transition="in">
                                      <p:cBhvr>
                                        <p:cTn dur="7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0"/>
          <p:cNvSpPr txBox="1"/>
          <p:nvPr>
            <p:ph type="title"/>
          </p:nvPr>
        </p:nvSpPr>
        <p:spPr>
          <a:xfrm>
            <a:off x="341350" y="2155370"/>
            <a:ext cx="4773182" cy="39739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lang="en-GB">
                <a:latin typeface="Arial"/>
                <a:ea typeface="Arial"/>
                <a:cs typeface="Arial"/>
                <a:sym typeface="Arial"/>
              </a:rPr>
              <a:t>SARAN: ARAHKAN KE PENCAPAIAN…..</a:t>
            </a:r>
            <a:endParaRPr/>
          </a:p>
        </p:txBody>
      </p:sp>
      <p:grpSp>
        <p:nvGrpSpPr>
          <p:cNvPr id="458" name="Google Shape;458;p10"/>
          <p:cNvGrpSpPr/>
          <p:nvPr/>
        </p:nvGrpSpPr>
        <p:grpSpPr>
          <a:xfrm>
            <a:off x="5260361" y="2229962"/>
            <a:ext cx="5701203" cy="2395575"/>
            <a:chOff x="0" y="1501298"/>
            <a:chExt cx="5701203" cy="2395575"/>
          </a:xfrm>
        </p:grpSpPr>
        <p:sp>
          <p:nvSpPr>
            <p:cNvPr id="459" name="Google Shape;459;p10"/>
            <p:cNvSpPr/>
            <p:nvPr/>
          </p:nvSpPr>
          <p:spPr>
            <a:xfrm>
              <a:off x="0" y="1501298"/>
              <a:ext cx="5701203" cy="2395575"/>
            </a:xfrm>
            <a:prstGeom prst="roundRect">
              <a:avLst>
                <a:gd fmla="val 16667" name="adj"/>
              </a:avLst>
            </a:prstGeom>
            <a:gradFill>
              <a:gsLst>
                <a:gs pos="0">
                  <a:srgbClr val="B8C6E8"/>
                </a:gs>
                <a:gs pos="100000">
                  <a:srgbClr val="829DD9">
                    <a:alpha val="73725"/>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0"/>
            <p:cNvSpPr txBox="1"/>
            <p:nvPr/>
          </p:nvSpPr>
          <p:spPr>
            <a:xfrm>
              <a:off x="116942" y="1618240"/>
              <a:ext cx="5467319" cy="2161691"/>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Arial"/>
                <a:buNone/>
              </a:pPr>
              <a:r>
                <a:rPr lang="en-GB" sz="3200">
                  <a:solidFill>
                    <a:schemeClr val="dk1"/>
                  </a:solidFill>
                  <a:latin typeface="Arial"/>
                  <a:ea typeface="Arial"/>
                  <a:cs typeface="Arial"/>
                  <a:sym typeface="Arial"/>
                </a:rPr>
                <a:t>Sikap, kebiasaan, nilai-nilai berdasarkan aspek Profil Pelajar Pencasila</a:t>
              </a:r>
              <a:endParaRPr sz="3200">
                <a:solidFill>
                  <a:schemeClr val="dk1"/>
                </a:solidFill>
                <a:latin typeface="Arial"/>
                <a:ea typeface="Arial"/>
                <a:cs typeface="Arial"/>
                <a:sym typeface="Arial"/>
              </a:endParaRPr>
            </a:p>
          </p:txBody>
        </p:sp>
      </p:grpSp>
      <p:pic>
        <p:nvPicPr>
          <p:cNvPr descr="Caroller in Long Coat" id="461" name="Google Shape;461;p10"/>
          <p:cNvPicPr preferRelativeResize="0"/>
          <p:nvPr/>
        </p:nvPicPr>
        <p:blipFill rotWithShape="1">
          <a:blip r:embed="rId3">
            <a:alphaModFix/>
          </a:blip>
          <a:srcRect b="0" l="0" r="0" t="0"/>
          <a:stretch/>
        </p:blipFill>
        <p:spPr>
          <a:xfrm>
            <a:off x="10961564" y="1247308"/>
            <a:ext cx="1075355" cy="49159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1"/>
          <p:cNvSpPr txBox="1"/>
          <p:nvPr>
            <p:ph type="title"/>
          </p:nvPr>
        </p:nvSpPr>
        <p:spPr>
          <a:xfrm>
            <a:off x="2106675" y="1294969"/>
            <a:ext cx="6911974" cy="2803071"/>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1"/>
              </a:buClr>
              <a:buSzPts val="5600"/>
              <a:buFont typeface="Calibri"/>
              <a:buNone/>
            </a:pPr>
            <a:r>
              <a:rPr lang="en-GB" sz="5600"/>
              <a:t>PERTIMBANGAN JIKA MEMILIH IKM 2</a:t>
            </a:r>
            <a:endParaRPr/>
          </a:p>
        </p:txBody>
      </p:sp>
      <p:pic>
        <p:nvPicPr>
          <p:cNvPr descr="Caroller in Green Jacket" id="467" name="Google Shape;467;p11"/>
          <p:cNvPicPr preferRelativeResize="0"/>
          <p:nvPr/>
        </p:nvPicPr>
        <p:blipFill rotWithShape="1">
          <a:blip r:embed="rId3">
            <a:alphaModFix/>
          </a:blip>
          <a:srcRect b="0" l="0" r="0" t="0"/>
          <a:stretch/>
        </p:blipFill>
        <p:spPr>
          <a:xfrm>
            <a:off x="8345789" y="1748709"/>
            <a:ext cx="1951947" cy="42587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2"/>
          <p:cNvSpPr txBox="1"/>
          <p:nvPr>
            <p:ph idx="1" type="body"/>
          </p:nvPr>
        </p:nvSpPr>
        <p:spPr>
          <a:xfrm>
            <a:off x="720000" y="2541600"/>
            <a:ext cx="4991962" cy="321627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800"/>
              <a:buNone/>
            </a:pPr>
            <a:r>
              <a:rPr b="1" lang="en-GB"/>
              <a:t>Mendorong guru memanfaatkan Platform Merdeka Mengajar yang telah disediakan oleh Kemendikbudriste: belajar-mengajar-berkarya</a:t>
            </a:r>
            <a:endParaRPr b="1"/>
          </a:p>
        </p:txBody>
      </p:sp>
      <p:pic>
        <p:nvPicPr>
          <p:cNvPr descr="A picture containing vector graphics&#10;&#10;Description automatically generated" id="473" name="Google Shape;473;p12"/>
          <p:cNvPicPr preferRelativeResize="0"/>
          <p:nvPr/>
        </p:nvPicPr>
        <p:blipFill rotWithShape="1">
          <a:blip r:embed="rId3">
            <a:alphaModFix/>
          </a:blip>
          <a:srcRect b="0" l="17383" r="2502" t="0"/>
          <a:stretch/>
        </p:blipFill>
        <p:spPr>
          <a:xfrm>
            <a:off x="6257657" y="566767"/>
            <a:ext cx="5361537" cy="5404109"/>
          </a:xfrm>
          <a:custGeom>
            <a:rect b="b" l="l" r="r" t="t"/>
            <a:pathLst>
              <a:path extrusionOk="0" h="5404109" w="5361537">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3"/>
          <p:cNvSpPr txBox="1"/>
          <p:nvPr>
            <p:ph type="title"/>
          </p:nvPr>
        </p:nvSpPr>
        <p:spPr>
          <a:xfrm>
            <a:off x="725714" y="553453"/>
            <a:ext cx="10856685" cy="932688"/>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3DFFE6"/>
              </a:buClr>
              <a:buSzPct val="100000"/>
              <a:buFont typeface="Arial"/>
              <a:buNone/>
            </a:pPr>
            <a:r>
              <a:rPr b="1" lang="en-GB" sz="3000">
                <a:solidFill>
                  <a:srgbClr val="3DFFE6"/>
                </a:solidFill>
                <a:latin typeface="Arial"/>
                <a:ea typeface="Arial"/>
                <a:cs typeface="Arial"/>
                <a:sym typeface="Arial"/>
              </a:rPr>
              <a:t>SISWA/GURU DAPAT BELAJAR/MENGAJAR DI SEKOLAH DAN DI RUMAH</a:t>
            </a:r>
            <a:endParaRPr b="1" sz="3000">
              <a:solidFill>
                <a:srgbClr val="3DFFE6"/>
              </a:solidFill>
              <a:latin typeface="Arial"/>
              <a:ea typeface="Arial"/>
              <a:cs typeface="Arial"/>
              <a:sym typeface="Arial"/>
            </a:endParaRPr>
          </a:p>
        </p:txBody>
      </p:sp>
      <p:pic>
        <p:nvPicPr>
          <p:cNvPr descr="A screenshot of a computer&#10;&#10;Description automatically generated with medium confidence" id="479" name="Google Shape;479;p13"/>
          <p:cNvPicPr preferRelativeResize="0"/>
          <p:nvPr>
            <p:ph idx="1" type="body"/>
          </p:nvPr>
        </p:nvPicPr>
        <p:blipFill rotWithShape="1">
          <a:blip r:embed="rId3">
            <a:alphaModFix/>
          </a:blip>
          <a:srcRect b="0" l="0" r="0" t="0"/>
          <a:stretch/>
        </p:blipFill>
        <p:spPr>
          <a:xfrm>
            <a:off x="2831783" y="2141538"/>
            <a:ext cx="5839459" cy="3649662"/>
          </a:xfrm>
          <a:prstGeom prst="rect">
            <a:avLst/>
          </a:prstGeom>
          <a:noFill/>
          <a:ln>
            <a:noFill/>
          </a:ln>
        </p:spPr>
      </p:pic>
      <p:sp>
        <p:nvSpPr>
          <p:cNvPr id="480" name="Google Shape;480;p13"/>
          <p:cNvSpPr/>
          <p:nvPr/>
        </p:nvSpPr>
        <p:spPr>
          <a:xfrm>
            <a:off x="5299163" y="1640114"/>
            <a:ext cx="2032000" cy="775486"/>
          </a:xfrm>
          <a:prstGeom prst="downArrow">
            <a:avLst>
              <a:gd fmla="val 50000" name="adj1"/>
              <a:gd fmla="val 50000" name="adj2"/>
            </a:avLst>
          </a:prstGeom>
          <a:solidFill>
            <a:srgbClr val="FFC000"/>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4"/>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t/>
            </a:r>
            <a:endParaRPr/>
          </a:p>
        </p:txBody>
      </p:sp>
      <p:pic>
        <p:nvPicPr>
          <p:cNvPr id="486" name="Google Shape;486;p14"/>
          <p:cNvPicPr preferRelativeResize="0"/>
          <p:nvPr>
            <p:ph idx="1" type="body"/>
          </p:nvPr>
        </p:nvPicPr>
        <p:blipFill rotWithShape="1">
          <a:blip r:embed="rId3">
            <a:alphaModFix/>
          </a:blip>
          <a:srcRect b="10319" l="12498" r="13406" t="23069"/>
          <a:stretch/>
        </p:blipFill>
        <p:spPr>
          <a:xfrm>
            <a:off x="0" y="1"/>
            <a:ext cx="12335774"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5"/>
          <p:cNvSpPr txBox="1"/>
          <p:nvPr>
            <p:ph type="title"/>
          </p:nvPr>
        </p:nvSpPr>
        <p:spPr>
          <a:xfrm>
            <a:off x="630936" y="457200"/>
            <a:ext cx="4343400" cy="192938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4FFFE0"/>
              </a:buClr>
              <a:buSzPts val="3600"/>
              <a:buFont typeface="Calibri"/>
              <a:buNone/>
            </a:pPr>
            <a:r>
              <a:rPr b="1" lang="en-GB">
                <a:solidFill>
                  <a:srgbClr val="4FFFE0"/>
                </a:solidFill>
              </a:rPr>
              <a:t>PLATFORM MERDEKA MENGAJAR</a:t>
            </a:r>
            <a:endParaRPr/>
          </a:p>
        </p:txBody>
      </p:sp>
      <p:sp>
        <p:nvSpPr>
          <p:cNvPr id="492" name="Google Shape;492;p15"/>
          <p:cNvSpPr txBox="1"/>
          <p:nvPr>
            <p:ph idx="1" type="body"/>
          </p:nvPr>
        </p:nvSpPr>
        <p:spPr>
          <a:xfrm>
            <a:off x="5522974" y="457200"/>
            <a:ext cx="6345937" cy="2307771"/>
          </a:xfrm>
          <a:prstGeom prst="rect">
            <a:avLst/>
          </a:prstGeom>
          <a:noFill/>
          <a:ln>
            <a:noFill/>
          </a:ln>
        </p:spPr>
        <p:txBody>
          <a:bodyPr anchorCtr="0" anchor="ctr" bIns="45700" lIns="91425" spcFirstLastPara="1" rIns="91425" wrap="square" tIns="45700">
            <a:normAutofit fontScale="85000" lnSpcReduction="20000"/>
          </a:bodyPr>
          <a:lstStyle/>
          <a:p>
            <a:pPr indent="-285750" lvl="0" marL="285750" rtl="0" algn="l">
              <a:spcBef>
                <a:spcPts val="0"/>
              </a:spcBef>
              <a:spcAft>
                <a:spcPts val="0"/>
              </a:spcAft>
              <a:buSzPct val="100000"/>
              <a:buChar char="•"/>
            </a:pPr>
            <a:r>
              <a:rPr lang="en-GB" sz="2400"/>
              <a:t>Dapat dibuka aplikasi PlayStore </a:t>
            </a:r>
            <a:endParaRPr/>
          </a:p>
          <a:p>
            <a:pPr indent="-285750" lvl="0" marL="285750" rtl="0" algn="l">
              <a:spcBef>
                <a:spcPts val="1000"/>
              </a:spcBef>
              <a:spcAft>
                <a:spcPts val="0"/>
              </a:spcAft>
              <a:buSzPct val="100000"/>
              <a:buChar char="•"/>
            </a:pPr>
            <a:r>
              <a:rPr lang="en-GB" sz="2400"/>
              <a:t>Guru dapat mencari aplikasi Merdeka Mengajar</a:t>
            </a:r>
            <a:endParaRPr sz="2400"/>
          </a:p>
          <a:p>
            <a:pPr indent="-285750" lvl="0" marL="285750" rtl="0" algn="l">
              <a:spcBef>
                <a:spcPts val="1000"/>
              </a:spcBef>
              <a:spcAft>
                <a:spcPts val="0"/>
              </a:spcAft>
              <a:buSzPct val="100000"/>
              <a:buChar char="•"/>
            </a:pPr>
            <a:r>
              <a:rPr lang="en-GB" sz="2400"/>
              <a:t>Guru dapat menginstal pada gawai Android atau melalui tautan: </a:t>
            </a:r>
            <a:r>
              <a:rPr lang="en-GB" sz="2400" u="sng">
                <a:solidFill>
                  <a:srgbClr val="4FFFE0"/>
                </a:solidFill>
                <a:hlinkClick r:id="rId3">
                  <a:extLst>
                    <a:ext uri="{A12FA001-AC4F-418D-AE19-62706E023703}">
                      <ahyp:hlinkClr val="tx"/>
                    </a:ext>
                  </a:extLst>
                </a:hlinkClick>
              </a:rPr>
              <a:t>https://play.google.com/store/apps/details?id=id.belajar.app</a:t>
            </a:r>
            <a:r>
              <a:rPr lang="en-GB" sz="2400">
                <a:solidFill>
                  <a:srgbClr val="4FFFE0"/>
                </a:solidFill>
              </a:rPr>
              <a:t> </a:t>
            </a:r>
            <a:endParaRPr/>
          </a:p>
          <a:p>
            <a:pPr indent="-285750" lvl="0" marL="285750" rtl="0" algn="l">
              <a:spcBef>
                <a:spcPts val="1000"/>
              </a:spcBef>
              <a:spcAft>
                <a:spcPts val="0"/>
              </a:spcAft>
              <a:buSzPct val="100000"/>
              <a:buChar char="•"/>
            </a:pPr>
            <a:r>
              <a:rPr lang="en-GB" sz="2400"/>
              <a:t>Masuk dengan Akun Pembelajaran: </a:t>
            </a:r>
            <a:r>
              <a:rPr lang="en-GB" sz="2400" u="sng">
                <a:solidFill>
                  <a:srgbClr val="4FFFE0"/>
                </a:solidFill>
                <a:hlinkClick r:id="rId4">
                  <a:extLst>
                    <a:ext uri="{A12FA001-AC4F-418D-AE19-62706E023703}">
                      <ahyp:hlinkClr val="tx"/>
                    </a:ext>
                  </a:extLst>
                </a:hlinkClick>
              </a:rPr>
              <a:t>https://belajar.id/</a:t>
            </a:r>
            <a:r>
              <a:rPr lang="en-GB" sz="2400">
                <a:solidFill>
                  <a:srgbClr val="4FFFE0"/>
                </a:solidFill>
              </a:rPr>
              <a:t> </a:t>
            </a:r>
            <a:endParaRPr/>
          </a:p>
          <a:p>
            <a:pPr indent="-193992" lvl="0" marL="285750" rtl="0" algn="l">
              <a:spcBef>
                <a:spcPts val="1000"/>
              </a:spcBef>
              <a:spcAft>
                <a:spcPts val="0"/>
              </a:spcAft>
              <a:buSzPct val="100000"/>
              <a:buNone/>
            </a:pPr>
            <a:r>
              <a:t/>
            </a:r>
            <a:endParaRPr sz="1700"/>
          </a:p>
        </p:txBody>
      </p:sp>
      <p:pic>
        <p:nvPicPr>
          <p:cNvPr descr="Graphical user interface, text, application, email&#10;&#10;Description automatically generated" id="493" name="Google Shape;493;p15"/>
          <p:cNvPicPr preferRelativeResize="0"/>
          <p:nvPr/>
        </p:nvPicPr>
        <p:blipFill rotWithShape="1">
          <a:blip r:embed="rId5">
            <a:alphaModFix/>
          </a:blip>
          <a:srcRect b="0" l="0" r="0" t="0"/>
          <a:stretch/>
        </p:blipFill>
        <p:spPr>
          <a:xfrm>
            <a:off x="466344" y="2700147"/>
            <a:ext cx="5468112" cy="3417570"/>
          </a:xfrm>
          <a:prstGeom prst="rect">
            <a:avLst/>
          </a:prstGeom>
          <a:noFill/>
          <a:ln>
            <a:noFill/>
          </a:ln>
        </p:spPr>
      </p:pic>
      <p:pic>
        <p:nvPicPr>
          <p:cNvPr descr="Graphical user interface, application&#10;&#10;Description automatically generated" id="494" name="Google Shape;494;p15"/>
          <p:cNvPicPr preferRelativeResize="0"/>
          <p:nvPr/>
        </p:nvPicPr>
        <p:blipFill rotWithShape="1">
          <a:blip r:embed="rId6">
            <a:alphaModFix/>
          </a:blip>
          <a:srcRect b="0" l="0" r="0" t="0"/>
          <a:stretch/>
        </p:blipFill>
        <p:spPr>
          <a:xfrm>
            <a:off x="6254496" y="2700147"/>
            <a:ext cx="5468112" cy="34175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6"/>
          <p:cNvSpPr txBox="1"/>
          <p:nvPr>
            <p:ph type="title"/>
          </p:nvPr>
        </p:nvSpPr>
        <p:spPr>
          <a:xfrm>
            <a:off x="640080" y="325369"/>
            <a:ext cx="4368602" cy="195684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4FFFE0"/>
              </a:buClr>
              <a:buSzPct val="100000"/>
              <a:buFont typeface="Calibri"/>
              <a:buNone/>
            </a:pPr>
            <a:r>
              <a:rPr b="1" lang="en-GB" sz="3800">
                <a:solidFill>
                  <a:srgbClr val="4FFFE0"/>
                </a:solidFill>
              </a:rPr>
              <a:t>GURU DAPAT MENGGUNAKAN PANDUAN PENGGUNAAN PLATFORM MERDEKA MENGAJAR</a:t>
            </a:r>
            <a:endParaRPr b="1" sz="3800">
              <a:solidFill>
                <a:srgbClr val="4FFFE0"/>
              </a:solidFill>
            </a:endParaRPr>
          </a:p>
        </p:txBody>
      </p:sp>
      <p:sp>
        <p:nvSpPr>
          <p:cNvPr id="500" name="Google Shape;500;p16"/>
          <p:cNvSpPr txBox="1"/>
          <p:nvPr>
            <p:ph idx="1" type="body"/>
          </p:nvPr>
        </p:nvSpPr>
        <p:spPr>
          <a:xfrm>
            <a:off x="640080" y="2872899"/>
            <a:ext cx="4670097" cy="332066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200"/>
              <a:buNone/>
            </a:pPr>
            <a:r>
              <a:rPr lang="en-GB" sz="2200" u="sng">
                <a:solidFill>
                  <a:srgbClr val="4FFFE0"/>
                </a:solidFill>
                <a:hlinkClick r:id="rId3">
                  <a:extLst>
                    <a:ext uri="{A12FA001-AC4F-418D-AE19-62706E023703}">
                      <ahyp:hlinkClr val="tx"/>
                    </a:ext>
                  </a:extLst>
                </a:hlinkClick>
              </a:rPr>
              <a:t>https://linktr.ee/pmerdekamengajar</a:t>
            </a:r>
            <a:r>
              <a:rPr lang="en-GB" sz="2200">
                <a:solidFill>
                  <a:srgbClr val="4FFFE0"/>
                </a:solidFill>
              </a:rPr>
              <a:t> </a:t>
            </a:r>
            <a:endParaRPr/>
          </a:p>
        </p:txBody>
      </p:sp>
      <p:pic>
        <p:nvPicPr>
          <p:cNvPr descr="Graphical user interface, application&#10;&#10;Description automatically generated" id="501" name="Google Shape;501;p16"/>
          <p:cNvPicPr preferRelativeResize="0"/>
          <p:nvPr/>
        </p:nvPicPr>
        <p:blipFill rotWithShape="1">
          <a:blip r:embed="rId4">
            <a:alphaModFix/>
          </a:blip>
          <a:srcRect b="0" l="6308" r="31001"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7"/>
          <p:cNvSpPr txBox="1"/>
          <p:nvPr>
            <p:ph type="title"/>
          </p:nvPr>
        </p:nvSpPr>
        <p:spPr>
          <a:xfrm>
            <a:off x="8293946" y="1086883"/>
            <a:ext cx="3352816" cy="284607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4FFFE0"/>
              </a:buClr>
              <a:buSzPct val="100000"/>
              <a:buFont typeface="Calibri"/>
              <a:buNone/>
            </a:pPr>
            <a:r>
              <a:rPr lang="en-GB" sz="3700">
                <a:solidFill>
                  <a:srgbClr val="4FFFE0"/>
                </a:solidFill>
                <a:latin typeface="Calibri"/>
                <a:ea typeface="Calibri"/>
                <a:cs typeface="Calibri"/>
                <a:sym typeface="Calibri"/>
              </a:rPr>
              <a:t>GURU DAPAT MEMANFAATKAN PLATFORM MERDEKA MENGAJAR UNTUK MENGAJAR DI SEKOLAH DAN DI RUMAH</a:t>
            </a:r>
            <a:endParaRPr sz="3700">
              <a:solidFill>
                <a:srgbClr val="4FFFE0"/>
              </a:solidFill>
              <a:latin typeface="Calibri"/>
              <a:ea typeface="Calibri"/>
              <a:cs typeface="Calibri"/>
              <a:sym typeface="Calibri"/>
            </a:endParaRPr>
          </a:p>
        </p:txBody>
      </p:sp>
      <p:sp>
        <p:nvSpPr>
          <p:cNvPr id="507" name="Google Shape;507;p17"/>
          <p:cNvSpPr txBox="1"/>
          <p:nvPr>
            <p:ph idx="1" type="body"/>
          </p:nvPr>
        </p:nvSpPr>
        <p:spPr>
          <a:xfrm>
            <a:off x="8384717" y="5086350"/>
            <a:ext cx="3807281" cy="117829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000"/>
              <a:buNone/>
            </a:pPr>
            <a:r>
              <a:rPr lang="en-GB" sz="2000" u="sng">
                <a:solidFill>
                  <a:srgbClr val="4FFFE0"/>
                </a:solidFill>
                <a:latin typeface="Calibri"/>
                <a:ea typeface="Calibri"/>
                <a:cs typeface="Calibri"/>
                <a:sym typeface="Calibri"/>
                <a:hlinkClick r:id="rId3">
                  <a:extLst>
                    <a:ext uri="{A12FA001-AC4F-418D-AE19-62706E023703}">
                      <ahyp:hlinkClr val="tx"/>
                    </a:ext>
                  </a:extLst>
                </a:hlinkClick>
              </a:rPr>
              <a:t>https://guru.kemdikbud.go.id/</a:t>
            </a:r>
            <a:r>
              <a:rPr lang="en-GB" sz="2000">
                <a:solidFill>
                  <a:srgbClr val="4FFFE0"/>
                </a:solidFill>
                <a:latin typeface="Calibri"/>
                <a:ea typeface="Calibri"/>
                <a:cs typeface="Calibri"/>
                <a:sym typeface="Calibri"/>
              </a:rPr>
              <a:t> </a:t>
            </a:r>
            <a:endParaRPr/>
          </a:p>
        </p:txBody>
      </p:sp>
      <p:pic>
        <p:nvPicPr>
          <p:cNvPr descr="Graphical user interface, application, Word&#10;&#10;Description automatically generated" id="508" name="Google Shape;508;p17"/>
          <p:cNvPicPr preferRelativeResize="0"/>
          <p:nvPr/>
        </p:nvPicPr>
        <p:blipFill rotWithShape="1">
          <a:blip r:embed="rId4">
            <a:alphaModFix/>
          </a:blip>
          <a:srcRect b="0" l="0" r="0" t="0"/>
          <a:stretch/>
        </p:blipFill>
        <p:spPr>
          <a:xfrm>
            <a:off x="545238" y="1086883"/>
            <a:ext cx="7608304" cy="47551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8"/>
          <p:cNvSpPr txBox="1"/>
          <p:nvPr>
            <p:ph type="title"/>
          </p:nvPr>
        </p:nvSpPr>
        <p:spPr>
          <a:xfrm>
            <a:off x="1983809" y="1369931"/>
            <a:ext cx="6911974" cy="2803071"/>
          </a:xfrm>
          <a:prstGeom prst="rect">
            <a:avLst/>
          </a:prstGeom>
          <a:noFill/>
          <a:ln>
            <a:noFill/>
          </a:ln>
        </p:spPr>
        <p:txBody>
          <a:bodyPr anchorCtr="0" anchor="ctr" bIns="0" lIns="0" spcFirstLastPara="1" rIns="0" wrap="square" tIns="0">
            <a:normAutofit fontScale="90000"/>
          </a:bodyPr>
          <a:lstStyle/>
          <a:p>
            <a:pPr indent="0" lvl="0" marL="0" rtl="0" algn="ctr">
              <a:lnSpc>
                <a:spcPct val="100000"/>
              </a:lnSpc>
              <a:spcBef>
                <a:spcPts val="0"/>
              </a:spcBef>
              <a:spcAft>
                <a:spcPts val="0"/>
              </a:spcAft>
              <a:buClr>
                <a:schemeClr val="lt1"/>
              </a:buClr>
              <a:buSzPct val="100000"/>
              <a:buFont typeface="Arial"/>
              <a:buNone/>
            </a:pPr>
            <a:r>
              <a:rPr lang="en-GB" sz="4000">
                <a:latin typeface="Arial"/>
                <a:ea typeface="Arial"/>
                <a:cs typeface="Arial"/>
                <a:sym typeface="Arial"/>
              </a:rPr>
              <a:t>PERTIMBANGAN JIKA MEMILIH IKM 3</a:t>
            </a:r>
            <a:br>
              <a:rPr lang="en-GB" sz="4000">
                <a:latin typeface="Arial"/>
                <a:ea typeface="Arial"/>
                <a:cs typeface="Arial"/>
                <a:sym typeface="Arial"/>
              </a:rPr>
            </a:br>
            <a:r>
              <a:rPr lang="en-GB" sz="5600"/>
              <a:t>“</a:t>
            </a:r>
            <a:r>
              <a:rPr lang="en-GB" sz="5600">
                <a:solidFill>
                  <a:srgbClr val="FFFF00"/>
                </a:solidFill>
              </a:rPr>
              <a:t>BERBASIS KESEPAKATAN”</a:t>
            </a:r>
            <a:endParaRPr/>
          </a:p>
        </p:txBody>
      </p:sp>
      <p:pic>
        <p:nvPicPr>
          <p:cNvPr descr="Caroller in Blue Jacket" id="514" name="Google Shape;514;p18"/>
          <p:cNvPicPr preferRelativeResize="0"/>
          <p:nvPr/>
        </p:nvPicPr>
        <p:blipFill rotWithShape="1">
          <a:blip r:embed="rId3">
            <a:alphaModFix/>
          </a:blip>
          <a:srcRect b="0" l="0" r="0" t="0"/>
          <a:stretch/>
        </p:blipFill>
        <p:spPr>
          <a:xfrm>
            <a:off x="8311072" y="1354196"/>
            <a:ext cx="1951916" cy="47150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A group of people sitting at tables with laptops&#10;&#10;Description automatically generated with low confidence" id="519" name="Google Shape;519;p19"/>
          <p:cNvPicPr preferRelativeResize="0"/>
          <p:nvPr/>
        </p:nvPicPr>
        <p:blipFill rotWithShape="1">
          <a:blip r:embed="rId3">
            <a:alphaModFix/>
          </a:blip>
          <a:srcRect b="12326" l="0" r="0" t="3403"/>
          <a:stretch/>
        </p:blipFill>
        <p:spPr>
          <a:xfrm>
            <a:off x="20" y="10"/>
            <a:ext cx="12191980" cy="6857990"/>
          </a:xfrm>
          <a:custGeom>
            <a:rect b="b" l="l" r="r" t="t"/>
            <a:pathLst>
              <a:path extrusionOk="0" h="6858000" w="12192000">
                <a:moveTo>
                  <a:pt x="0" y="0"/>
                </a:moveTo>
                <a:lnTo>
                  <a:pt x="12192000" y="0"/>
                </a:lnTo>
                <a:lnTo>
                  <a:pt x="12192000" y="6858000"/>
                </a:lnTo>
                <a:lnTo>
                  <a:pt x="0" y="6858000"/>
                </a:lnTo>
                <a:close/>
              </a:path>
            </a:pathLst>
          </a:custGeom>
          <a:noFill/>
          <a:ln>
            <a:noFill/>
          </a:ln>
        </p:spPr>
      </p:pic>
      <p:sp>
        <p:nvSpPr>
          <p:cNvPr id="520" name="Google Shape;520;p19"/>
          <p:cNvSpPr txBox="1"/>
          <p:nvPr>
            <p:ph type="title"/>
          </p:nvPr>
        </p:nvSpPr>
        <p:spPr>
          <a:xfrm>
            <a:off x="720000" y="1455847"/>
            <a:ext cx="5015638" cy="2068553"/>
          </a:xfrm>
          <a:prstGeom prst="rect">
            <a:avLst/>
          </a:prstGeom>
          <a:noFill/>
          <a:ln>
            <a:noFill/>
          </a:ln>
        </p:spPr>
        <p:txBody>
          <a:bodyPr anchorCtr="0" anchor="b" bIns="0" lIns="0" spcFirstLastPara="1" rIns="0" wrap="square" tIns="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sz="4800"/>
              <a:t>PRAKTIK BAIK MENDAMPINGI YAYASAN MARDIWIYATA MALANG, JENJANG TK, SD, SMP, DAN SMA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20"/>
                                        </p:tgtEl>
                                        <p:attrNameLst>
                                          <p:attrName>style.visibility</p:attrName>
                                        </p:attrNameLst>
                                      </p:cBhvr>
                                      <p:to>
                                        <p:strVal val="visible"/>
                                      </p:to>
                                    </p:set>
                                    <p:animEffect filter="fade" transition="in">
                                      <p:cBhvr>
                                        <p:cTn dur="7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
          <p:cNvSpPr txBox="1"/>
          <p:nvPr>
            <p:ph type="title"/>
          </p:nvPr>
        </p:nvSpPr>
        <p:spPr>
          <a:xfrm>
            <a:off x="720000" y="619200"/>
            <a:ext cx="10728322" cy="68158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Arial"/>
              <a:buNone/>
            </a:pPr>
            <a:r>
              <a:rPr b="1" lang="en-GB" sz="2500">
                <a:latin typeface="Arial"/>
                <a:ea typeface="Arial"/>
                <a:cs typeface="Arial"/>
                <a:sym typeface="Arial"/>
              </a:rPr>
              <a:t>PENDAFTARAN IKM SECARA MANDIRI (30 APRIL 2022</a:t>
            </a:r>
            <a:r>
              <a:rPr b="1" lang="en-GB" sz="2500">
                <a:solidFill>
                  <a:srgbClr val="AEBAF0"/>
                </a:solidFill>
                <a:latin typeface="Arial"/>
                <a:ea typeface="Arial"/>
                <a:cs typeface="Arial"/>
                <a:sym typeface="Arial"/>
              </a:rPr>
              <a:t>)</a:t>
            </a:r>
            <a:br>
              <a:rPr b="1" lang="en-GB" sz="2500">
                <a:solidFill>
                  <a:srgbClr val="AEBAF0"/>
                </a:solidFill>
              </a:rPr>
            </a:br>
            <a:r>
              <a:rPr lang="en-GB" sz="2500" u="sng">
                <a:solidFill>
                  <a:schemeClr val="hlink"/>
                </a:solidFill>
                <a:hlinkClick r:id="rId3"/>
              </a:rPr>
              <a:t>HTTPS://KURIKULUM.GTK.KEMDIKBUD.GO.ID/</a:t>
            </a:r>
            <a:r>
              <a:rPr lang="en-GB" sz="2500"/>
              <a:t>  </a:t>
            </a:r>
            <a:endParaRPr sz="2500"/>
          </a:p>
        </p:txBody>
      </p:sp>
      <p:grpSp>
        <p:nvGrpSpPr>
          <p:cNvPr id="335" name="Google Shape;335;p2"/>
          <p:cNvGrpSpPr/>
          <p:nvPr/>
        </p:nvGrpSpPr>
        <p:grpSpPr>
          <a:xfrm>
            <a:off x="720725" y="2541588"/>
            <a:ext cx="10728324" cy="3587750"/>
            <a:chOff x="0" y="0"/>
            <a:chExt cx="10728324" cy="3587750"/>
          </a:xfrm>
        </p:grpSpPr>
        <p:sp>
          <p:nvSpPr>
            <p:cNvPr id="336" name="Google Shape;336;p2"/>
            <p:cNvSpPr/>
            <p:nvPr/>
          </p:nvSpPr>
          <p:spPr>
            <a:xfrm>
              <a:off x="0" y="0"/>
              <a:ext cx="3352601" cy="3587750"/>
            </a:xfrm>
            <a:prstGeom prst="rect">
              <a:avLst/>
            </a:prstGeom>
            <a:solidFill>
              <a:srgbClr val="CDD5EC">
                <a:alpha val="89803"/>
              </a:srgbClr>
            </a:solidFill>
            <a:ln cap="rnd" cmpd="sng" w="9525">
              <a:solidFill>
                <a:srgbClr val="CDD5E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txBox="1"/>
            <p:nvPr/>
          </p:nvSpPr>
          <p:spPr>
            <a:xfrm>
              <a:off x="0" y="1363345"/>
              <a:ext cx="3352601" cy="2152650"/>
            </a:xfrm>
            <a:prstGeom prst="rect">
              <a:avLst/>
            </a:prstGeom>
            <a:noFill/>
            <a:ln>
              <a:noFill/>
            </a:ln>
          </p:spPr>
          <p:txBody>
            <a:bodyPr anchorCtr="0" anchor="t" bIns="330200" lIns="261375" spcFirstLastPara="1" rIns="261375" wrap="square" tIns="330200">
              <a:noAutofit/>
            </a:bodyPr>
            <a:lstStyle/>
            <a:p>
              <a:pPr indent="0" lvl="0" marL="0" marR="0" rtl="0" algn="l">
                <a:lnSpc>
                  <a:spcPct val="90000"/>
                </a:lnSpc>
                <a:spcBef>
                  <a:spcPts val="0"/>
                </a:spcBef>
                <a:spcAft>
                  <a:spcPts val="0"/>
                </a:spcAft>
                <a:buClr>
                  <a:schemeClr val="lt1"/>
                </a:buClr>
                <a:buSzPts val="1200"/>
                <a:buFont typeface="Arial"/>
                <a:buNone/>
              </a:pPr>
              <a:r>
                <a:rPr b="0" i="0" lang="en-GB" sz="1200" u="none" cap="none" strike="noStrike">
                  <a:solidFill>
                    <a:schemeClr val="lt1"/>
                  </a:solidFill>
                  <a:latin typeface="Arial"/>
                  <a:ea typeface="Arial"/>
                  <a:cs typeface="Arial"/>
                  <a:sym typeface="Arial"/>
                </a:rPr>
                <a:t>Madiri Belajar:  menerapkan beberapa bagian dan prinsip Kurikulum Merdeka, dengan  tetap </a:t>
              </a:r>
              <a:r>
                <a:rPr b="0" i="0" lang="en-GB" sz="1200" u="none" cap="none" strike="noStrike">
                  <a:solidFill>
                    <a:srgbClr val="FF0000"/>
                  </a:solidFill>
                  <a:latin typeface="Arial"/>
                  <a:ea typeface="Arial"/>
                  <a:cs typeface="Arial"/>
                  <a:sym typeface="Arial"/>
                </a:rPr>
                <a:t>menggunakan Kurikulum 2013 atau Kurikulum 2013 yang disederhanakan (K-13 dan K Darurat dengan menggunakan prinsip pembelajaran dan asesmen paradigma baru)</a:t>
              </a:r>
              <a:endParaRPr b="0" i="0" sz="1200" u="none" cap="none" strike="noStrike">
                <a:solidFill>
                  <a:srgbClr val="FF0000"/>
                </a:solidFill>
                <a:latin typeface="Arial"/>
                <a:ea typeface="Arial"/>
                <a:cs typeface="Arial"/>
                <a:sym typeface="Arial"/>
              </a:endParaRPr>
            </a:p>
          </p:txBody>
        </p:sp>
        <p:sp>
          <p:nvSpPr>
            <p:cNvPr id="338" name="Google Shape;338;p2"/>
            <p:cNvSpPr/>
            <p:nvPr/>
          </p:nvSpPr>
          <p:spPr>
            <a:xfrm>
              <a:off x="1138138" y="358774"/>
              <a:ext cx="1076325" cy="1076325"/>
            </a:xfrm>
            <a:prstGeom prst="ellipse">
              <a:avLst/>
            </a:prstGeom>
            <a:gradFill>
              <a:gsLst>
                <a:gs pos="0">
                  <a:srgbClr val="B8C6E8"/>
                </a:gs>
                <a:gs pos="100000">
                  <a:srgbClr val="829DD9">
                    <a:alpha val="73725"/>
                  </a:srgbClr>
                </a:gs>
              </a:gsLst>
              <a:lin ang="5400000" scaled="0"/>
            </a:gradFill>
            <a:ln cap="rnd" cmpd="sng" w="9525">
              <a:solidFill>
                <a:srgbClr val="467B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txBox="1"/>
            <p:nvPr/>
          </p:nvSpPr>
          <p:spPr>
            <a:xfrm>
              <a:off x="1295762" y="516398"/>
              <a:ext cx="761077" cy="761077"/>
            </a:xfrm>
            <a:prstGeom prst="rect">
              <a:avLst/>
            </a:prstGeom>
            <a:noFill/>
            <a:ln>
              <a:noFill/>
            </a:ln>
          </p:spPr>
          <p:txBody>
            <a:bodyPr anchorCtr="0" anchor="ctr" bIns="12700" lIns="83900" spcFirstLastPara="1" rIns="83900" wrap="square" tIns="12700">
              <a:noAutofit/>
            </a:bodyPr>
            <a:lstStyle/>
            <a:p>
              <a:pPr indent="0" lvl="0" marL="0" marR="0" rtl="0" algn="ctr">
                <a:lnSpc>
                  <a:spcPct val="90000"/>
                </a:lnSpc>
                <a:spcBef>
                  <a:spcPts val="0"/>
                </a:spcBef>
                <a:spcAft>
                  <a:spcPts val="0"/>
                </a:spcAft>
                <a:buClr>
                  <a:schemeClr val="dk1"/>
                </a:buClr>
                <a:buSzPts val="4800"/>
                <a:buFont typeface="Calibri"/>
                <a:buNone/>
              </a:pPr>
              <a:r>
                <a:rPr b="0" i="0" lang="en-GB" sz="4800" u="none" cap="none" strike="noStrike">
                  <a:solidFill>
                    <a:schemeClr val="dk1"/>
                  </a:solidFill>
                  <a:latin typeface="Calibri"/>
                  <a:ea typeface="Calibri"/>
                  <a:cs typeface="Calibri"/>
                  <a:sym typeface="Calibri"/>
                </a:rPr>
                <a:t>1</a:t>
              </a:r>
              <a:endParaRPr/>
            </a:p>
          </p:txBody>
        </p:sp>
        <p:sp>
          <p:nvSpPr>
            <p:cNvPr id="340" name="Google Shape;340;p2"/>
            <p:cNvSpPr/>
            <p:nvPr/>
          </p:nvSpPr>
          <p:spPr>
            <a:xfrm>
              <a:off x="0" y="3587678"/>
              <a:ext cx="3352601" cy="72"/>
            </a:xfrm>
            <a:prstGeom prst="rect">
              <a:avLst/>
            </a:prstGeom>
            <a:gradFill>
              <a:gsLst>
                <a:gs pos="0">
                  <a:srgbClr val="B3D9CD"/>
                </a:gs>
                <a:gs pos="100000">
                  <a:srgbClr val="82C3AF">
                    <a:alpha val="73725"/>
                  </a:srgbClr>
                </a:gs>
              </a:gsLst>
              <a:lin ang="5400000" scaled="0"/>
            </a:gradFill>
            <a:ln cap="rnd" cmpd="sng" w="9525">
              <a:solidFill>
                <a:srgbClr val="46B29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3687861" y="0"/>
              <a:ext cx="3352601" cy="3587750"/>
            </a:xfrm>
            <a:prstGeom prst="rect">
              <a:avLst/>
            </a:prstGeom>
            <a:solidFill>
              <a:srgbClr val="CEE4DD">
                <a:alpha val="89803"/>
              </a:srgbClr>
            </a:solidFill>
            <a:ln cap="rnd" cmpd="sng" w="9525">
              <a:solidFill>
                <a:srgbClr val="CEE4D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txBox="1"/>
            <p:nvPr/>
          </p:nvSpPr>
          <p:spPr>
            <a:xfrm>
              <a:off x="3687861" y="1363345"/>
              <a:ext cx="3352601" cy="2152650"/>
            </a:xfrm>
            <a:prstGeom prst="rect">
              <a:avLst/>
            </a:prstGeom>
            <a:noFill/>
            <a:ln>
              <a:noFill/>
            </a:ln>
          </p:spPr>
          <p:txBody>
            <a:bodyPr anchorCtr="0" anchor="t" bIns="330200" lIns="261375" spcFirstLastPara="1" rIns="261375" wrap="square" tIns="330200">
              <a:noAutofit/>
            </a:bodyPr>
            <a:lstStyle/>
            <a:p>
              <a:pPr indent="0" lvl="0" marL="0" marR="0" rtl="0" algn="l">
                <a:lnSpc>
                  <a:spcPct val="90000"/>
                </a:lnSpc>
                <a:spcBef>
                  <a:spcPts val="0"/>
                </a:spcBef>
                <a:spcAft>
                  <a:spcPts val="0"/>
                </a:spcAft>
                <a:buClr>
                  <a:schemeClr val="lt1"/>
                </a:buClr>
                <a:buSzPts val="1200"/>
                <a:buFont typeface="Arial"/>
                <a:buNone/>
              </a:pPr>
              <a:r>
                <a:rPr b="0" i="0" lang="en-GB" sz="1200" u="none" cap="none" strike="noStrike">
                  <a:solidFill>
                    <a:schemeClr val="lt1"/>
                  </a:solidFill>
                  <a:latin typeface="Arial"/>
                  <a:ea typeface="Arial"/>
                  <a:cs typeface="Arial"/>
                  <a:sym typeface="Arial"/>
                </a:rPr>
                <a:t>Mandiri Berubah: menerapkan Kurikulum Merdeka </a:t>
              </a:r>
              <a:r>
                <a:rPr b="0" i="0" lang="en-GB" sz="1200" u="none" cap="none" strike="noStrike">
                  <a:solidFill>
                    <a:srgbClr val="FF0000"/>
                  </a:solidFill>
                  <a:latin typeface="Arial"/>
                  <a:ea typeface="Arial"/>
                  <a:cs typeface="Arial"/>
                  <a:sym typeface="Arial"/>
                </a:rPr>
                <a:t>menggunakan perangkat ajar yang sudah disediakan (Platform Merdeka Mengajar)</a:t>
              </a:r>
              <a:endParaRPr b="0" i="0" sz="1200" u="none" cap="none" strike="noStrike">
                <a:solidFill>
                  <a:srgbClr val="FF0000"/>
                </a:solidFill>
                <a:latin typeface="Arial"/>
                <a:ea typeface="Arial"/>
                <a:cs typeface="Arial"/>
                <a:sym typeface="Arial"/>
              </a:endParaRPr>
            </a:p>
          </p:txBody>
        </p:sp>
        <p:sp>
          <p:nvSpPr>
            <p:cNvPr id="343" name="Google Shape;343;p2"/>
            <p:cNvSpPr/>
            <p:nvPr/>
          </p:nvSpPr>
          <p:spPr>
            <a:xfrm>
              <a:off x="4825999" y="358774"/>
              <a:ext cx="1076325" cy="1076325"/>
            </a:xfrm>
            <a:prstGeom prst="ellipse">
              <a:avLst/>
            </a:prstGeom>
            <a:gradFill>
              <a:gsLst>
                <a:gs pos="0">
                  <a:srgbClr val="CADDB6"/>
                </a:gs>
                <a:gs pos="100000">
                  <a:srgbClr val="AAC984">
                    <a:alpha val="73725"/>
                  </a:srgbClr>
                </a:gs>
              </a:gsLst>
              <a:lin ang="5400000" scaled="0"/>
            </a:gradFill>
            <a:ln cap="rnd" cmpd="sng" w="9525">
              <a:solidFill>
                <a:srgbClr val="8FBA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txBox="1"/>
            <p:nvPr/>
          </p:nvSpPr>
          <p:spPr>
            <a:xfrm>
              <a:off x="4983623" y="516398"/>
              <a:ext cx="761077" cy="761077"/>
            </a:xfrm>
            <a:prstGeom prst="rect">
              <a:avLst/>
            </a:prstGeom>
            <a:noFill/>
            <a:ln>
              <a:noFill/>
            </a:ln>
          </p:spPr>
          <p:txBody>
            <a:bodyPr anchorCtr="0" anchor="ctr" bIns="12700" lIns="83900" spcFirstLastPara="1" rIns="83900" wrap="square" tIns="12700">
              <a:noAutofit/>
            </a:bodyPr>
            <a:lstStyle/>
            <a:p>
              <a:pPr indent="0" lvl="0" marL="0" marR="0" rtl="0" algn="ctr">
                <a:lnSpc>
                  <a:spcPct val="90000"/>
                </a:lnSpc>
                <a:spcBef>
                  <a:spcPts val="0"/>
                </a:spcBef>
                <a:spcAft>
                  <a:spcPts val="0"/>
                </a:spcAft>
                <a:buClr>
                  <a:schemeClr val="dk1"/>
                </a:buClr>
                <a:buSzPts val="4800"/>
                <a:buFont typeface="Calibri"/>
                <a:buNone/>
              </a:pPr>
              <a:r>
                <a:rPr b="0" i="0" lang="en-GB" sz="4800" u="none" cap="none" strike="noStrike">
                  <a:solidFill>
                    <a:schemeClr val="dk1"/>
                  </a:solidFill>
                  <a:latin typeface="Calibri"/>
                  <a:ea typeface="Calibri"/>
                  <a:cs typeface="Calibri"/>
                  <a:sym typeface="Calibri"/>
                </a:rPr>
                <a:t>2</a:t>
              </a:r>
              <a:endParaRPr/>
            </a:p>
          </p:txBody>
        </p:sp>
        <p:sp>
          <p:nvSpPr>
            <p:cNvPr id="345" name="Google Shape;345;p2"/>
            <p:cNvSpPr/>
            <p:nvPr/>
          </p:nvSpPr>
          <p:spPr>
            <a:xfrm>
              <a:off x="3687861" y="3587678"/>
              <a:ext cx="3352601" cy="72"/>
            </a:xfrm>
            <a:prstGeom prst="rect">
              <a:avLst/>
            </a:prstGeom>
            <a:gradFill>
              <a:gsLst>
                <a:gs pos="0">
                  <a:srgbClr val="EFD3B7"/>
                </a:gs>
                <a:gs pos="100000">
                  <a:srgbClr val="E4B47B">
                    <a:alpha val="73725"/>
                  </a:srgbClr>
                </a:gs>
              </a:gsLst>
              <a:lin ang="5400000" scaled="0"/>
            </a:gradFill>
            <a:ln cap="rnd"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7375723" y="0"/>
              <a:ext cx="3352601" cy="3587750"/>
            </a:xfrm>
            <a:prstGeom prst="rect">
              <a:avLst/>
            </a:prstGeom>
            <a:solidFill>
              <a:srgbClr val="DAE5CD">
                <a:alpha val="89803"/>
              </a:srgbClr>
            </a:solidFill>
            <a:ln cap="rnd" cmpd="sng" w="9525">
              <a:solidFill>
                <a:srgbClr val="DAE5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txBox="1"/>
            <p:nvPr/>
          </p:nvSpPr>
          <p:spPr>
            <a:xfrm>
              <a:off x="7375723" y="1363345"/>
              <a:ext cx="3352601" cy="2152650"/>
            </a:xfrm>
            <a:prstGeom prst="rect">
              <a:avLst/>
            </a:prstGeom>
            <a:noFill/>
            <a:ln>
              <a:noFill/>
            </a:ln>
          </p:spPr>
          <p:txBody>
            <a:bodyPr anchorCtr="0" anchor="t" bIns="330200" lIns="261375" spcFirstLastPara="1" rIns="261375" wrap="square" tIns="330200">
              <a:noAutofit/>
            </a:bodyPr>
            <a:lstStyle/>
            <a:p>
              <a:pPr indent="0" lvl="0" marL="0" marR="0" rtl="0" algn="l">
                <a:lnSpc>
                  <a:spcPct val="90000"/>
                </a:lnSpc>
                <a:spcBef>
                  <a:spcPts val="0"/>
                </a:spcBef>
                <a:spcAft>
                  <a:spcPts val="0"/>
                </a:spcAft>
                <a:buClr>
                  <a:schemeClr val="lt1"/>
                </a:buClr>
                <a:buSzPts val="1300"/>
                <a:buFont typeface="Arial"/>
                <a:buNone/>
              </a:pPr>
              <a:r>
                <a:rPr b="0" i="0" lang="en-GB" sz="1300" u="none" cap="none" strike="noStrike">
                  <a:solidFill>
                    <a:schemeClr val="lt1"/>
                  </a:solidFill>
                  <a:latin typeface="Arial"/>
                  <a:ea typeface="Arial"/>
                  <a:cs typeface="Arial"/>
                  <a:sym typeface="Arial"/>
                </a:rPr>
                <a:t>Mandiri Berbagi: menerapkan Kurikulum Merdeka dengan </a:t>
              </a:r>
              <a:r>
                <a:rPr b="0" i="0" lang="en-GB" sz="1300" u="none" cap="none" strike="noStrike">
                  <a:solidFill>
                    <a:srgbClr val="FF0000"/>
                  </a:solidFill>
                  <a:latin typeface="Arial"/>
                  <a:ea typeface="Arial"/>
                  <a:cs typeface="Arial"/>
                  <a:sym typeface="Arial"/>
                </a:rPr>
                <a:t>mengembangkan sendiri berbagai perangkat ajar (berkreasi sendiri untuk  mencapai CP &amp; Profil Pelajar Pancasila)</a:t>
              </a:r>
              <a:endParaRPr b="0" i="0" sz="1300" u="none" cap="none" strike="noStrike">
                <a:solidFill>
                  <a:srgbClr val="FF0000"/>
                </a:solidFill>
                <a:latin typeface="Arial"/>
                <a:ea typeface="Arial"/>
                <a:cs typeface="Arial"/>
                <a:sym typeface="Arial"/>
              </a:endParaRPr>
            </a:p>
          </p:txBody>
        </p:sp>
        <p:sp>
          <p:nvSpPr>
            <p:cNvPr id="348" name="Google Shape;348;p2"/>
            <p:cNvSpPr/>
            <p:nvPr/>
          </p:nvSpPr>
          <p:spPr>
            <a:xfrm>
              <a:off x="8513861" y="358774"/>
              <a:ext cx="1076325" cy="1076325"/>
            </a:xfrm>
            <a:prstGeom prst="ellipse">
              <a:avLst/>
            </a:prstGeom>
            <a:gradFill>
              <a:gsLst>
                <a:gs pos="0">
                  <a:srgbClr val="F0BEBC"/>
                </a:gs>
                <a:gs pos="100000">
                  <a:srgbClr val="E78682">
                    <a:alpha val="73725"/>
                  </a:srgbClr>
                </a:gs>
              </a:gsLst>
              <a:lin ang="5400000" scaled="0"/>
            </a:gradFill>
            <a:ln cap="rnd" cmpd="sng" w="9525">
              <a:solidFill>
                <a:srgbClr val="E150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txBox="1"/>
            <p:nvPr/>
          </p:nvSpPr>
          <p:spPr>
            <a:xfrm>
              <a:off x="8671485" y="516398"/>
              <a:ext cx="761077" cy="761077"/>
            </a:xfrm>
            <a:prstGeom prst="rect">
              <a:avLst/>
            </a:prstGeom>
            <a:noFill/>
            <a:ln>
              <a:noFill/>
            </a:ln>
          </p:spPr>
          <p:txBody>
            <a:bodyPr anchorCtr="0" anchor="ctr" bIns="12700" lIns="83900" spcFirstLastPara="1" rIns="83900" wrap="square" tIns="12700">
              <a:noAutofit/>
            </a:bodyPr>
            <a:lstStyle/>
            <a:p>
              <a:pPr indent="0" lvl="0" marL="0" marR="0" rtl="0" algn="ctr">
                <a:lnSpc>
                  <a:spcPct val="90000"/>
                </a:lnSpc>
                <a:spcBef>
                  <a:spcPts val="0"/>
                </a:spcBef>
                <a:spcAft>
                  <a:spcPts val="0"/>
                </a:spcAft>
                <a:buClr>
                  <a:schemeClr val="dk1"/>
                </a:buClr>
                <a:buSzPts val="4800"/>
                <a:buFont typeface="Calibri"/>
                <a:buNone/>
              </a:pPr>
              <a:r>
                <a:rPr b="0" i="0" lang="en-GB" sz="4800" u="none" cap="none" strike="noStrike">
                  <a:solidFill>
                    <a:schemeClr val="dk1"/>
                  </a:solidFill>
                  <a:latin typeface="Calibri"/>
                  <a:ea typeface="Calibri"/>
                  <a:cs typeface="Calibri"/>
                  <a:sym typeface="Calibri"/>
                </a:rPr>
                <a:t>3</a:t>
              </a:r>
              <a:endParaRPr/>
            </a:p>
          </p:txBody>
        </p:sp>
        <p:sp>
          <p:nvSpPr>
            <p:cNvPr id="350" name="Google Shape;350;p2"/>
            <p:cNvSpPr/>
            <p:nvPr/>
          </p:nvSpPr>
          <p:spPr>
            <a:xfrm>
              <a:off x="7375723" y="3587678"/>
              <a:ext cx="3352601" cy="72"/>
            </a:xfrm>
            <a:prstGeom prst="rect">
              <a:avLst/>
            </a:prstGeom>
            <a:gradFill>
              <a:gsLst>
                <a:gs pos="0">
                  <a:srgbClr val="B8C6E8"/>
                </a:gs>
                <a:gs pos="100000">
                  <a:srgbClr val="829DD9">
                    <a:alpha val="73725"/>
                  </a:srgbClr>
                </a:gs>
              </a:gsLst>
              <a:lin ang="5400000" scaled="0"/>
            </a:gradFill>
            <a:ln cap="rnd" cmpd="sng" w="9525">
              <a:solidFill>
                <a:srgbClr val="467B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0"/>
          <p:cNvSpPr txBox="1"/>
          <p:nvPr>
            <p:ph type="title"/>
          </p:nvPr>
        </p:nvSpPr>
        <p:spPr>
          <a:xfrm>
            <a:off x="1198182" y="381000"/>
            <a:ext cx="10003218" cy="160012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600"/>
              <a:buFont typeface="Arial"/>
              <a:buNone/>
            </a:pPr>
            <a:r>
              <a:rPr b="1" lang="en-GB">
                <a:latin typeface="Arial"/>
                <a:ea typeface="Arial"/>
                <a:cs typeface="Arial"/>
                <a:sym typeface="Arial"/>
              </a:rPr>
              <a:t>FOKUS UTAMA</a:t>
            </a:r>
            <a:endParaRPr/>
          </a:p>
        </p:txBody>
      </p:sp>
      <p:grpSp>
        <p:nvGrpSpPr>
          <p:cNvPr id="526" name="Google Shape;526;p20"/>
          <p:cNvGrpSpPr/>
          <p:nvPr/>
        </p:nvGrpSpPr>
        <p:grpSpPr>
          <a:xfrm>
            <a:off x="838405" y="2857783"/>
            <a:ext cx="10515189" cy="2975996"/>
            <a:chOff x="205" y="343183"/>
            <a:chExt cx="10515189" cy="2975996"/>
          </a:xfrm>
        </p:grpSpPr>
        <p:sp>
          <p:nvSpPr>
            <p:cNvPr id="527" name="Google Shape;527;p20"/>
            <p:cNvSpPr/>
            <p:nvPr/>
          </p:nvSpPr>
          <p:spPr>
            <a:xfrm>
              <a:off x="205" y="343183"/>
              <a:ext cx="2479997" cy="2975996"/>
            </a:xfrm>
            <a:prstGeom prst="rect">
              <a:avLst/>
            </a:prstGeom>
            <a:solidFill>
              <a:srgbClr val="FFFF00"/>
            </a:solidFill>
            <a:ln cap="rnd" cmpd="sng" w="19050">
              <a:solidFill>
                <a:srgbClr val="467B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txBox="1"/>
            <p:nvPr/>
          </p:nvSpPr>
          <p:spPr>
            <a:xfrm>
              <a:off x="205" y="1533581"/>
              <a:ext cx="2479997" cy="1785598"/>
            </a:xfrm>
            <a:prstGeom prst="rect">
              <a:avLst/>
            </a:prstGeom>
            <a:noFill/>
            <a:ln>
              <a:noFill/>
            </a:ln>
          </p:spPr>
          <p:txBody>
            <a:bodyPr anchorCtr="0" anchor="t" bIns="330200" lIns="244950" spcFirstLastPara="1" rIns="244950" wrap="square" tIns="0">
              <a:noAutofit/>
            </a:bodyPr>
            <a:lstStyle/>
            <a:p>
              <a:pPr indent="0" lvl="0" marL="0" marR="0" rtl="0" algn="l">
                <a:lnSpc>
                  <a:spcPct val="90000"/>
                </a:lnSpc>
                <a:spcBef>
                  <a:spcPts val="0"/>
                </a:spcBef>
                <a:spcAft>
                  <a:spcPts val="0"/>
                </a:spcAft>
                <a:buClr>
                  <a:srgbClr val="7030A0"/>
                </a:buClr>
                <a:buSzPts val="3200"/>
                <a:buFont typeface="Arial"/>
                <a:buNone/>
              </a:pPr>
              <a:r>
                <a:rPr b="1" lang="en-GB" sz="3200">
                  <a:solidFill>
                    <a:srgbClr val="7030A0"/>
                  </a:solidFill>
                  <a:latin typeface="Arial"/>
                  <a:ea typeface="Arial"/>
                  <a:cs typeface="Arial"/>
                  <a:sym typeface="Arial"/>
                </a:rPr>
                <a:t>SKL-SI</a:t>
              </a:r>
              <a:endParaRPr/>
            </a:p>
          </p:txBody>
        </p:sp>
        <p:sp>
          <p:nvSpPr>
            <p:cNvPr id="529" name="Google Shape;529;p20"/>
            <p:cNvSpPr/>
            <p:nvPr/>
          </p:nvSpPr>
          <p:spPr>
            <a:xfrm>
              <a:off x="205" y="343183"/>
              <a:ext cx="2479997" cy="11903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txBox="1"/>
            <p:nvPr/>
          </p:nvSpPr>
          <p:spPr>
            <a:xfrm>
              <a:off x="205" y="343183"/>
              <a:ext cx="2479997" cy="1190398"/>
            </a:xfrm>
            <a:prstGeom prst="rect">
              <a:avLst/>
            </a:prstGeom>
            <a:noFill/>
            <a:ln>
              <a:noFill/>
            </a:ln>
          </p:spPr>
          <p:txBody>
            <a:bodyPr anchorCtr="0" anchor="ctr" bIns="165100" lIns="244950" spcFirstLastPara="1" rIns="244950" wrap="square" tIns="165100">
              <a:noAutofit/>
            </a:bodyPr>
            <a:lstStyle/>
            <a:p>
              <a:pPr indent="0" lvl="0" marL="0" marR="0" rtl="0" algn="l">
                <a:lnSpc>
                  <a:spcPct val="90000"/>
                </a:lnSpc>
                <a:spcBef>
                  <a:spcPts val="0"/>
                </a:spcBef>
                <a:spcAft>
                  <a:spcPts val="0"/>
                </a:spcAft>
                <a:buClr>
                  <a:schemeClr val="lt1"/>
                </a:buClr>
                <a:buSzPts val="6100"/>
                <a:buFont typeface="Calibri"/>
                <a:buNone/>
              </a:pPr>
              <a:r>
                <a:t/>
              </a:r>
              <a:endParaRPr sz="6100">
                <a:solidFill>
                  <a:schemeClr val="lt1"/>
                </a:solidFill>
                <a:latin typeface="Calibri"/>
                <a:ea typeface="Calibri"/>
                <a:cs typeface="Calibri"/>
                <a:sym typeface="Calibri"/>
              </a:endParaRPr>
            </a:p>
          </p:txBody>
        </p:sp>
        <p:sp>
          <p:nvSpPr>
            <p:cNvPr id="531" name="Google Shape;531;p20"/>
            <p:cNvSpPr/>
            <p:nvPr/>
          </p:nvSpPr>
          <p:spPr>
            <a:xfrm>
              <a:off x="2678602" y="343183"/>
              <a:ext cx="2479997" cy="2975996"/>
            </a:xfrm>
            <a:prstGeom prst="rect">
              <a:avLst/>
            </a:prstGeom>
            <a:solidFill>
              <a:srgbClr val="439AC7"/>
            </a:solidFill>
            <a:ln cap="rnd" cmpd="sng" w="19050">
              <a:solidFill>
                <a:srgbClr val="439A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txBox="1"/>
            <p:nvPr/>
          </p:nvSpPr>
          <p:spPr>
            <a:xfrm>
              <a:off x="2678602" y="1533581"/>
              <a:ext cx="2479997" cy="1785598"/>
            </a:xfrm>
            <a:prstGeom prst="rect">
              <a:avLst/>
            </a:prstGeom>
            <a:noFill/>
            <a:ln>
              <a:noFill/>
            </a:ln>
          </p:spPr>
          <p:txBody>
            <a:bodyPr anchorCtr="0" anchor="t" bIns="330200" lIns="244950" spcFirstLastPara="1" rIns="244950" wrap="square" tIns="0">
              <a:noAutofit/>
            </a:bodyPr>
            <a:lstStyle/>
            <a:p>
              <a:pPr indent="0" lvl="0" marL="0" marR="0" rtl="0" algn="l">
                <a:lnSpc>
                  <a:spcPct val="90000"/>
                </a:lnSpc>
                <a:spcBef>
                  <a:spcPts val="0"/>
                </a:spcBef>
                <a:spcAft>
                  <a:spcPts val="0"/>
                </a:spcAft>
                <a:buClr>
                  <a:schemeClr val="lt1"/>
                </a:buClr>
                <a:buSzPts val="2300"/>
                <a:buFont typeface="Calibri"/>
                <a:buNone/>
              </a:pPr>
              <a:r>
                <a:rPr b="1" lang="en-GB" sz="2300">
                  <a:solidFill>
                    <a:schemeClr val="lt1"/>
                  </a:solidFill>
                  <a:latin typeface="Calibri"/>
                  <a:ea typeface="Calibri"/>
                  <a:cs typeface="Calibri"/>
                  <a:sym typeface="Calibri"/>
                </a:rPr>
                <a:t>Struktur Kurikulum</a:t>
              </a:r>
              <a:endParaRPr b="1" sz="2300">
                <a:solidFill>
                  <a:schemeClr val="lt1"/>
                </a:solidFill>
                <a:latin typeface="Calibri"/>
                <a:ea typeface="Calibri"/>
                <a:cs typeface="Calibri"/>
                <a:sym typeface="Calibri"/>
              </a:endParaRPr>
            </a:p>
          </p:txBody>
        </p:sp>
        <p:sp>
          <p:nvSpPr>
            <p:cNvPr id="533" name="Google Shape;533;p20"/>
            <p:cNvSpPr/>
            <p:nvPr/>
          </p:nvSpPr>
          <p:spPr>
            <a:xfrm>
              <a:off x="2678602" y="343183"/>
              <a:ext cx="2479997" cy="11903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0"/>
            <p:cNvSpPr txBox="1"/>
            <p:nvPr/>
          </p:nvSpPr>
          <p:spPr>
            <a:xfrm>
              <a:off x="2678602" y="343183"/>
              <a:ext cx="2479997" cy="1190398"/>
            </a:xfrm>
            <a:prstGeom prst="rect">
              <a:avLst/>
            </a:prstGeom>
            <a:noFill/>
            <a:ln>
              <a:noFill/>
            </a:ln>
          </p:spPr>
          <p:txBody>
            <a:bodyPr anchorCtr="0" anchor="ctr" bIns="165100" lIns="244950" spcFirstLastPara="1" rIns="244950" wrap="square" tIns="165100">
              <a:noAutofit/>
            </a:bodyPr>
            <a:lstStyle/>
            <a:p>
              <a:pPr indent="0" lvl="0" marL="0" marR="0" rtl="0" algn="l">
                <a:lnSpc>
                  <a:spcPct val="90000"/>
                </a:lnSpc>
                <a:spcBef>
                  <a:spcPts val="0"/>
                </a:spcBef>
                <a:spcAft>
                  <a:spcPts val="0"/>
                </a:spcAft>
                <a:buClr>
                  <a:schemeClr val="lt1"/>
                </a:buClr>
                <a:buSzPts val="6100"/>
                <a:buFont typeface="Calibri"/>
                <a:buNone/>
              </a:pPr>
              <a:r>
                <a:rPr lang="en-GB" sz="6100">
                  <a:solidFill>
                    <a:schemeClr val="lt1"/>
                  </a:solidFill>
                  <a:latin typeface="Calibri"/>
                  <a:ea typeface="Calibri"/>
                  <a:cs typeface="Calibri"/>
                  <a:sym typeface="Calibri"/>
                </a:rPr>
                <a:t>01</a:t>
              </a:r>
              <a:endParaRPr/>
            </a:p>
          </p:txBody>
        </p:sp>
        <p:sp>
          <p:nvSpPr>
            <p:cNvPr id="535" name="Google Shape;535;p20"/>
            <p:cNvSpPr/>
            <p:nvPr/>
          </p:nvSpPr>
          <p:spPr>
            <a:xfrm>
              <a:off x="5356999" y="343183"/>
              <a:ext cx="2479997" cy="2975996"/>
            </a:xfrm>
            <a:prstGeom prst="rect">
              <a:avLst/>
            </a:prstGeom>
            <a:solidFill>
              <a:srgbClr val="42B8BE"/>
            </a:solidFill>
            <a:ln cap="rnd" cmpd="sng" w="19050">
              <a:solidFill>
                <a:srgbClr val="42B8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0"/>
            <p:cNvSpPr txBox="1"/>
            <p:nvPr/>
          </p:nvSpPr>
          <p:spPr>
            <a:xfrm>
              <a:off x="5356999" y="1533581"/>
              <a:ext cx="2479997" cy="1785598"/>
            </a:xfrm>
            <a:prstGeom prst="rect">
              <a:avLst/>
            </a:prstGeom>
            <a:noFill/>
            <a:ln>
              <a:noFill/>
            </a:ln>
          </p:spPr>
          <p:txBody>
            <a:bodyPr anchorCtr="0" anchor="t" bIns="330200" lIns="244950" spcFirstLastPara="1" rIns="244950" wrap="square" tIns="0">
              <a:noAutofit/>
            </a:bodyPr>
            <a:lstStyle/>
            <a:p>
              <a:pPr indent="0" lvl="0" marL="0" marR="0" rtl="0" algn="l">
                <a:lnSpc>
                  <a:spcPct val="90000"/>
                </a:lnSpc>
                <a:spcBef>
                  <a:spcPts val="0"/>
                </a:spcBef>
                <a:spcAft>
                  <a:spcPts val="0"/>
                </a:spcAft>
                <a:buClr>
                  <a:schemeClr val="lt1"/>
                </a:buClr>
                <a:buSzPts val="2300"/>
                <a:buFont typeface="Calibri"/>
                <a:buNone/>
              </a:pPr>
              <a:r>
                <a:rPr b="1" lang="en-GB" sz="2300">
                  <a:solidFill>
                    <a:schemeClr val="lt1"/>
                  </a:solidFill>
                  <a:latin typeface="Calibri"/>
                  <a:ea typeface="Calibri"/>
                  <a:cs typeface="Calibri"/>
                  <a:sym typeface="Calibri"/>
                </a:rPr>
                <a:t>Capaian Pembelajaran</a:t>
              </a:r>
              <a:endParaRPr b="1" sz="2300">
                <a:solidFill>
                  <a:schemeClr val="lt1"/>
                </a:solidFill>
                <a:latin typeface="Calibri"/>
                <a:ea typeface="Calibri"/>
                <a:cs typeface="Calibri"/>
                <a:sym typeface="Calibri"/>
              </a:endParaRPr>
            </a:p>
          </p:txBody>
        </p:sp>
        <p:sp>
          <p:nvSpPr>
            <p:cNvPr id="537" name="Google Shape;537;p20"/>
            <p:cNvSpPr/>
            <p:nvPr/>
          </p:nvSpPr>
          <p:spPr>
            <a:xfrm>
              <a:off x="5356999" y="343183"/>
              <a:ext cx="2479997" cy="11903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txBox="1"/>
            <p:nvPr/>
          </p:nvSpPr>
          <p:spPr>
            <a:xfrm>
              <a:off x="5356999" y="343183"/>
              <a:ext cx="2479997" cy="1190398"/>
            </a:xfrm>
            <a:prstGeom prst="rect">
              <a:avLst/>
            </a:prstGeom>
            <a:noFill/>
            <a:ln>
              <a:noFill/>
            </a:ln>
          </p:spPr>
          <p:txBody>
            <a:bodyPr anchorCtr="0" anchor="ctr" bIns="165100" lIns="244950" spcFirstLastPara="1" rIns="244950" wrap="square" tIns="165100">
              <a:noAutofit/>
            </a:bodyPr>
            <a:lstStyle/>
            <a:p>
              <a:pPr indent="0" lvl="0" marL="0" marR="0" rtl="0" algn="l">
                <a:lnSpc>
                  <a:spcPct val="90000"/>
                </a:lnSpc>
                <a:spcBef>
                  <a:spcPts val="0"/>
                </a:spcBef>
                <a:spcAft>
                  <a:spcPts val="0"/>
                </a:spcAft>
                <a:buClr>
                  <a:schemeClr val="lt1"/>
                </a:buClr>
                <a:buSzPts val="6100"/>
                <a:buFont typeface="Calibri"/>
                <a:buNone/>
              </a:pPr>
              <a:r>
                <a:rPr lang="en-GB" sz="6100">
                  <a:solidFill>
                    <a:schemeClr val="lt1"/>
                  </a:solidFill>
                  <a:latin typeface="Calibri"/>
                  <a:ea typeface="Calibri"/>
                  <a:cs typeface="Calibri"/>
                  <a:sym typeface="Calibri"/>
                </a:rPr>
                <a:t>02</a:t>
              </a:r>
              <a:endParaRPr/>
            </a:p>
          </p:txBody>
        </p:sp>
        <p:sp>
          <p:nvSpPr>
            <p:cNvPr id="539" name="Google Shape;539;p20"/>
            <p:cNvSpPr/>
            <p:nvPr/>
          </p:nvSpPr>
          <p:spPr>
            <a:xfrm>
              <a:off x="8035397" y="343183"/>
              <a:ext cx="2479997" cy="2975996"/>
            </a:xfrm>
            <a:prstGeom prst="rect">
              <a:avLst/>
            </a:prstGeom>
            <a:solidFill>
              <a:srgbClr val="45B096"/>
            </a:solidFill>
            <a:ln cap="rnd" cmpd="sng" w="19050">
              <a:solidFill>
                <a:srgbClr val="45B0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0"/>
            <p:cNvSpPr txBox="1"/>
            <p:nvPr/>
          </p:nvSpPr>
          <p:spPr>
            <a:xfrm>
              <a:off x="8035397" y="1533581"/>
              <a:ext cx="2479997" cy="1785598"/>
            </a:xfrm>
            <a:prstGeom prst="rect">
              <a:avLst/>
            </a:prstGeom>
            <a:noFill/>
            <a:ln>
              <a:noFill/>
            </a:ln>
          </p:spPr>
          <p:txBody>
            <a:bodyPr anchorCtr="0" anchor="t" bIns="330200" lIns="244950" spcFirstLastPara="1" rIns="244950" wrap="square" tIns="0">
              <a:noAutofit/>
            </a:bodyPr>
            <a:lstStyle/>
            <a:p>
              <a:pPr indent="0" lvl="0" marL="0" marR="0" rtl="0" algn="l">
                <a:lnSpc>
                  <a:spcPct val="90000"/>
                </a:lnSpc>
                <a:spcBef>
                  <a:spcPts val="0"/>
                </a:spcBef>
                <a:spcAft>
                  <a:spcPts val="0"/>
                </a:spcAft>
                <a:buClr>
                  <a:schemeClr val="lt1"/>
                </a:buClr>
                <a:buSzPts val="2300"/>
                <a:buFont typeface="Calibri"/>
                <a:buNone/>
              </a:pPr>
              <a:r>
                <a:rPr b="1" lang="en-GB" sz="2300">
                  <a:solidFill>
                    <a:schemeClr val="lt1"/>
                  </a:solidFill>
                  <a:latin typeface="Calibri"/>
                  <a:ea typeface="Calibri"/>
                  <a:cs typeface="Calibri"/>
                  <a:sym typeface="Calibri"/>
                </a:rPr>
                <a:t>Prinsip Pembelajaran dan Asesmen paradigma baru</a:t>
              </a:r>
              <a:endParaRPr b="1" sz="2300">
                <a:solidFill>
                  <a:schemeClr val="lt1"/>
                </a:solidFill>
                <a:latin typeface="Calibri"/>
                <a:ea typeface="Calibri"/>
                <a:cs typeface="Calibri"/>
                <a:sym typeface="Calibri"/>
              </a:endParaRPr>
            </a:p>
          </p:txBody>
        </p:sp>
        <p:sp>
          <p:nvSpPr>
            <p:cNvPr id="541" name="Google Shape;541;p20"/>
            <p:cNvSpPr/>
            <p:nvPr/>
          </p:nvSpPr>
          <p:spPr>
            <a:xfrm>
              <a:off x="8035397" y="343183"/>
              <a:ext cx="2479997" cy="11903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0"/>
            <p:cNvSpPr txBox="1"/>
            <p:nvPr/>
          </p:nvSpPr>
          <p:spPr>
            <a:xfrm>
              <a:off x="8035397" y="343183"/>
              <a:ext cx="2479997" cy="1190398"/>
            </a:xfrm>
            <a:prstGeom prst="rect">
              <a:avLst/>
            </a:prstGeom>
            <a:noFill/>
            <a:ln>
              <a:noFill/>
            </a:ln>
          </p:spPr>
          <p:txBody>
            <a:bodyPr anchorCtr="0" anchor="ctr" bIns="165100" lIns="244950" spcFirstLastPara="1" rIns="244950" wrap="square" tIns="165100">
              <a:noAutofit/>
            </a:bodyPr>
            <a:lstStyle/>
            <a:p>
              <a:pPr indent="0" lvl="0" marL="0" marR="0" rtl="0" algn="l">
                <a:lnSpc>
                  <a:spcPct val="90000"/>
                </a:lnSpc>
                <a:spcBef>
                  <a:spcPts val="0"/>
                </a:spcBef>
                <a:spcAft>
                  <a:spcPts val="0"/>
                </a:spcAft>
                <a:buClr>
                  <a:schemeClr val="lt1"/>
                </a:buClr>
                <a:buSzPts val="6100"/>
                <a:buFont typeface="Calibri"/>
                <a:buNone/>
              </a:pPr>
              <a:r>
                <a:rPr lang="en-GB" sz="6100">
                  <a:solidFill>
                    <a:schemeClr val="lt1"/>
                  </a:solidFill>
                  <a:latin typeface="Calibri"/>
                  <a:ea typeface="Calibri"/>
                  <a:cs typeface="Calibri"/>
                  <a:sym typeface="Calibri"/>
                </a:rPr>
                <a:t>03</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1"/>
          <p:cNvSpPr txBox="1"/>
          <p:nvPr>
            <p:ph type="title"/>
          </p:nvPr>
        </p:nvSpPr>
        <p:spPr>
          <a:xfrm>
            <a:off x="1143318" y="914400"/>
            <a:ext cx="4952681" cy="5105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D9EFEA"/>
              </a:buClr>
              <a:buSzPts val="3600"/>
              <a:buFont typeface="Arial"/>
              <a:buNone/>
            </a:pPr>
            <a:r>
              <a:rPr b="1" lang="en-GB">
                <a:solidFill>
                  <a:srgbClr val="D9EFEA"/>
                </a:solidFill>
                <a:latin typeface="Arial"/>
                <a:ea typeface="Arial"/>
                <a:cs typeface="Arial"/>
                <a:sym typeface="Arial"/>
              </a:rPr>
              <a:t>M-5</a:t>
            </a:r>
            <a:endParaRPr/>
          </a:p>
        </p:txBody>
      </p:sp>
      <p:sp>
        <p:nvSpPr>
          <p:cNvPr id="548" name="Google Shape;548;p21"/>
          <p:cNvSpPr txBox="1"/>
          <p:nvPr>
            <p:ph idx="1" type="body"/>
          </p:nvPr>
        </p:nvSpPr>
        <p:spPr>
          <a:xfrm>
            <a:off x="2714172" y="914400"/>
            <a:ext cx="8411030" cy="5105400"/>
          </a:xfrm>
          <a:prstGeom prst="rect">
            <a:avLst/>
          </a:prstGeom>
          <a:noFill/>
          <a:ln>
            <a:noFill/>
          </a:ln>
        </p:spPr>
        <p:txBody>
          <a:bodyPr anchorCtr="0" anchor="ctr" bIns="45700" lIns="91425" spcFirstLastPara="1" rIns="91425" wrap="square" tIns="45700">
            <a:noAutofit/>
          </a:bodyPr>
          <a:lstStyle/>
          <a:p>
            <a:pPr indent="-514350" lvl="0" marL="514350" rtl="0" algn="l">
              <a:spcBef>
                <a:spcPts val="0"/>
              </a:spcBef>
              <a:spcAft>
                <a:spcPts val="0"/>
              </a:spcAft>
              <a:buSzPts val="3200"/>
              <a:buFont typeface="Calibri"/>
              <a:buAutoNum type="arabicPeriod"/>
            </a:pPr>
            <a:r>
              <a:rPr b="1" lang="en-GB" sz="3200">
                <a:solidFill>
                  <a:srgbClr val="FFFF00"/>
                </a:solidFill>
                <a:latin typeface="Arial"/>
                <a:ea typeface="Arial"/>
                <a:cs typeface="Arial"/>
                <a:sym typeface="Arial"/>
              </a:rPr>
              <a:t>Menelaah</a:t>
            </a:r>
            <a:r>
              <a:rPr lang="en-GB" sz="3200">
                <a:latin typeface="Arial"/>
                <a:ea typeface="Arial"/>
                <a:cs typeface="Arial"/>
                <a:sym typeface="Arial"/>
              </a:rPr>
              <a:t> sumber: Kepmendikbudristek-SK Kabalitbang-dokumen resmi Kemdikbudristek</a:t>
            </a:r>
            <a:endParaRPr/>
          </a:p>
          <a:p>
            <a:pPr indent="-514350" lvl="0" marL="514350" rtl="0" algn="l">
              <a:spcBef>
                <a:spcPts val="1000"/>
              </a:spcBef>
              <a:spcAft>
                <a:spcPts val="0"/>
              </a:spcAft>
              <a:buSzPts val="3200"/>
              <a:buFont typeface="Calibri"/>
              <a:buAutoNum type="arabicPeriod"/>
            </a:pPr>
            <a:r>
              <a:rPr b="1" lang="en-GB" sz="3200">
                <a:solidFill>
                  <a:srgbClr val="FFFF00"/>
                </a:solidFill>
                <a:latin typeface="Arial"/>
                <a:ea typeface="Arial"/>
                <a:cs typeface="Arial"/>
                <a:sym typeface="Arial"/>
              </a:rPr>
              <a:t>Menangkap </a:t>
            </a:r>
            <a:r>
              <a:rPr b="1" lang="en-GB" sz="3200">
                <a:latin typeface="Arial"/>
                <a:ea typeface="Arial"/>
                <a:cs typeface="Arial"/>
                <a:sym typeface="Arial"/>
              </a:rPr>
              <a:t>ma</a:t>
            </a:r>
            <a:r>
              <a:rPr lang="en-GB" sz="3200">
                <a:latin typeface="Arial"/>
                <a:ea typeface="Arial"/>
                <a:cs typeface="Arial"/>
                <a:sym typeface="Arial"/>
              </a:rPr>
              <a:t>kna </a:t>
            </a:r>
            <a:endParaRPr/>
          </a:p>
          <a:p>
            <a:pPr indent="-514350" lvl="0" marL="514350" rtl="0" algn="l">
              <a:spcBef>
                <a:spcPts val="1000"/>
              </a:spcBef>
              <a:spcAft>
                <a:spcPts val="0"/>
              </a:spcAft>
              <a:buSzPts val="3200"/>
              <a:buFont typeface="Calibri"/>
              <a:buAutoNum type="arabicPeriod"/>
            </a:pPr>
            <a:r>
              <a:rPr b="1" lang="en-GB" sz="3200">
                <a:solidFill>
                  <a:srgbClr val="FFFF00"/>
                </a:solidFill>
                <a:latin typeface="Arial"/>
                <a:ea typeface="Arial"/>
                <a:cs typeface="Arial"/>
                <a:sym typeface="Arial"/>
              </a:rPr>
              <a:t>Mencoba menerapkan</a:t>
            </a:r>
            <a:endParaRPr/>
          </a:p>
          <a:p>
            <a:pPr indent="-514350" lvl="0" marL="514350" rtl="0" algn="l">
              <a:spcBef>
                <a:spcPts val="1000"/>
              </a:spcBef>
              <a:spcAft>
                <a:spcPts val="0"/>
              </a:spcAft>
              <a:buSzPts val="3200"/>
              <a:buFont typeface="Calibri"/>
              <a:buAutoNum type="arabicPeriod"/>
            </a:pPr>
            <a:r>
              <a:rPr b="1" lang="en-GB" sz="3200">
                <a:solidFill>
                  <a:srgbClr val="FFFF00"/>
                </a:solidFill>
                <a:latin typeface="Arial"/>
                <a:ea typeface="Arial"/>
                <a:cs typeface="Arial"/>
                <a:sym typeface="Arial"/>
              </a:rPr>
              <a:t>Mengulang</a:t>
            </a:r>
            <a:r>
              <a:rPr lang="en-GB" sz="3200">
                <a:latin typeface="Arial"/>
                <a:ea typeface="Arial"/>
                <a:cs typeface="Arial"/>
                <a:sym typeface="Arial"/>
              </a:rPr>
              <a:t> sekali lagi dan sekali lagi</a:t>
            </a:r>
            <a:endParaRPr/>
          </a:p>
          <a:p>
            <a:pPr indent="-514350" lvl="0" marL="514350" rtl="0" algn="l">
              <a:spcBef>
                <a:spcPts val="1000"/>
              </a:spcBef>
              <a:spcAft>
                <a:spcPts val="0"/>
              </a:spcAft>
              <a:buSzPts val="3200"/>
              <a:buFont typeface="Calibri"/>
              <a:buAutoNum type="arabicPeriod"/>
            </a:pPr>
            <a:r>
              <a:rPr b="1" lang="en-GB" sz="3200">
                <a:solidFill>
                  <a:srgbClr val="FFFF00"/>
                </a:solidFill>
                <a:latin typeface="Arial"/>
                <a:ea typeface="Arial"/>
                <a:cs typeface="Arial"/>
                <a:sym typeface="Arial"/>
              </a:rPr>
              <a:t>Menjadi tutor </a:t>
            </a:r>
            <a:r>
              <a:rPr lang="en-GB" sz="3200">
                <a:latin typeface="Arial"/>
                <a:ea typeface="Arial"/>
                <a:cs typeface="Arial"/>
                <a:sym typeface="Arial"/>
              </a:rPr>
              <a:t>sebaya di sekolah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2"/>
          <p:cNvSpPr txBox="1"/>
          <p:nvPr>
            <p:ph type="title"/>
          </p:nvPr>
        </p:nvSpPr>
        <p:spPr>
          <a:xfrm>
            <a:off x="241540" y="559813"/>
            <a:ext cx="5473461" cy="557793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6000"/>
              <a:buFont typeface="Arial"/>
              <a:buNone/>
            </a:pPr>
            <a:r>
              <a:rPr b="1" lang="en-GB" sz="6000">
                <a:solidFill>
                  <a:srgbClr val="FFFFFF"/>
                </a:solidFill>
                <a:latin typeface="Arial"/>
                <a:ea typeface="Arial"/>
                <a:cs typeface="Arial"/>
                <a:sym typeface="Arial"/>
              </a:rPr>
              <a:t>SKL</a:t>
            </a:r>
            <a:endParaRPr/>
          </a:p>
        </p:txBody>
      </p:sp>
      <p:grpSp>
        <p:nvGrpSpPr>
          <p:cNvPr id="554" name="Google Shape;554;p22"/>
          <p:cNvGrpSpPr/>
          <p:nvPr/>
        </p:nvGrpSpPr>
        <p:grpSpPr>
          <a:xfrm>
            <a:off x="6184458" y="360311"/>
            <a:ext cx="5626542" cy="5751901"/>
            <a:chOff x="0" y="16878"/>
            <a:chExt cx="5626542" cy="5751901"/>
          </a:xfrm>
        </p:grpSpPr>
        <p:sp>
          <p:nvSpPr>
            <p:cNvPr id="555" name="Google Shape;555;p22"/>
            <p:cNvSpPr/>
            <p:nvPr/>
          </p:nvSpPr>
          <p:spPr>
            <a:xfrm>
              <a:off x="0" y="16878"/>
              <a:ext cx="5626542" cy="1319175"/>
            </a:xfrm>
            <a:prstGeom prst="roundRect">
              <a:avLst>
                <a:gd fmla="val 16667" name="adj"/>
              </a:avLst>
            </a:prstGeom>
            <a:solidFill>
              <a:srgbClr val="467BC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2"/>
            <p:cNvSpPr txBox="1"/>
            <p:nvPr/>
          </p:nvSpPr>
          <p:spPr>
            <a:xfrm>
              <a:off x="64397" y="81275"/>
              <a:ext cx="5497748" cy="1190381"/>
            </a:xfrm>
            <a:prstGeom prst="rect">
              <a:avLst/>
            </a:prstGeom>
            <a:noFill/>
            <a:ln>
              <a:noFill/>
            </a:ln>
          </p:spPr>
          <p:txBody>
            <a:bodyPr anchorCtr="0" anchor="ctr" bIns="209550" lIns="209550" spcFirstLastPara="1" rIns="209550" wrap="square" tIns="209550">
              <a:noAutofit/>
            </a:bodyPr>
            <a:lstStyle/>
            <a:p>
              <a:pPr indent="0" lvl="0" marL="0" marR="0" rtl="0" algn="l">
                <a:lnSpc>
                  <a:spcPct val="90000"/>
                </a:lnSpc>
                <a:spcBef>
                  <a:spcPts val="0"/>
                </a:spcBef>
                <a:spcAft>
                  <a:spcPts val="0"/>
                </a:spcAft>
                <a:buClr>
                  <a:schemeClr val="lt1"/>
                </a:buClr>
                <a:buSzPts val="5500"/>
                <a:buFont typeface="Calibri"/>
                <a:buNone/>
              </a:pPr>
              <a:r>
                <a:rPr lang="en-GB" sz="5500">
                  <a:solidFill>
                    <a:schemeClr val="lt1"/>
                  </a:solidFill>
                  <a:latin typeface="Calibri"/>
                  <a:ea typeface="Calibri"/>
                  <a:cs typeface="Calibri"/>
                  <a:sym typeface="Calibri"/>
                </a:rPr>
                <a:t>PAUD</a:t>
              </a:r>
              <a:endParaRPr/>
            </a:p>
          </p:txBody>
        </p:sp>
        <p:sp>
          <p:nvSpPr>
            <p:cNvPr id="557" name="Google Shape;557;p22"/>
            <p:cNvSpPr/>
            <p:nvPr/>
          </p:nvSpPr>
          <p:spPr>
            <a:xfrm>
              <a:off x="0" y="1494453"/>
              <a:ext cx="5626542" cy="1319175"/>
            </a:xfrm>
            <a:prstGeom prst="roundRect">
              <a:avLst>
                <a:gd fmla="val 16667" name="adj"/>
              </a:avLst>
            </a:prstGeom>
            <a:solidFill>
              <a:srgbClr val="439AC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2"/>
            <p:cNvSpPr txBox="1"/>
            <p:nvPr/>
          </p:nvSpPr>
          <p:spPr>
            <a:xfrm>
              <a:off x="64397" y="1558850"/>
              <a:ext cx="5497748" cy="1190381"/>
            </a:xfrm>
            <a:prstGeom prst="rect">
              <a:avLst/>
            </a:prstGeom>
            <a:noFill/>
            <a:ln>
              <a:noFill/>
            </a:ln>
          </p:spPr>
          <p:txBody>
            <a:bodyPr anchorCtr="0" anchor="ctr" bIns="209550" lIns="209550" spcFirstLastPara="1" rIns="209550" wrap="square" tIns="209550">
              <a:noAutofit/>
            </a:bodyPr>
            <a:lstStyle/>
            <a:p>
              <a:pPr indent="0" lvl="0" marL="0" marR="0" rtl="0" algn="l">
                <a:lnSpc>
                  <a:spcPct val="90000"/>
                </a:lnSpc>
                <a:spcBef>
                  <a:spcPts val="0"/>
                </a:spcBef>
                <a:spcAft>
                  <a:spcPts val="0"/>
                </a:spcAft>
                <a:buClr>
                  <a:schemeClr val="lt1"/>
                </a:buClr>
                <a:buSzPts val="5500"/>
                <a:buFont typeface="Calibri"/>
                <a:buNone/>
              </a:pPr>
              <a:r>
                <a:rPr lang="en-GB" sz="5500">
                  <a:solidFill>
                    <a:schemeClr val="lt1"/>
                  </a:solidFill>
                  <a:latin typeface="Calibri"/>
                  <a:ea typeface="Calibri"/>
                  <a:cs typeface="Calibri"/>
                  <a:sym typeface="Calibri"/>
                </a:rPr>
                <a:t>SD</a:t>
              </a:r>
              <a:endParaRPr/>
            </a:p>
          </p:txBody>
        </p:sp>
        <p:sp>
          <p:nvSpPr>
            <p:cNvPr id="559" name="Google Shape;559;p22"/>
            <p:cNvSpPr/>
            <p:nvPr/>
          </p:nvSpPr>
          <p:spPr>
            <a:xfrm>
              <a:off x="0" y="2972029"/>
              <a:ext cx="5626542" cy="1319175"/>
            </a:xfrm>
            <a:prstGeom prst="roundRect">
              <a:avLst>
                <a:gd fmla="val 16667" name="adj"/>
              </a:avLst>
            </a:prstGeom>
            <a:solidFill>
              <a:srgbClr val="42B8B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txBox="1"/>
            <p:nvPr/>
          </p:nvSpPr>
          <p:spPr>
            <a:xfrm>
              <a:off x="64397" y="3036426"/>
              <a:ext cx="5497748" cy="1190381"/>
            </a:xfrm>
            <a:prstGeom prst="rect">
              <a:avLst/>
            </a:prstGeom>
            <a:noFill/>
            <a:ln>
              <a:noFill/>
            </a:ln>
          </p:spPr>
          <p:txBody>
            <a:bodyPr anchorCtr="0" anchor="ctr" bIns="209550" lIns="209550" spcFirstLastPara="1" rIns="209550" wrap="square" tIns="209550">
              <a:noAutofit/>
            </a:bodyPr>
            <a:lstStyle/>
            <a:p>
              <a:pPr indent="0" lvl="0" marL="0" marR="0" rtl="0" algn="l">
                <a:lnSpc>
                  <a:spcPct val="90000"/>
                </a:lnSpc>
                <a:spcBef>
                  <a:spcPts val="0"/>
                </a:spcBef>
                <a:spcAft>
                  <a:spcPts val="0"/>
                </a:spcAft>
                <a:buClr>
                  <a:schemeClr val="lt1"/>
                </a:buClr>
                <a:buSzPts val="5500"/>
                <a:buFont typeface="Calibri"/>
                <a:buNone/>
              </a:pPr>
              <a:r>
                <a:rPr lang="en-GB" sz="5500">
                  <a:solidFill>
                    <a:schemeClr val="lt1"/>
                  </a:solidFill>
                  <a:latin typeface="Calibri"/>
                  <a:ea typeface="Calibri"/>
                  <a:cs typeface="Calibri"/>
                  <a:sym typeface="Calibri"/>
                </a:rPr>
                <a:t>SMP</a:t>
              </a:r>
              <a:endParaRPr/>
            </a:p>
          </p:txBody>
        </p:sp>
        <p:sp>
          <p:nvSpPr>
            <p:cNvPr id="561" name="Google Shape;561;p22"/>
            <p:cNvSpPr/>
            <p:nvPr/>
          </p:nvSpPr>
          <p:spPr>
            <a:xfrm>
              <a:off x="0" y="4449604"/>
              <a:ext cx="5626542" cy="1319175"/>
            </a:xfrm>
            <a:prstGeom prst="roundRect">
              <a:avLst>
                <a:gd fmla="val 16667" name="adj"/>
              </a:avLst>
            </a:prstGeom>
            <a:solidFill>
              <a:srgbClr val="45B09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2"/>
            <p:cNvSpPr txBox="1"/>
            <p:nvPr/>
          </p:nvSpPr>
          <p:spPr>
            <a:xfrm>
              <a:off x="64397" y="4514001"/>
              <a:ext cx="5497748" cy="1190381"/>
            </a:xfrm>
            <a:prstGeom prst="rect">
              <a:avLst/>
            </a:prstGeom>
            <a:noFill/>
            <a:ln>
              <a:noFill/>
            </a:ln>
          </p:spPr>
          <p:txBody>
            <a:bodyPr anchorCtr="0" anchor="ctr" bIns="209550" lIns="209550" spcFirstLastPara="1" rIns="209550" wrap="square" tIns="209550">
              <a:noAutofit/>
            </a:bodyPr>
            <a:lstStyle/>
            <a:p>
              <a:pPr indent="0" lvl="0" marL="0" marR="0" rtl="0" algn="l">
                <a:lnSpc>
                  <a:spcPct val="90000"/>
                </a:lnSpc>
                <a:spcBef>
                  <a:spcPts val="0"/>
                </a:spcBef>
                <a:spcAft>
                  <a:spcPts val="0"/>
                </a:spcAft>
                <a:buClr>
                  <a:schemeClr val="lt1"/>
                </a:buClr>
                <a:buSzPts val="5500"/>
                <a:buFont typeface="Calibri"/>
                <a:buNone/>
              </a:pPr>
              <a:r>
                <a:rPr lang="en-GB" sz="5500">
                  <a:solidFill>
                    <a:schemeClr val="lt1"/>
                  </a:solidFill>
                  <a:latin typeface="Calibri"/>
                  <a:ea typeface="Calibri"/>
                  <a:cs typeface="Calibri"/>
                  <a:sym typeface="Calibri"/>
                </a:rPr>
                <a:t>SMA</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23"/>
          <p:cNvSpPr txBox="1"/>
          <p:nvPr>
            <p:ph type="title"/>
          </p:nvPr>
        </p:nvSpPr>
        <p:spPr>
          <a:xfrm>
            <a:off x="838200" y="744909"/>
            <a:ext cx="4785546" cy="3155419"/>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FF"/>
              </a:buClr>
              <a:buSzPts val="3600"/>
              <a:buFont typeface="Arial"/>
              <a:buNone/>
            </a:pPr>
            <a:r>
              <a:rPr b="1" lang="en-GB">
                <a:solidFill>
                  <a:srgbClr val="FFFFFF"/>
                </a:solidFill>
                <a:latin typeface="Arial"/>
                <a:ea typeface="Arial"/>
                <a:cs typeface="Arial"/>
                <a:sym typeface="Arial"/>
              </a:rPr>
              <a:t>STANDAR ISI</a:t>
            </a:r>
            <a:endParaRPr/>
          </a:p>
        </p:txBody>
      </p:sp>
      <p:grpSp>
        <p:nvGrpSpPr>
          <p:cNvPr id="568" name="Google Shape;568;p23"/>
          <p:cNvGrpSpPr/>
          <p:nvPr/>
        </p:nvGrpSpPr>
        <p:grpSpPr>
          <a:xfrm>
            <a:off x="6379780" y="381000"/>
            <a:ext cx="4974020" cy="5748088"/>
            <a:chOff x="0" y="0"/>
            <a:chExt cx="4974020" cy="5748088"/>
          </a:xfrm>
        </p:grpSpPr>
        <p:cxnSp>
          <p:nvCxnSpPr>
            <p:cNvPr id="569" name="Google Shape;569;p23"/>
            <p:cNvCxnSpPr/>
            <p:nvPr/>
          </p:nvCxnSpPr>
          <p:spPr>
            <a:xfrm>
              <a:off x="0" y="0"/>
              <a:ext cx="4974020" cy="0"/>
            </a:xfrm>
            <a:prstGeom prst="straightConnector1">
              <a:avLst/>
            </a:prstGeom>
            <a:solidFill>
              <a:srgbClr val="467BCF"/>
            </a:solidFill>
            <a:ln cap="rnd" cmpd="sng" w="19050">
              <a:solidFill>
                <a:srgbClr val="467BCF"/>
              </a:solidFill>
              <a:prstDash val="solid"/>
              <a:round/>
              <a:headEnd len="sm" w="sm" type="none"/>
              <a:tailEnd len="sm" w="sm" type="none"/>
            </a:ln>
          </p:spPr>
        </p:cxnSp>
        <p:sp>
          <p:nvSpPr>
            <p:cNvPr id="570" name="Google Shape;570;p23"/>
            <p:cNvSpPr/>
            <p:nvPr/>
          </p:nvSpPr>
          <p:spPr>
            <a:xfrm>
              <a:off x="0" y="0"/>
              <a:ext cx="4974020" cy="14370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3"/>
            <p:cNvSpPr txBox="1"/>
            <p:nvPr/>
          </p:nvSpPr>
          <p:spPr>
            <a:xfrm>
              <a:off x="0" y="0"/>
              <a:ext cx="4974020" cy="1437022"/>
            </a:xfrm>
            <a:prstGeom prst="rect">
              <a:avLst/>
            </a:prstGeom>
            <a:noFill/>
            <a:ln>
              <a:noFill/>
            </a:ln>
          </p:spPr>
          <p:txBody>
            <a:bodyPr anchorCtr="0" anchor="t" bIns="243825" lIns="243825" spcFirstLastPara="1" rIns="243825" wrap="square" tIns="243825">
              <a:noAutofit/>
            </a:bodyPr>
            <a:lstStyle/>
            <a:p>
              <a:pPr indent="0" lvl="0" marL="0" marR="0" rtl="0" algn="l">
                <a:lnSpc>
                  <a:spcPct val="90000"/>
                </a:lnSpc>
                <a:spcBef>
                  <a:spcPts val="0"/>
                </a:spcBef>
                <a:spcAft>
                  <a:spcPts val="0"/>
                </a:spcAft>
                <a:buClr>
                  <a:schemeClr val="lt1"/>
                </a:buClr>
                <a:buSzPts val="6400"/>
                <a:buFont typeface="Arial"/>
                <a:buNone/>
              </a:pPr>
              <a:r>
                <a:rPr lang="en-GB" sz="6400">
                  <a:solidFill>
                    <a:schemeClr val="lt1"/>
                  </a:solidFill>
                  <a:latin typeface="Arial"/>
                  <a:ea typeface="Arial"/>
                  <a:cs typeface="Arial"/>
                  <a:sym typeface="Arial"/>
                </a:rPr>
                <a:t>PAUD</a:t>
              </a:r>
              <a:endParaRPr/>
            </a:p>
          </p:txBody>
        </p:sp>
        <p:cxnSp>
          <p:nvCxnSpPr>
            <p:cNvPr id="572" name="Google Shape;572;p23"/>
            <p:cNvCxnSpPr/>
            <p:nvPr/>
          </p:nvCxnSpPr>
          <p:spPr>
            <a:xfrm>
              <a:off x="0" y="1437022"/>
              <a:ext cx="4974020" cy="0"/>
            </a:xfrm>
            <a:prstGeom prst="straightConnector1">
              <a:avLst/>
            </a:prstGeom>
            <a:solidFill>
              <a:srgbClr val="439AC7"/>
            </a:solidFill>
            <a:ln cap="rnd" cmpd="sng" w="19050">
              <a:solidFill>
                <a:srgbClr val="439AC7"/>
              </a:solidFill>
              <a:prstDash val="solid"/>
              <a:round/>
              <a:headEnd len="sm" w="sm" type="none"/>
              <a:tailEnd len="sm" w="sm" type="none"/>
            </a:ln>
          </p:spPr>
        </p:cxnSp>
        <p:sp>
          <p:nvSpPr>
            <p:cNvPr id="573" name="Google Shape;573;p23"/>
            <p:cNvSpPr/>
            <p:nvPr/>
          </p:nvSpPr>
          <p:spPr>
            <a:xfrm>
              <a:off x="0" y="1437022"/>
              <a:ext cx="4974020" cy="14370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txBox="1"/>
            <p:nvPr/>
          </p:nvSpPr>
          <p:spPr>
            <a:xfrm>
              <a:off x="0" y="1437022"/>
              <a:ext cx="4974020" cy="1437022"/>
            </a:xfrm>
            <a:prstGeom prst="rect">
              <a:avLst/>
            </a:prstGeom>
            <a:noFill/>
            <a:ln>
              <a:noFill/>
            </a:ln>
          </p:spPr>
          <p:txBody>
            <a:bodyPr anchorCtr="0" anchor="t" bIns="243825" lIns="243825" spcFirstLastPara="1" rIns="243825" wrap="square" tIns="243825">
              <a:noAutofit/>
            </a:bodyPr>
            <a:lstStyle/>
            <a:p>
              <a:pPr indent="0" lvl="0" marL="0" marR="0" rtl="0" algn="l">
                <a:lnSpc>
                  <a:spcPct val="90000"/>
                </a:lnSpc>
                <a:spcBef>
                  <a:spcPts val="0"/>
                </a:spcBef>
                <a:spcAft>
                  <a:spcPts val="0"/>
                </a:spcAft>
                <a:buClr>
                  <a:schemeClr val="lt1"/>
                </a:buClr>
                <a:buSzPts val="6400"/>
                <a:buFont typeface="Arial"/>
                <a:buNone/>
              </a:pPr>
              <a:r>
                <a:rPr lang="en-GB" sz="6400">
                  <a:solidFill>
                    <a:schemeClr val="lt1"/>
                  </a:solidFill>
                  <a:latin typeface="Arial"/>
                  <a:ea typeface="Arial"/>
                  <a:cs typeface="Arial"/>
                  <a:sym typeface="Arial"/>
                </a:rPr>
                <a:t>SD</a:t>
              </a:r>
              <a:endParaRPr/>
            </a:p>
          </p:txBody>
        </p:sp>
        <p:cxnSp>
          <p:nvCxnSpPr>
            <p:cNvPr id="575" name="Google Shape;575;p23"/>
            <p:cNvCxnSpPr/>
            <p:nvPr/>
          </p:nvCxnSpPr>
          <p:spPr>
            <a:xfrm>
              <a:off x="0" y="2874044"/>
              <a:ext cx="4974020" cy="0"/>
            </a:xfrm>
            <a:prstGeom prst="straightConnector1">
              <a:avLst/>
            </a:prstGeom>
            <a:solidFill>
              <a:srgbClr val="42B8BE"/>
            </a:solidFill>
            <a:ln cap="rnd" cmpd="sng" w="19050">
              <a:solidFill>
                <a:srgbClr val="42B8BE"/>
              </a:solidFill>
              <a:prstDash val="solid"/>
              <a:round/>
              <a:headEnd len="sm" w="sm" type="none"/>
              <a:tailEnd len="sm" w="sm" type="none"/>
            </a:ln>
          </p:spPr>
        </p:cxnSp>
        <p:sp>
          <p:nvSpPr>
            <p:cNvPr id="576" name="Google Shape;576;p23"/>
            <p:cNvSpPr/>
            <p:nvPr/>
          </p:nvSpPr>
          <p:spPr>
            <a:xfrm>
              <a:off x="0" y="2874044"/>
              <a:ext cx="4974020" cy="14370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txBox="1"/>
            <p:nvPr/>
          </p:nvSpPr>
          <p:spPr>
            <a:xfrm>
              <a:off x="0" y="2874044"/>
              <a:ext cx="4974020" cy="1437022"/>
            </a:xfrm>
            <a:prstGeom prst="rect">
              <a:avLst/>
            </a:prstGeom>
            <a:noFill/>
            <a:ln>
              <a:noFill/>
            </a:ln>
          </p:spPr>
          <p:txBody>
            <a:bodyPr anchorCtr="0" anchor="t" bIns="243825" lIns="243825" spcFirstLastPara="1" rIns="243825" wrap="square" tIns="243825">
              <a:noAutofit/>
            </a:bodyPr>
            <a:lstStyle/>
            <a:p>
              <a:pPr indent="0" lvl="0" marL="0" marR="0" rtl="0" algn="l">
                <a:lnSpc>
                  <a:spcPct val="90000"/>
                </a:lnSpc>
                <a:spcBef>
                  <a:spcPts val="0"/>
                </a:spcBef>
                <a:spcAft>
                  <a:spcPts val="0"/>
                </a:spcAft>
                <a:buClr>
                  <a:schemeClr val="lt1"/>
                </a:buClr>
                <a:buSzPts val="6400"/>
                <a:buFont typeface="Arial"/>
                <a:buNone/>
              </a:pPr>
              <a:r>
                <a:rPr lang="en-GB" sz="6400">
                  <a:solidFill>
                    <a:schemeClr val="lt1"/>
                  </a:solidFill>
                  <a:latin typeface="Arial"/>
                  <a:ea typeface="Arial"/>
                  <a:cs typeface="Arial"/>
                  <a:sym typeface="Arial"/>
                </a:rPr>
                <a:t>SMP</a:t>
              </a:r>
              <a:endParaRPr/>
            </a:p>
          </p:txBody>
        </p:sp>
        <p:cxnSp>
          <p:nvCxnSpPr>
            <p:cNvPr id="578" name="Google Shape;578;p23"/>
            <p:cNvCxnSpPr/>
            <p:nvPr/>
          </p:nvCxnSpPr>
          <p:spPr>
            <a:xfrm>
              <a:off x="0" y="4311066"/>
              <a:ext cx="4974020" cy="0"/>
            </a:xfrm>
            <a:prstGeom prst="straightConnector1">
              <a:avLst/>
            </a:prstGeom>
            <a:solidFill>
              <a:srgbClr val="45B096"/>
            </a:solidFill>
            <a:ln cap="rnd" cmpd="sng" w="19050">
              <a:solidFill>
                <a:srgbClr val="45B096"/>
              </a:solidFill>
              <a:prstDash val="solid"/>
              <a:round/>
              <a:headEnd len="sm" w="sm" type="none"/>
              <a:tailEnd len="sm" w="sm" type="none"/>
            </a:ln>
          </p:spPr>
        </p:cxnSp>
        <p:sp>
          <p:nvSpPr>
            <p:cNvPr id="579" name="Google Shape;579;p23"/>
            <p:cNvSpPr/>
            <p:nvPr/>
          </p:nvSpPr>
          <p:spPr>
            <a:xfrm>
              <a:off x="0" y="4311066"/>
              <a:ext cx="4974020" cy="14370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3"/>
            <p:cNvSpPr txBox="1"/>
            <p:nvPr/>
          </p:nvSpPr>
          <p:spPr>
            <a:xfrm>
              <a:off x="0" y="4311066"/>
              <a:ext cx="4974020" cy="1437022"/>
            </a:xfrm>
            <a:prstGeom prst="rect">
              <a:avLst/>
            </a:prstGeom>
            <a:noFill/>
            <a:ln>
              <a:noFill/>
            </a:ln>
          </p:spPr>
          <p:txBody>
            <a:bodyPr anchorCtr="0" anchor="t" bIns="243825" lIns="243825" spcFirstLastPara="1" rIns="243825" wrap="square" tIns="243825">
              <a:noAutofit/>
            </a:bodyPr>
            <a:lstStyle/>
            <a:p>
              <a:pPr indent="0" lvl="0" marL="0" marR="0" rtl="0" algn="l">
                <a:lnSpc>
                  <a:spcPct val="90000"/>
                </a:lnSpc>
                <a:spcBef>
                  <a:spcPts val="0"/>
                </a:spcBef>
                <a:spcAft>
                  <a:spcPts val="0"/>
                </a:spcAft>
                <a:buClr>
                  <a:schemeClr val="lt1"/>
                </a:buClr>
                <a:buSzPts val="6400"/>
                <a:buFont typeface="Arial"/>
                <a:buNone/>
              </a:pPr>
              <a:r>
                <a:rPr lang="en-GB" sz="6400">
                  <a:solidFill>
                    <a:schemeClr val="lt1"/>
                  </a:solidFill>
                  <a:latin typeface="Arial"/>
                  <a:ea typeface="Arial"/>
                  <a:cs typeface="Arial"/>
                  <a:sym typeface="Arial"/>
                </a:rPr>
                <a:t>SMA</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24"/>
          <p:cNvSpPr txBox="1"/>
          <p:nvPr>
            <p:ph type="title"/>
          </p:nvPr>
        </p:nvSpPr>
        <p:spPr>
          <a:xfrm>
            <a:off x="1198181" y="726066"/>
            <a:ext cx="4795282" cy="501822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600"/>
              <a:buFont typeface="Arial"/>
              <a:buNone/>
            </a:pPr>
            <a:r>
              <a:rPr lang="en-GB">
                <a:solidFill>
                  <a:srgbClr val="FFFFFF"/>
                </a:solidFill>
                <a:latin typeface="Arial"/>
                <a:ea typeface="Arial"/>
                <a:cs typeface="Arial"/>
                <a:sym typeface="Arial"/>
              </a:rPr>
              <a:t>STRUKTUR KURIKULUM</a:t>
            </a:r>
            <a:endParaRPr/>
          </a:p>
        </p:txBody>
      </p:sp>
      <p:grpSp>
        <p:nvGrpSpPr>
          <p:cNvPr id="586" name="Google Shape;586;p24"/>
          <p:cNvGrpSpPr/>
          <p:nvPr/>
        </p:nvGrpSpPr>
        <p:grpSpPr>
          <a:xfrm>
            <a:off x="522744" y="-141799"/>
            <a:ext cx="10580292" cy="6753750"/>
            <a:chOff x="-5672628" y="-868337"/>
            <a:chExt cx="10580292" cy="6753750"/>
          </a:xfrm>
        </p:grpSpPr>
        <p:sp>
          <p:nvSpPr>
            <p:cNvPr id="587" name="Google Shape;587;p24"/>
            <p:cNvSpPr/>
            <p:nvPr/>
          </p:nvSpPr>
          <p:spPr>
            <a:xfrm>
              <a:off x="-5672628" y="-868337"/>
              <a:ext cx="6753750" cy="6753750"/>
            </a:xfrm>
            <a:prstGeom prst="blockArc">
              <a:avLst>
                <a:gd fmla="val 18900000" name="adj1"/>
                <a:gd fmla="val 2700000" name="adj2"/>
                <a:gd fmla="val 320" name="adj3"/>
              </a:avLst>
            </a:prstGeom>
            <a:noFill/>
            <a:ln cap="rnd" cmpd="sng" w="19050">
              <a:solidFill>
                <a:srgbClr val="E150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565925" y="385712"/>
              <a:ext cx="4341739" cy="771826"/>
            </a:xfrm>
            <a:prstGeom prst="rect">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txBox="1"/>
            <p:nvPr/>
          </p:nvSpPr>
          <p:spPr>
            <a:xfrm>
              <a:off x="565925" y="385712"/>
              <a:ext cx="4341739" cy="771826"/>
            </a:xfrm>
            <a:prstGeom prst="rect">
              <a:avLst/>
            </a:prstGeom>
            <a:noFill/>
            <a:ln>
              <a:noFill/>
            </a:ln>
          </p:spPr>
          <p:txBody>
            <a:bodyPr anchorCtr="0" anchor="ctr" bIns="96500" lIns="612625" spcFirstLastPara="1" rIns="96500" wrap="square" tIns="96500">
              <a:noAutofit/>
            </a:bodyPr>
            <a:lstStyle/>
            <a:p>
              <a:pPr indent="0" lvl="0" marL="0" marR="0" rtl="0" algn="l">
                <a:lnSpc>
                  <a:spcPct val="90000"/>
                </a:lnSpc>
                <a:spcBef>
                  <a:spcPts val="0"/>
                </a:spcBef>
                <a:spcAft>
                  <a:spcPts val="0"/>
                </a:spcAft>
                <a:buClr>
                  <a:schemeClr val="lt1"/>
                </a:buClr>
                <a:buSzPts val="3800"/>
                <a:buFont typeface="Arial"/>
                <a:buNone/>
              </a:pPr>
              <a:r>
                <a:rPr lang="en-GB" sz="3800">
                  <a:solidFill>
                    <a:schemeClr val="lt1"/>
                  </a:solidFill>
                  <a:latin typeface="Arial"/>
                  <a:ea typeface="Arial"/>
                  <a:cs typeface="Arial"/>
                  <a:sym typeface="Arial"/>
                </a:rPr>
                <a:t>PAUD</a:t>
              </a:r>
              <a:endParaRPr/>
            </a:p>
          </p:txBody>
        </p:sp>
        <p:sp>
          <p:nvSpPr>
            <p:cNvPr id="590" name="Google Shape;590;p24"/>
            <p:cNvSpPr/>
            <p:nvPr/>
          </p:nvSpPr>
          <p:spPr>
            <a:xfrm>
              <a:off x="83533" y="289234"/>
              <a:ext cx="964783" cy="964783"/>
            </a:xfrm>
            <a:prstGeom prst="ellipse">
              <a:avLst/>
            </a:prstGeom>
            <a:solidFill>
              <a:schemeClr val="lt1"/>
            </a:solidFill>
            <a:ln cap="rnd"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1008431" y="1543653"/>
              <a:ext cx="3899233" cy="771826"/>
            </a:xfrm>
            <a:prstGeom prst="rect">
              <a:avLst/>
            </a:prstGeom>
            <a:solidFill>
              <a:srgbClr val="DE803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txBox="1"/>
            <p:nvPr/>
          </p:nvSpPr>
          <p:spPr>
            <a:xfrm>
              <a:off x="1008431" y="1543653"/>
              <a:ext cx="3899233" cy="771826"/>
            </a:xfrm>
            <a:prstGeom prst="rect">
              <a:avLst/>
            </a:prstGeom>
            <a:noFill/>
            <a:ln>
              <a:noFill/>
            </a:ln>
          </p:spPr>
          <p:txBody>
            <a:bodyPr anchorCtr="0" anchor="ctr" bIns="96500" lIns="612625" spcFirstLastPara="1" rIns="96500" wrap="square" tIns="96500">
              <a:noAutofit/>
            </a:bodyPr>
            <a:lstStyle/>
            <a:p>
              <a:pPr indent="0" lvl="0" marL="0" marR="0" rtl="0" algn="l">
                <a:lnSpc>
                  <a:spcPct val="90000"/>
                </a:lnSpc>
                <a:spcBef>
                  <a:spcPts val="0"/>
                </a:spcBef>
                <a:spcAft>
                  <a:spcPts val="0"/>
                </a:spcAft>
                <a:buClr>
                  <a:schemeClr val="lt1"/>
                </a:buClr>
                <a:buSzPts val="3800"/>
                <a:buFont typeface="Arial"/>
                <a:buNone/>
              </a:pPr>
              <a:r>
                <a:rPr lang="en-GB" sz="3800">
                  <a:solidFill>
                    <a:schemeClr val="lt1"/>
                  </a:solidFill>
                  <a:latin typeface="Arial"/>
                  <a:ea typeface="Arial"/>
                  <a:cs typeface="Arial"/>
                  <a:sym typeface="Arial"/>
                </a:rPr>
                <a:t>SD</a:t>
              </a:r>
              <a:endParaRPr/>
            </a:p>
          </p:txBody>
        </p:sp>
        <p:sp>
          <p:nvSpPr>
            <p:cNvPr id="593" name="Google Shape;593;p24"/>
            <p:cNvSpPr/>
            <p:nvPr/>
          </p:nvSpPr>
          <p:spPr>
            <a:xfrm>
              <a:off x="526040" y="1447175"/>
              <a:ext cx="964783" cy="964783"/>
            </a:xfrm>
            <a:prstGeom prst="ellipse">
              <a:avLst/>
            </a:prstGeom>
            <a:solidFill>
              <a:schemeClr val="lt1"/>
            </a:solidFill>
            <a:ln cap="rnd" cmpd="sng" w="19050">
              <a:solidFill>
                <a:srgbClr val="DE80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1008431" y="2701595"/>
              <a:ext cx="3899233" cy="771826"/>
            </a:xfrm>
            <a:prstGeom prst="rect">
              <a:avLst/>
            </a:prstGeom>
            <a:solidFill>
              <a:srgbClr val="DF683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txBox="1"/>
            <p:nvPr/>
          </p:nvSpPr>
          <p:spPr>
            <a:xfrm>
              <a:off x="1008431" y="2701595"/>
              <a:ext cx="3899233" cy="771826"/>
            </a:xfrm>
            <a:prstGeom prst="rect">
              <a:avLst/>
            </a:prstGeom>
            <a:noFill/>
            <a:ln>
              <a:noFill/>
            </a:ln>
          </p:spPr>
          <p:txBody>
            <a:bodyPr anchorCtr="0" anchor="ctr" bIns="96500" lIns="612625" spcFirstLastPara="1" rIns="96500" wrap="square" tIns="96500">
              <a:noAutofit/>
            </a:bodyPr>
            <a:lstStyle/>
            <a:p>
              <a:pPr indent="0" lvl="0" marL="0" marR="0" rtl="0" algn="l">
                <a:lnSpc>
                  <a:spcPct val="90000"/>
                </a:lnSpc>
                <a:spcBef>
                  <a:spcPts val="0"/>
                </a:spcBef>
                <a:spcAft>
                  <a:spcPts val="0"/>
                </a:spcAft>
                <a:buClr>
                  <a:schemeClr val="lt1"/>
                </a:buClr>
                <a:buSzPts val="3800"/>
                <a:buFont typeface="Arial"/>
                <a:buNone/>
              </a:pPr>
              <a:r>
                <a:rPr lang="en-GB" sz="3800">
                  <a:solidFill>
                    <a:schemeClr val="lt1"/>
                  </a:solidFill>
                  <a:latin typeface="Arial"/>
                  <a:ea typeface="Arial"/>
                  <a:cs typeface="Arial"/>
                  <a:sym typeface="Arial"/>
                </a:rPr>
                <a:t>SMP</a:t>
              </a:r>
              <a:endParaRPr/>
            </a:p>
          </p:txBody>
        </p:sp>
        <p:sp>
          <p:nvSpPr>
            <p:cNvPr id="596" name="Google Shape;596;p24"/>
            <p:cNvSpPr/>
            <p:nvPr/>
          </p:nvSpPr>
          <p:spPr>
            <a:xfrm>
              <a:off x="526040" y="2605116"/>
              <a:ext cx="964783" cy="964783"/>
            </a:xfrm>
            <a:prstGeom prst="ellipse">
              <a:avLst/>
            </a:prstGeom>
            <a:solidFill>
              <a:schemeClr val="lt1"/>
            </a:solidFill>
            <a:ln cap="rnd" cmpd="sng" w="19050">
              <a:solidFill>
                <a:srgbClr val="DF68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565925" y="3859536"/>
              <a:ext cx="4341739" cy="771826"/>
            </a:xfrm>
            <a:prstGeom prst="rect">
              <a:avLst/>
            </a:prstGeom>
            <a:solidFill>
              <a:srgbClr val="E15046"/>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txBox="1"/>
            <p:nvPr/>
          </p:nvSpPr>
          <p:spPr>
            <a:xfrm>
              <a:off x="565925" y="3859536"/>
              <a:ext cx="4341739" cy="771826"/>
            </a:xfrm>
            <a:prstGeom prst="rect">
              <a:avLst/>
            </a:prstGeom>
            <a:noFill/>
            <a:ln>
              <a:noFill/>
            </a:ln>
          </p:spPr>
          <p:txBody>
            <a:bodyPr anchorCtr="0" anchor="ctr" bIns="96500" lIns="612625" spcFirstLastPara="1" rIns="96500" wrap="square" tIns="96500">
              <a:noAutofit/>
            </a:bodyPr>
            <a:lstStyle/>
            <a:p>
              <a:pPr indent="0" lvl="0" marL="0" marR="0" rtl="0" algn="l">
                <a:lnSpc>
                  <a:spcPct val="90000"/>
                </a:lnSpc>
                <a:spcBef>
                  <a:spcPts val="0"/>
                </a:spcBef>
                <a:spcAft>
                  <a:spcPts val="0"/>
                </a:spcAft>
                <a:buClr>
                  <a:schemeClr val="lt1"/>
                </a:buClr>
                <a:buSzPts val="3800"/>
                <a:buFont typeface="Arial"/>
                <a:buNone/>
              </a:pPr>
              <a:r>
                <a:rPr lang="en-GB" sz="3800">
                  <a:solidFill>
                    <a:schemeClr val="lt1"/>
                  </a:solidFill>
                  <a:latin typeface="Arial"/>
                  <a:ea typeface="Arial"/>
                  <a:cs typeface="Arial"/>
                  <a:sym typeface="Arial"/>
                </a:rPr>
                <a:t>SMA</a:t>
              </a:r>
              <a:endParaRPr/>
            </a:p>
          </p:txBody>
        </p:sp>
        <p:sp>
          <p:nvSpPr>
            <p:cNvPr id="599" name="Google Shape;599;p24"/>
            <p:cNvSpPr/>
            <p:nvPr/>
          </p:nvSpPr>
          <p:spPr>
            <a:xfrm>
              <a:off x="83533" y="3763057"/>
              <a:ext cx="964783" cy="964783"/>
            </a:xfrm>
            <a:prstGeom prst="ellipse">
              <a:avLst/>
            </a:prstGeom>
            <a:solidFill>
              <a:schemeClr val="lt1"/>
            </a:solidFill>
            <a:ln cap="rnd" cmpd="sng" w="19050">
              <a:solidFill>
                <a:srgbClr val="E150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5"/>
          <p:cNvSpPr txBox="1"/>
          <p:nvPr>
            <p:ph type="title"/>
          </p:nvPr>
        </p:nvSpPr>
        <p:spPr>
          <a:xfrm>
            <a:off x="540000" y="598057"/>
            <a:ext cx="11101135" cy="8969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600"/>
              <a:buFont typeface="Arial"/>
              <a:buNone/>
            </a:pPr>
            <a:r>
              <a:rPr lang="en-GB">
                <a:latin typeface="Arial"/>
                <a:ea typeface="Arial"/>
                <a:cs typeface="Arial"/>
                <a:sym typeface="Arial"/>
              </a:rPr>
              <a:t>KOMPONEN KOSP</a:t>
            </a:r>
            <a:endParaRPr/>
          </a:p>
        </p:txBody>
      </p:sp>
      <p:sp>
        <p:nvSpPr>
          <p:cNvPr id="605" name="Google Shape;605;p25"/>
          <p:cNvSpPr txBox="1"/>
          <p:nvPr>
            <p:ph idx="1" type="body"/>
          </p:nvPr>
        </p:nvSpPr>
        <p:spPr>
          <a:xfrm>
            <a:off x="540000" y="3149600"/>
            <a:ext cx="11480800" cy="4847771"/>
          </a:xfrm>
          <a:prstGeom prst="rect">
            <a:avLst/>
          </a:prstGeom>
          <a:noFill/>
          <a:ln>
            <a:noFill/>
          </a:ln>
        </p:spPr>
        <p:txBody>
          <a:bodyPr anchorCtr="0" anchor="ctr" bIns="45700" lIns="91425" spcFirstLastPara="1" rIns="91425" wrap="square" tIns="45700">
            <a:normAutofit fontScale="92500"/>
          </a:bodyPr>
          <a:lstStyle/>
          <a:p>
            <a:pPr indent="-342900" lvl="0" marL="342900" rtl="0" algn="l">
              <a:spcBef>
                <a:spcPts val="0"/>
              </a:spcBef>
              <a:spcAft>
                <a:spcPts val="0"/>
              </a:spcAft>
              <a:buSzPct val="100000"/>
              <a:buFont typeface="Calibri"/>
              <a:buAutoNum type="arabicPeriod"/>
            </a:pPr>
            <a:r>
              <a:rPr b="1" lang="en-GB" sz="2800"/>
              <a:t>Karakteristik satuan pendidikan</a:t>
            </a:r>
            <a:r>
              <a:rPr lang="en-GB" sz="2800"/>
              <a:t>: Dari analisis konteks, dirumuskan karakteristik sekolah yang menggambarkan keunikan sekolah dalam hal peserta didik, sosial, budaya, guru, dan tenaga kependidikan.</a:t>
            </a:r>
            <a:endParaRPr/>
          </a:p>
          <a:p>
            <a:pPr indent="-342900" lvl="0" marL="342900" rtl="0" algn="l">
              <a:spcBef>
                <a:spcPts val="1000"/>
              </a:spcBef>
              <a:spcAft>
                <a:spcPts val="0"/>
              </a:spcAft>
              <a:buSzPct val="100000"/>
              <a:buFont typeface="Calibri"/>
              <a:buAutoNum type="arabicPeriod"/>
            </a:pPr>
            <a:r>
              <a:rPr b="1" lang="en-GB" sz="2800"/>
              <a:t>Visi, Misi, Tujuan</a:t>
            </a:r>
            <a:r>
              <a:rPr lang="en-GB" sz="2800"/>
              <a:t>: pencapaian profil Pelajar Pancasila </a:t>
            </a:r>
            <a:endParaRPr/>
          </a:p>
          <a:p>
            <a:pPr indent="-342900" lvl="0" marL="342900" rtl="0" algn="l">
              <a:spcBef>
                <a:spcPts val="1000"/>
              </a:spcBef>
              <a:spcAft>
                <a:spcPts val="0"/>
              </a:spcAft>
              <a:buSzPct val="100000"/>
              <a:buFont typeface="Calibri"/>
              <a:buAutoNum type="arabicPeriod"/>
            </a:pPr>
            <a:r>
              <a:rPr b="1" lang="en-GB" sz="2800"/>
              <a:t>Pengorganisasian Pembelajaran</a:t>
            </a:r>
            <a:r>
              <a:rPr lang="en-GB" sz="2800"/>
              <a:t>: Intrakurikuler, kokurikuler (Projek PPP), dan ekstrakurikuler</a:t>
            </a:r>
            <a:endParaRPr sz="2800"/>
          </a:p>
          <a:p>
            <a:pPr indent="-342900" lvl="0" marL="342900" rtl="0" algn="l">
              <a:spcBef>
                <a:spcPts val="1000"/>
              </a:spcBef>
              <a:spcAft>
                <a:spcPts val="0"/>
              </a:spcAft>
              <a:buSzPct val="100000"/>
              <a:buFont typeface="Calibri"/>
              <a:buAutoNum type="arabicPeriod"/>
            </a:pPr>
            <a:r>
              <a:rPr b="1" lang="en-GB" sz="2800"/>
              <a:t>Rencana Pembelajaran</a:t>
            </a:r>
            <a:r>
              <a:rPr lang="en-GB" sz="2800"/>
              <a:t>: menggambarkan rencana pembelajaran selama setahun ajaran. Berisi alur pembelajaran/</a:t>
            </a:r>
            <a:r>
              <a:rPr i="1" lang="en-GB" sz="2800"/>
              <a:t>unit mapping </a:t>
            </a:r>
            <a:r>
              <a:rPr lang="en-GB" sz="2800"/>
              <a:t>(untuk sekolah-sekolah yang sudah menjalankan pembelajaran secara integrasi), program prioritas satuan pendidikan</a:t>
            </a:r>
            <a:endParaRPr sz="2800"/>
          </a:p>
          <a:p>
            <a:pPr indent="-342900" lvl="0" marL="342900" rtl="0" algn="l">
              <a:spcBef>
                <a:spcPts val="1000"/>
              </a:spcBef>
              <a:spcAft>
                <a:spcPts val="0"/>
              </a:spcAft>
              <a:buSzPct val="100000"/>
              <a:buFont typeface="Calibri"/>
              <a:buAutoNum type="arabicPeriod"/>
            </a:pPr>
            <a:r>
              <a:rPr b="1" lang="en-GB" sz="2800"/>
              <a:t>Lampiran:</a:t>
            </a:r>
            <a:endParaRPr/>
          </a:p>
          <a:p>
            <a:pPr indent="-237172" lvl="0" marL="342900" rtl="0" algn="l">
              <a:spcBef>
                <a:spcPts val="1000"/>
              </a:spcBef>
              <a:spcAft>
                <a:spcPts val="0"/>
              </a:spcAft>
              <a:buSzPct val="100000"/>
              <a:buFont typeface="Calibri"/>
              <a:buNone/>
            </a:pPr>
            <a:r>
              <a:t/>
            </a:r>
            <a:endParaRPr/>
          </a:p>
          <a:p>
            <a:pPr indent="-237172" lvl="0" marL="342900" rtl="0" algn="l">
              <a:spcBef>
                <a:spcPts val="1000"/>
              </a:spcBef>
              <a:spcAft>
                <a:spcPts val="0"/>
              </a:spcAft>
              <a:buSzPct val="100000"/>
              <a:buFont typeface="Calibri"/>
              <a:buNone/>
            </a:pPr>
            <a:r>
              <a:t/>
            </a:r>
            <a:endParaRPr/>
          </a:p>
          <a:p>
            <a:pPr indent="-180022" lvl="0" marL="285750" rtl="0" algn="l">
              <a:spcBef>
                <a:spcPts val="1000"/>
              </a:spcBef>
              <a:spcAft>
                <a:spcPts val="0"/>
              </a:spcAft>
              <a:buSzPct val="100000"/>
              <a:buNone/>
            </a:pPr>
            <a:r>
              <a:t/>
            </a:r>
            <a:endParaRPr/>
          </a:p>
          <a:p>
            <a:pPr indent="-180022" lvl="0" marL="285750" rtl="0" algn="l">
              <a:spcBef>
                <a:spcPts val="1000"/>
              </a:spcBef>
              <a:spcAft>
                <a:spcPts val="0"/>
              </a:spcAft>
              <a:buSzPct val="100000"/>
              <a:buNone/>
            </a:pPr>
            <a:r>
              <a:t/>
            </a:r>
            <a:endParaRPr/>
          </a:p>
          <a:p>
            <a:pPr indent="-180022" lvl="0" marL="285750" rtl="0" algn="l">
              <a:spcBef>
                <a:spcPts val="1000"/>
              </a:spcBef>
              <a:spcAft>
                <a:spcPts val="0"/>
              </a:spcAft>
              <a:buSzPct val="100000"/>
              <a:buNone/>
            </a:pPr>
            <a:r>
              <a:t/>
            </a:r>
            <a:endParaRPr/>
          </a:p>
          <a:p>
            <a:pPr indent="-180022" lvl="0" marL="285750" rtl="0" algn="l">
              <a:spcBef>
                <a:spcPts val="1000"/>
              </a:spcBef>
              <a:spcAft>
                <a:spcPts val="0"/>
              </a:spcAft>
              <a:buSzPct val="100000"/>
              <a:buNone/>
            </a:pPr>
            <a:r>
              <a:t/>
            </a:r>
            <a:endParaRPr/>
          </a:p>
          <a:p>
            <a:pPr indent="-180022" lvl="0" marL="285750" rtl="0" algn="l">
              <a:spcBef>
                <a:spcPts val="1000"/>
              </a:spcBef>
              <a:spcAft>
                <a:spcPts val="0"/>
              </a:spcAft>
              <a:buSzPct val="100000"/>
              <a:buNone/>
            </a:pPr>
            <a:r>
              <a:t/>
            </a:r>
            <a:endParaRPr/>
          </a:p>
          <a:p>
            <a:pPr indent="-180022" lvl="0" marL="285750" rtl="0" algn="l">
              <a:spcBef>
                <a:spcPts val="1000"/>
              </a:spcBef>
              <a:spcAft>
                <a:spcPts val="0"/>
              </a:spcAft>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6"/>
          <p:cNvSpPr txBox="1"/>
          <p:nvPr>
            <p:ph type="title"/>
          </p:nvPr>
        </p:nvSpPr>
        <p:spPr>
          <a:xfrm>
            <a:off x="540000" y="540000"/>
            <a:ext cx="11101135" cy="112914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lang="en-GB">
                <a:latin typeface="Arial"/>
                <a:ea typeface="Arial"/>
                <a:cs typeface="Arial"/>
                <a:sym typeface="Arial"/>
              </a:rPr>
              <a:t>LAMPIRAN KOSP</a:t>
            </a:r>
            <a:endParaRPr/>
          </a:p>
        </p:txBody>
      </p:sp>
      <p:sp>
        <p:nvSpPr>
          <p:cNvPr id="611" name="Google Shape;611;p26"/>
          <p:cNvSpPr txBox="1"/>
          <p:nvPr>
            <p:ph idx="1" type="body"/>
          </p:nvPr>
        </p:nvSpPr>
        <p:spPr>
          <a:xfrm>
            <a:off x="540000" y="1669143"/>
            <a:ext cx="11101136" cy="4639581"/>
          </a:xfrm>
          <a:prstGeom prst="rect">
            <a:avLst/>
          </a:prstGeom>
          <a:noFill/>
          <a:ln>
            <a:noFill/>
          </a:ln>
        </p:spPr>
        <p:txBody>
          <a:bodyPr anchorCtr="0" anchor="ctr" bIns="45700" lIns="91425" spcFirstLastPara="1" rIns="91425" wrap="square" tIns="45700">
            <a:normAutofit/>
          </a:bodyPr>
          <a:lstStyle/>
          <a:p>
            <a:pPr indent="-342900" lvl="0" marL="342900" rtl="0" algn="l">
              <a:spcBef>
                <a:spcPts val="0"/>
              </a:spcBef>
              <a:spcAft>
                <a:spcPts val="0"/>
              </a:spcAft>
              <a:buSzPts val="2400"/>
              <a:buFont typeface="Calibri"/>
              <a:buAutoNum type="arabicPeriod"/>
            </a:pPr>
            <a:r>
              <a:rPr b="1" lang="en-GB" sz="2400"/>
              <a:t>Contoh-contoh rencana pembelajaran ruang lingkup kelas</a:t>
            </a:r>
            <a:r>
              <a:rPr lang="en-GB" sz="2400"/>
              <a:t>: menggambarkan rencana pembelajaran per tujuan pembelajaran dan/atau per tema (untuk sekolah-sekolah yang sudah menjalankan pembelajaran secara integrasi) </a:t>
            </a:r>
            <a:endParaRPr/>
          </a:p>
          <a:p>
            <a:pPr indent="-342900" lvl="0" marL="342900" rtl="0" algn="l">
              <a:spcBef>
                <a:spcPts val="1000"/>
              </a:spcBef>
              <a:spcAft>
                <a:spcPts val="0"/>
              </a:spcAft>
              <a:buSzPts val="2400"/>
              <a:buFont typeface="Calibri"/>
              <a:buAutoNum type="arabicPeriod"/>
            </a:pPr>
            <a:r>
              <a:rPr b="1" lang="en-GB" sz="2400"/>
              <a:t>Contoh penguatan Profil Pelajar Pancasila </a:t>
            </a:r>
            <a:r>
              <a:rPr lang="en-GB" sz="2400"/>
              <a:t>penjabaran pilihan tema dan isu spesifik yang menjadi projek pada tahun ajaran tersebut (deskripsi singkat tentang projek yang sudah dikontekstualisasikan dengan kondisi lingkungan sekolah dan kebutuhan peserta didik, tidak perlu sampai rincian pembelajarannya) </a:t>
            </a:r>
            <a:endParaRPr/>
          </a:p>
          <a:p>
            <a:pPr indent="-342900" lvl="0" marL="342900" rtl="0" algn="l">
              <a:spcBef>
                <a:spcPts val="1000"/>
              </a:spcBef>
              <a:spcAft>
                <a:spcPts val="0"/>
              </a:spcAft>
              <a:buSzPts val="2400"/>
              <a:buFont typeface="Calibri"/>
              <a:buAutoNum type="arabicPeriod"/>
            </a:pPr>
            <a:r>
              <a:rPr b="1" lang="en-GB" sz="2400"/>
              <a:t>Referensi landasan hukum atau landasan lain </a:t>
            </a:r>
            <a:r>
              <a:rPr lang="en-GB" sz="2400"/>
              <a:t>yang kontekstual dengan karakteristik sekolah</a:t>
            </a:r>
            <a:endParaRPr sz="2400"/>
          </a:p>
          <a:p>
            <a:pPr indent="-133350" lvl="0" marL="285750" rtl="0" algn="l">
              <a:spcBef>
                <a:spcPts val="1000"/>
              </a:spcBef>
              <a:spcAft>
                <a:spcPts val="0"/>
              </a:spcAft>
              <a:buSzPts val="2400"/>
              <a:buNone/>
            </a:pPr>
            <a:r>
              <a:t/>
            </a:r>
            <a:endParaRPr sz="2400"/>
          </a:p>
          <a:p>
            <a:pPr indent="-171450" lvl="0" marL="285750" rtl="0" algn="l">
              <a:spcBef>
                <a:spcPts val="100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7"/>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b="1" lang="en-GB">
                <a:latin typeface="Arial"/>
                <a:ea typeface="Arial"/>
                <a:cs typeface="Arial"/>
                <a:sym typeface="Arial"/>
              </a:rPr>
              <a:t>CAPAIAN PEMBELAJARAN </a:t>
            </a:r>
            <a:endParaRPr/>
          </a:p>
        </p:txBody>
      </p:sp>
      <p:grpSp>
        <p:nvGrpSpPr>
          <p:cNvPr id="617" name="Google Shape;617;p27"/>
          <p:cNvGrpSpPr/>
          <p:nvPr/>
        </p:nvGrpSpPr>
        <p:grpSpPr>
          <a:xfrm>
            <a:off x="2130329" y="1950464"/>
            <a:ext cx="7931341" cy="4193733"/>
            <a:chOff x="1671541" y="1014"/>
            <a:chExt cx="7931341" cy="4193733"/>
          </a:xfrm>
        </p:grpSpPr>
        <p:sp>
          <p:nvSpPr>
            <p:cNvPr id="618" name="Google Shape;618;p27"/>
            <p:cNvSpPr/>
            <p:nvPr/>
          </p:nvSpPr>
          <p:spPr>
            <a:xfrm rot="10800000">
              <a:off x="2105390" y="1014"/>
              <a:ext cx="7497492" cy="867698"/>
            </a:xfrm>
            <a:prstGeom prst="homePlate">
              <a:avLst>
                <a:gd fmla="val 50000" name="adj"/>
              </a:avLst>
            </a:prstGeom>
            <a:solidFill>
              <a:srgbClr val="AB3BC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7"/>
            <p:cNvSpPr txBox="1"/>
            <p:nvPr/>
          </p:nvSpPr>
          <p:spPr>
            <a:xfrm>
              <a:off x="2322314" y="1014"/>
              <a:ext cx="7280568" cy="867698"/>
            </a:xfrm>
            <a:prstGeom prst="rect">
              <a:avLst/>
            </a:prstGeom>
            <a:noFill/>
            <a:ln>
              <a:noFill/>
            </a:ln>
          </p:spPr>
          <p:txBody>
            <a:bodyPr anchorCtr="0" anchor="ctr" bIns="152400" lIns="382625" spcFirstLastPara="1" rIns="284475"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1" lang="en-GB" sz="4000">
                  <a:solidFill>
                    <a:schemeClr val="lt1"/>
                  </a:solidFill>
                  <a:latin typeface="Calibri"/>
                  <a:ea typeface="Calibri"/>
                  <a:cs typeface="Calibri"/>
                  <a:sym typeface="Calibri"/>
                </a:rPr>
                <a:t>PAUD : TK A, TK B: USIA</a:t>
              </a:r>
              <a:endParaRPr/>
            </a:p>
          </p:txBody>
        </p:sp>
        <p:sp>
          <p:nvSpPr>
            <p:cNvPr id="620" name="Google Shape;620;p27"/>
            <p:cNvSpPr/>
            <p:nvPr/>
          </p:nvSpPr>
          <p:spPr>
            <a:xfrm>
              <a:off x="1671541" y="1014"/>
              <a:ext cx="867698" cy="867698"/>
            </a:xfrm>
            <a:prstGeom prst="ellipse">
              <a:avLst/>
            </a:prstGeom>
            <a:solidFill>
              <a:srgbClr val="DABEE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7"/>
            <p:cNvSpPr/>
            <p:nvPr/>
          </p:nvSpPr>
          <p:spPr>
            <a:xfrm rot="10800000">
              <a:off x="2105390" y="1109693"/>
              <a:ext cx="7497492" cy="867698"/>
            </a:xfrm>
            <a:prstGeom prst="homePlate">
              <a:avLst>
                <a:gd fmla="val 50000" name="adj"/>
              </a:avLst>
            </a:prstGeom>
            <a:solidFill>
              <a:srgbClr val="AB3BC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7"/>
            <p:cNvSpPr txBox="1"/>
            <p:nvPr/>
          </p:nvSpPr>
          <p:spPr>
            <a:xfrm>
              <a:off x="2322314" y="1109693"/>
              <a:ext cx="7280568" cy="867698"/>
            </a:xfrm>
            <a:prstGeom prst="rect">
              <a:avLst/>
            </a:prstGeom>
            <a:noFill/>
            <a:ln>
              <a:noFill/>
            </a:ln>
          </p:spPr>
          <p:txBody>
            <a:bodyPr anchorCtr="0" anchor="ctr" bIns="152400" lIns="382625" spcFirstLastPara="1" rIns="284475"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1" lang="en-GB" sz="4000">
                  <a:solidFill>
                    <a:schemeClr val="lt1"/>
                  </a:solidFill>
                  <a:latin typeface="Calibri"/>
                  <a:ea typeface="Calibri"/>
                  <a:cs typeface="Calibri"/>
                  <a:sym typeface="Calibri"/>
                </a:rPr>
                <a:t>SD: FASE A, B, C (MAPEL)</a:t>
              </a:r>
              <a:endParaRPr/>
            </a:p>
          </p:txBody>
        </p:sp>
        <p:sp>
          <p:nvSpPr>
            <p:cNvPr id="623" name="Google Shape;623;p27"/>
            <p:cNvSpPr/>
            <p:nvPr/>
          </p:nvSpPr>
          <p:spPr>
            <a:xfrm>
              <a:off x="1671541" y="1109693"/>
              <a:ext cx="867698" cy="867698"/>
            </a:xfrm>
            <a:prstGeom prst="ellipse">
              <a:avLst/>
            </a:prstGeom>
            <a:solidFill>
              <a:srgbClr val="DABEE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7"/>
            <p:cNvSpPr/>
            <p:nvPr/>
          </p:nvSpPr>
          <p:spPr>
            <a:xfrm rot="10800000">
              <a:off x="2105390" y="2218371"/>
              <a:ext cx="7497492" cy="867698"/>
            </a:xfrm>
            <a:prstGeom prst="homePlate">
              <a:avLst>
                <a:gd fmla="val 50000" name="adj"/>
              </a:avLst>
            </a:prstGeom>
            <a:solidFill>
              <a:srgbClr val="AB3BC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7"/>
            <p:cNvSpPr txBox="1"/>
            <p:nvPr/>
          </p:nvSpPr>
          <p:spPr>
            <a:xfrm>
              <a:off x="2322314" y="2218371"/>
              <a:ext cx="7280568" cy="867698"/>
            </a:xfrm>
            <a:prstGeom prst="rect">
              <a:avLst/>
            </a:prstGeom>
            <a:noFill/>
            <a:ln>
              <a:noFill/>
            </a:ln>
          </p:spPr>
          <p:txBody>
            <a:bodyPr anchorCtr="0" anchor="ctr" bIns="152400" lIns="382625" spcFirstLastPara="1" rIns="284475"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1" lang="en-GB" sz="4000">
                  <a:solidFill>
                    <a:schemeClr val="lt1"/>
                  </a:solidFill>
                  <a:latin typeface="Calibri"/>
                  <a:ea typeface="Calibri"/>
                  <a:cs typeface="Calibri"/>
                  <a:sym typeface="Calibri"/>
                </a:rPr>
                <a:t>SMP: FASE D (MAPEL)</a:t>
              </a:r>
              <a:endParaRPr/>
            </a:p>
          </p:txBody>
        </p:sp>
        <p:sp>
          <p:nvSpPr>
            <p:cNvPr id="626" name="Google Shape;626;p27"/>
            <p:cNvSpPr/>
            <p:nvPr/>
          </p:nvSpPr>
          <p:spPr>
            <a:xfrm>
              <a:off x="1671541" y="2218371"/>
              <a:ext cx="867698" cy="867698"/>
            </a:xfrm>
            <a:prstGeom prst="ellipse">
              <a:avLst/>
            </a:prstGeom>
            <a:solidFill>
              <a:srgbClr val="DABEE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7"/>
            <p:cNvSpPr/>
            <p:nvPr/>
          </p:nvSpPr>
          <p:spPr>
            <a:xfrm rot="10800000">
              <a:off x="2105390" y="3327049"/>
              <a:ext cx="7497492" cy="867698"/>
            </a:xfrm>
            <a:prstGeom prst="homePlate">
              <a:avLst>
                <a:gd fmla="val 50000" name="adj"/>
              </a:avLst>
            </a:prstGeom>
            <a:solidFill>
              <a:srgbClr val="AB3BC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7"/>
            <p:cNvSpPr txBox="1"/>
            <p:nvPr/>
          </p:nvSpPr>
          <p:spPr>
            <a:xfrm>
              <a:off x="2322314" y="3327049"/>
              <a:ext cx="7280568" cy="867698"/>
            </a:xfrm>
            <a:prstGeom prst="rect">
              <a:avLst/>
            </a:prstGeom>
            <a:noFill/>
            <a:ln>
              <a:noFill/>
            </a:ln>
          </p:spPr>
          <p:txBody>
            <a:bodyPr anchorCtr="0" anchor="ctr" bIns="152400" lIns="382625" spcFirstLastPara="1" rIns="284475"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1" lang="en-GB" sz="4000">
                  <a:solidFill>
                    <a:schemeClr val="lt1"/>
                  </a:solidFill>
                  <a:latin typeface="Calibri"/>
                  <a:ea typeface="Calibri"/>
                  <a:cs typeface="Calibri"/>
                  <a:sym typeface="Calibri"/>
                </a:rPr>
                <a:t>SMA: FASE E, F (MAPEL)</a:t>
              </a:r>
              <a:endParaRPr/>
            </a:p>
          </p:txBody>
        </p:sp>
        <p:sp>
          <p:nvSpPr>
            <p:cNvPr id="629" name="Google Shape;629;p27"/>
            <p:cNvSpPr/>
            <p:nvPr/>
          </p:nvSpPr>
          <p:spPr>
            <a:xfrm>
              <a:off x="1671541" y="3327049"/>
              <a:ext cx="867698" cy="867698"/>
            </a:xfrm>
            <a:prstGeom prst="ellipse">
              <a:avLst/>
            </a:prstGeom>
            <a:solidFill>
              <a:srgbClr val="DABEE3"/>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8"/>
          <p:cNvSpPr txBox="1"/>
          <p:nvPr>
            <p:ph type="title"/>
          </p:nvPr>
        </p:nvSpPr>
        <p:spPr>
          <a:xfrm>
            <a:off x="2593848" y="1295400"/>
            <a:ext cx="7010400" cy="260492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5200"/>
              <a:buFont typeface="Arial"/>
              <a:buNone/>
            </a:pPr>
            <a:r>
              <a:rPr lang="en-GB" sz="5200">
                <a:solidFill>
                  <a:srgbClr val="FFFFFF"/>
                </a:solidFill>
                <a:latin typeface="Arial"/>
                <a:ea typeface="Arial"/>
                <a:cs typeface="Arial"/>
                <a:sym typeface="Arial"/>
              </a:rPr>
              <a:t>PRINSIP PEMBELAJARAN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grpSp>
        <p:nvGrpSpPr>
          <p:cNvPr id="639" name="Google Shape;639;p29"/>
          <p:cNvGrpSpPr/>
          <p:nvPr/>
        </p:nvGrpSpPr>
        <p:grpSpPr>
          <a:xfrm>
            <a:off x="2669438" y="2437"/>
            <a:ext cx="6853125" cy="6853125"/>
            <a:chOff x="2669437" y="2437"/>
            <a:chExt cx="6853125" cy="6853125"/>
          </a:xfrm>
        </p:grpSpPr>
        <p:sp>
          <p:nvSpPr>
            <p:cNvPr id="640" name="Google Shape;640;p29"/>
            <p:cNvSpPr/>
            <p:nvPr/>
          </p:nvSpPr>
          <p:spPr>
            <a:xfrm>
              <a:off x="3290115" y="623115"/>
              <a:ext cx="5611769" cy="5611769"/>
            </a:xfrm>
            <a:prstGeom prst="blockArc">
              <a:avLst>
                <a:gd fmla="val 13500000" name="adj1"/>
                <a:gd fmla="val 16200000" name="adj2"/>
                <a:gd fmla="val 3433" name="adj3"/>
              </a:avLst>
            </a:prstGeom>
            <a:gradFill>
              <a:gsLst>
                <a:gs pos="0">
                  <a:srgbClr val="92BC52"/>
                </a:gs>
                <a:gs pos="100000">
                  <a:srgbClr val="759A3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3290115" y="623115"/>
              <a:ext cx="5611769" cy="5611769"/>
            </a:xfrm>
            <a:prstGeom prst="blockArc">
              <a:avLst>
                <a:gd fmla="val 10800000" name="adj1"/>
                <a:gd fmla="val 13500000" name="adj2"/>
                <a:gd fmla="val 3433" name="adj3"/>
              </a:avLst>
            </a:prstGeom>
            <a:gradFill>
              <a:gsLst>
                <a:gs pos="0">
                  <a:srgbClr val="50B49A"/>
                </a:gs>
                <a:gs pos="100000">
                  <a:srgbClr val="3A927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3290115" y="623115"/>
              <a:ext cx="5611769" cy="5611769"/>
            </a:xfrm>
            <a:prstGeom prst="blockArc">
              <a:avLst>
                <a:gd fmla="val 8100000" name="adj1"/>
                <a:gd fmla="val 10800000" name="adj2"/>
                <a:gd fmla="val 3433" name="adj3"/>
              </a:avLst>
            </a:prstGeom>
            <a:gradFill>
              <a:gsLst>
                <a:gs pos="0">
                  <a:srgbClr val="507FCF"/>
                </a:gs>
                <a:gs pos="100000">
                  <a:srgbClr val="3765AE"/>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3290115" y="623115"/>
              <a:ext cx="5611769" cy="5611769"/>
            </a:xfrm>
            <a:prstGeom prst="blockArc">
              <a:avLst>
                <a:gd fmla="val 5400000" name="adj1"/>
                <a:gd fmla="val 8100000" name="adj2"/>
                <a:gd fmla="val 3433" name="adj3"/>
              </a:avLst>
            </a:prstGeom>
            <a:gradFill>
              <a:gsLst>
                <a:gs pos="0">
                  <a:srgbClr val="E2574E"/>
                </a:gs>
                <a:gs pos="100000">
                  <a:srgbClr val="C6372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3290115" y="623115"/>
              <a:ext cx="5611769" cy="5611769"/>
            </a:xfrm>
            <a:prstGeom prst="blockArc">
              <a:avLst>
                <a:gd fmla="val 2700000" name="adj1"/>
                <a:gd fmla="val 5400000" name="adj2"/>
                <a:gd fmla="val 3433" name="adj3"/>
              </a:avLst>
            </a:prstGeom>
            <a:gradFill>
              <a:gsLst>
                <a:gs pos="0">
                  <a:srgbClr val="DEA03E"/>
                </a:gs>
                <a:gs pos="100000">
                  <a:srgbClr val="B78228"/>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3290115" y="623115"/>
              <a:ext cx="5611769" cy="5611769"/>
            </a:xfrm>
            <a:prstGeom prst="blockArc">
              <a:avLst>
                <a:gd fmla="val 0" name="adj1"/>
                <a:gd fmla="val 2700000" name="adj2"/>
                <a:gd fmla="val 3433" name="adj3"/>
              </a:avLst>
            </a:prstGeom>
            <a:gradFill>
              <a:gsLst>
                <a:gs pos="0">
                  <a:srgbClr val="92BC52"/>
                </a:gs>
                <a:gs pos="100000">
                  <a:srgbClr val="759A3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3290115" y="623115"/>
              <a:ext cx="5611769" cy="5611769"/>
            </a:xfrm>
            <a:prstGeom prst="blockArc">
              <a:avLst>
                <a:gd fmla="val 18900000" name="adj1"/>
                <a:gd fmla="val 0" name="adj2"/>
                <a:gd fmla="val 3433" name="adj3"/>
              </a:avLst>
            </a:prstGeom>
            <a:gradFill>
              <a:gsLst>
                <a:gs pos="0">
                  <a:srgbClr val="50B49A"/>
                </a:gs>
                <a:gs pos="100000">
                  <a:srgbClr val="3A927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3290115" y="623115"/>
              <a:ext cx="5611769" cy="5611769"/>
            </a:xfrm>
            <a:prstGeom prst="blockArc">
              <a:avLst>
                <a:gd fmla="val 16200000" name="adj1"/>
                <a:gd fmla="val 18900000" name="adj2"/>
                <a:gd fmla="val 3433" name="adj3"/>
              </a:avLst>
            </a:prstGeom>
            <a:gradFill>
              <a:gsLst>
                <a:gs pos="0">
                  <a:srgbClr val="507FCF"/>
                </a:gs>
                <a:gs pos="100000">
                  <a:srgbClr val="3765AE"/>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4779821" y="2473523"/>
              <a:ext cx="2632357" cy="1910953"/>
            </a:xfrm>
            <a:prstGeom prst="ellipse">
              <a:avLst/>
            </a:prstGeom>
            <a:gradFill>
              <a:gsLst>
                <a:gs pos="0">
                  <a:srgbClr val="AC47C1"/>
                </a:gs>
                <a:gs pos="100000">
                  <a:srgbClr val="8D30A0"/>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txBox="1"/>
            <p:nvPr/>
          </p:nvSpPr>
          <p:spPr>
            <a:xfrm>
              <a:off x="5165321" y="2753376"/>
              <a:ext cx="1861357" cy="1351247"/>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rPr b="1" i="1" lang="en-GB" sz="2400">
                  <a:solidFill>
                    <a:schemeClr val="dk1"/>
                  </a:solidFill>
                  <a:latin typeface="Calibri"/>
                  <a:ea typeface="Calibri"/>
                  <a:cs typeface="Calibri"/>
                  <a:sym typeface="Calibri"/>
                </a:rPr>
                <a:t>Soft-Skill </a:t>
              </a:r>
              <a:r>
                <a:rPr b="1" lang="en-GB" sz="2400">
                  <a:solidFill>
                    <a:schemeClr val="dk1"/>
                  </a:solidFill>
                  <a:latin typeface="Calibri"/>
                  <a:ea typeface="Calibri"/>
                  <a:cs typeface="Calibri"/>
                  <a:sym typeface="Calibri"/>
                </a:rPr>
                <a:t>Kurikulum Merdeka</a:t>
              </a:r>
              <a:endParaRPr b="1" sz="2400">
                <a:solidFill>
                  <a:schemeClr val="dk1"/>
                </a:solidFill>
                <a:latin typeface="Calibri"/>
                <a:ea typeface="Calibri"/>
                <a:cs typeface="Calibri"/>
                <a:sym typeface="Calibri"/>
              </a:endParaRPr>
            </a:p>
          </p:txBody>
        </p:sp>
        <p:sp>
          <p:nvSpPr>
            <p:cNvPr id="650" name="Google Shape;650;p29"/>
            <p:cNvSpPr/>
            <p:nvPr/>
          </p:nvSpPr>
          <p:spPr>
            <a:xfrm>
              <a:off x="5427166" y="2437"/>
              <a:ext cx="1337667" cy="1337667"/>
            </a:xfrm>
            <a:prstGeom prst="ellipse">
              <a:avLst/>
            </a:prstGeom>
            <a:solidFill>
              <a:srgbClr val="FFC000"/>
            </a:soli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txBox="1"/>
            <p:nvPr/>
          </p:nvSpPr>
          <p:spPr>
            <a:xfrm>
              <a:off x="5623063" y="198334"/>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1" lang="en-GB" sz="1600">
                  <a:solidFill>
                    <a:schemeClr val="dk1"/>
                  </a:solidFill>
                  <a:latin typeface="Calibri"/>
                  <a:ea typeface="Calibri"/>
                  <a:cs typeface="Calibri"/>
                  <a:sym typeface="Calibri"/>
                </a:rPr>
                <a:t>Berpusat kepada Anak</a:t>
              </a:r>
              <a:endParaRPr b="1" sz="1600">
                <a:solidFill>
                  <a:schemeClr val="dk1"/>
                </a:solidFill>
                <a:latin typeface="Calibri"/>
                <a:ea typeface="Calibri"/>
                <a:cs typeface="Calibri"/>
                <a:sym typeface="Calibri"/>
              </a:endParaRPr>
            </a:p>
          </p:txBody>
        </p:sp>
        <p:sp>
          <p:nvSpPr>
            <p:cNvPr id="652" name="Google Shape;652;p29"/>
            <p:cNvSpPr/>
            <p:nvPr/>
          </p:nvSpPr>
          <p:spPr>
            <a:xfrm>
              <a:off x="7377175" y="810157"/>
              <a:ext cx="1337667" cy="1337667"/>
            </a:xfrm>
            <a:prstGeom prst="ellipse">
              <a:avLst/>
            </a:prstGeom>
            <a:solidFill>
              <a:srgbClr val="F7F7F7"/>
            </a:soli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txBox="1"/>
            <p:nvPr/>
          </p:nvSpPr>
          <p:spPr>
            <a:xfrm>
              <a:off x="7573072" y="1006054"/>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1" lang="en-GB" sz="1600">
                  <a:solidFill>
                    <a:schemeClr val="dk1"/>
                  </a:solidFill>
                  <a:latin typeface="Calibri"/>
                  <a:ea typeface="Calibri"/>
                  <a:cs typeface="Calibri"/>
                  <a:sym typeface="Calibri"/>
                </a:rPr>
                <a:t>Tes Diagnostik</a:t>
              </a:r>
              <a:endParaRPr b="1" sz="1600">
                <a:solidFill>
                  <a:schemeClr val="dk1"/>
                </a:solidFill>
                <a:latin typeface="Calibri"/>
                <a:ea typeface="Calibri"/>
                <a:cs typeface="Calibri"/>
                <a:sym typeface="Calibri"/>
              </a:endParaRPr>
            </a:p>
          </p:txBody>
        </p:sp>
        <p:sp>
          <p:nvSpPr>
            <p:cNvPr id="654" name="Google Shape;654;p29"/>
            <p:cNvSpPr/>
            <p:nvPr/>
          </p:nvSpPr>
          <p:spPr>
            <a:xfrm>
              <a:off x="8184895" y="2760166"/>
              <a:ext cx="1337667" cy="1337667"/>
            </a:xfrm>
            <a:prstGeom prst="ellipse">
              <a:avLst/>
            </a:prstGeom>
            <a:solidFill>
              <a:srgbClr val="BBD592"/>
            </a:soli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txBox="1"/>
            <p:nvPr/>
          </p:nvSpPr>
          <p:spPr>
            <a:xfrm>
              <a:off x="8380792" y="2956063"/>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1" lang="en-GB" sz="1600">
                  <a:solidFill>
                    <a:schemeClr val="dk1"/>
                  </a:solidFill>
                  <a:latin typeface="Calibri"/>
                  <a:ea typeface="Calibri"/>
                  <a:cs typeface="Calibri"/>
                  <a:sym typeface="Calibri"/>
                </a:rPr>
                <a:t>Budaya Positif</a:t>
              </a:r>
              <a:endParaRPr b="1" sz="1600">
                <a:solidFill>
                  <a:schemeClr val="dk1"/>
                </a:solidFill>
                <a:latin typeface="Calibri"/>
                <a:ea typeface="Calibri"/>
                <a:cs typeface="Calibri"/>
                <a:sym typeface="Calibri"/>
              </a:endParaRPr>
            </a:p>
          </p:txBody>
        </p:sp>
        <p:sp>
          <p:nvSpPr>
            <p:cNvPr id="656" name="Google Shape;656;p29"/>
            <p:cNvSpPr/>
            <p:nvPr/>
          </p:nvSpPr>
          <p:spPr>
            <a:xfrm>
              <a:off x="7377175" y="4710175"/>
              <a:ext cx="1337667" cy="1337667"/>
            </a:xfrm>
            <a:prstGeom prst="ellipse">
              <a:avLst/>
            </a:prstGeom>
            <a:gradFill>
              <a:gsLst>
                <a:gs pos="0">
                  <a:srgbClr val="DEA03E"/>
                </a:gs>
                <a:gs pos="100000">
                  <a:srgbClr val="B78228"/>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9"/>
            <p:cNvSpPr txBox="1"/>
            <p:nvPr/>
          </p:nvSpPr>
          <p:spPr>
            <a:xfrm>
              <a:off x="7573072" y="4906072"/>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Segitiga Restitusi</a:t>
              </a:r>
              <a:endParaRPr b="1" sz="1600">
                <a:solidFill>
                  <a:schemeClr val="lt1"/>
                </a:solidFill>
                <a:latin typeface="Calibri"/>
                <a:ea typeface="Calibri"/>
                <a:cs typeface="Calibri"/>
                <a:sym typeface="Calibri"/>
              </a:endParaRPr>
            </a:p>
          </p:txBody>
        </p:sp>
        <p:sp>
          <p:nvSpPr>
            <p:cNvPr id="658" name="Google Shape;658;p29"/>
            <p:cNvSpPr/>
            <p:nvPr/>
          </p:nvSpPr>
          <p:spPr>
            <a:xfrm>
              <a:off x="5427166" y="5517895"/>
              <a:ext cx="1337667" cy="1337667"/>
            </a:xfrm>
            <a:prstGeom prst="ellipse">
              <a:avLst/>
            </a:prstGeom>
            <a:gradFill>
              <a:gsLst>
                <a:gs pos="0">
                  <a:srgbClr val="E2574E"/>
                </a:gs>
                <a:gs pos="100000">
                  <a:srgbClr val="C6372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9"/>
            <p:cNvSpPr txBox="1"/>
            <p:nvPr/>
          </p:nvSpPr>
          <p:spPr>
            <a:xfrm>
              <a:off x="5623063" y="5713792"/>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Pembelajaran Berdiferensiasi</a:t>
              </a:r>
              <a:endParaRPr b="1" sz="1600">
                <a:solidFill>
                  <a:schemeClr val="lt1"/>
                </a:solidFill>
                <a:latin typeface="Calibri"/>
                <a:ea typeface="Calibri"/>
                <a:cs typeface="Calibri"/>
                <a:sym typeface="Calibri"/>
              </a:endParaRPr>
            </a:p>
          </p:txBody>
        </p:sp>
        <p:sp>
          <p:nvSpPr>
            <p:cNvPr id="660" name="Google Shape;660;p29"/>
            <p:cNvSpPr/>
            <p:nvPr/>
          </p:nvSpPr>
          <p:spPr>
            <a:xfrm>
              <a:off x="3477157" y="4710175"/>
              <a:ext cx="1337667" cy="1337667"/>
            </a:xfrm>
            <a:prstGeom prst="ellipse">
              <a:avLst/>
            </a:prstGeom>
            <a:solidFill>
              <a:srgbClr val="ED968F"/>
            </a:soli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9"/>
            <p:cNvSpPr txBox="1"/>
            <p:nvPr/>
          </p:nvSpPr>
          <p:spPr>
            <a:xfrm>
              <a:off x="3673054" y="4906072"/>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Pembelajaran Sosial Emosional</a:t>
              </a:r>
              <a:endParaRPr b="1" sz="1600">
                <a:solidFill>
                  <a:schemeClr val="lt1"/>
                </a:solidFill>
                <a:latin typeface="Calibri"/>
                <a:ea typeface="Calibri"/>
                <a:cs typeface="Calibri"/>
                <a:sym typeface="Calibri"/>
              </a:endParaRPr>
            </a:p>
          </p:txBody>
        </p:sp>
        <p:sp>
          <p:nvSpPr>
            <p:cNvPr id="662" name="Google Shape;662;p29"/>
            <p:cNvSpPr/>
            <p:nvPr/>
          </p:nvSpPr>
          <p:spPr>
            <a:xfrm>
              <a:off x="2669437" y="2760166"/>
              <a:ext cx="1337667" cy="1337667"/>
            </a:xfrm>
            <a:prstGeom prst="ellipse">
              <a:avLst/>
            </a:prstGeom>
            <a:gradFill>
              <a:gsLst>
                <a:gs pos="0">
                  <a:srgbClr val="50B49A"/>
                </a:gs>
                <a:gs pos="100000">
                  <a:srgbClr val="3A927C"/>
                </a:gs>
              </a:gsLst>
              <a:lin ang="5400000" scaled="0"/>
            </a:gra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9"/>
            <p:cNvSpPr txBox="1"/>
            <p:nvPr/>
          </p:nvSpPr>
          <p:spPr>
            <a:xfrm>
              <a:off x="2865334" y="2956063"/>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Student Agency</a:t>
              </a:r>
              <a:endParaRPr b="1" sz="1600">
                <a:solidFill>
                  <a:schemeClr val="lt1"/>
                </a:solidFill>
                <a:latin typeface="Calibri"/>
                <a:ea typeface="Calibri"/>
                <a:cs typeface="Calibri"/>
                <a:sym typeface="Calibri"/>
              </a:endParaRPr>
            </a:p>
          </p:txBody>
        </p:sp>
        <p:sp>
          <p:nvSpPr>
            <p:cNvPr id="664" name="Google Shape;664;p29"/>
            <p:cNvSpPr/>
            <p:nvPr/>
          </p:nvSpPr>
          <p:spPr>
            <a:xfrm>
              <a:off x="3477157" y="810157"/>
              <a:ext cx="1337667" cy="1337667"/>
            </a:xfrm>
            <a:prstGeom prst="ellipse">
              <a:avLst/>
            </a:prstGeom>
            <a:solidFill>
              <a:schemeClr val="accent6"/>
            </a:solidFill>
            <a:ln>
              <a:noFill/>
            </a:ln>
            <a:effectLst>
              <a:outerShdw blurRad="63500" rotWithShape="0" dir="5400000" dist="38100">
                <a:srgbClr val="000000">
                  <a:alpha val="6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9"/>
            <p:cNvSpPr txBox="1"/>
            <p:nvPr/>
          </p:nvSpPr>
          <p:spPr>
            <a:xfrm>
              <a:off x="3673054" y="1006054"/>
              <a:ext cx="945873" cy="94587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Coaching</a:t>
              </a:r>
              <a:endParaRPr b="1" sz="16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
          <p:cNvSpPr txBox="1"/>
          <p:nvPr>
            <p:ph type="title"/>
          </p:nvPr>
        </p:nvSpPr>
        <p:spPr>
          <a:xfrm>
            <a:off x="720000" y="619200"/>
            <a:ext cx="10728322" cy="68158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Arial"/>
              <a:buNone/>
            </a:pPr>
            <a:r>
              <a:rPr b="1" lang="en-GB" sz="3200">
                <a:latin typeface="Arial"/>
                <a:ea typeface="Arial"/>
                <a:cs typeface="Arial"/>
                <a:sym typeface="Arial"/>
              </a:rPr>
              <a:t>PERTIMBANGAN MEMILIH JIKA IKM 1</a:t>
            </a:r>
            <a:endParaRPr/>
          </a:p>
        </p:txBody>
      </p:sp>
      <p:grpSp>
        <p:nvGrpSpPr>
          <p:cNvPr id="356" name="Google Shape;356;p3"/>
          <p:cNvGrpSpPr/>
          <p:nvPr/>
        </p:nvGrpSpPr>
        <p:grpSpPr>
          <a:xfrm>
            <a:off x="720725" y="3218208"/>
            <a:ext cx="10728324" cy="2234508"/>
            <a:chOff x="0" y="676620"/>
            <a:chExt cx="10728324" cy="2234508"/>
          </a:xfrm>
        </p:grpSpPr>
        <p:sp>
          <p:nvSpPr>
            <p:cNvPr id="357" name="Google Shape;357;p3"/>
            <p:cNvSpPr/>
            <p:nvPr/>
          </p:nvSpPr>
          <p:spPr>
            <a:xfrm>
              <a:off x="0" y="676620"/>
              <a:ext cx="3017341" cy="1916011"/>
            </a:xfrm>
            <a:prstGeom prst="roundRect">
              <a:avLst>
                <a:gd fmla="val 10000" name="adj"/>
              </a:avLst>
            </a:prstGeom>
            <a:gradFill>
              <a:gsLst>
                <a:gs pos="0">
                  <a:srgbClr val="B8C6E8"/>
                </a:gs>
                <a:gs pos="100000">
                  <a:srgbClr val="829DD9">
                    <a:alpha val="73725"/>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335260" y="995117"/>
              <a:ext cx="3017341" cy="1916011"/>
            </a:xfrm>
            <a:prstGeom prst="roundRect">
              <a:avLst>
                <a:gd fmla="val 10000" name="adj"/>
              </a:avLst>
            </a:prstGeom>
            <a:solidFill>
              <a:schemeClr val="lt1">
                <a:alpha val="89803"/>
              </a:schemeClr>
            </a:solidFill>
            <a:ln cap="rnd" cmpd="sng" w="9525">
              <a:solidFill>
                <a:srgbClr val="467B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txBox="1"/>
            <p:nvPr/>
          </p:nvSpPr>
          <p:spPr>
            <a:xfrm>
              <a:off x="391378" y="1051235"/>
              <a:ext cx="2905105" cy="180377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GB" sz="2300" u="none" cap="none" strike="noStrike">
                  <a:solidFill>
                    <a:schemeClr val="lt1"/>
                  </a:solidFill>
                  <a:latin typeface="Calibri"/>
                  <a:ea typeface="Calibri"/>
                  <a:cs typeface="Calibri"/>
                  <a:sym typeface="Calibri"/>
                </a:rPr>
                <a:t>KI dan KD menggunakan </a:t>
              </a:r>
              <a:r>
                <a:rPr b="1" i="0" lang="en-GB" sz="2300" u="none" cap="none" strike="noStrike">
                  <a:solidFill>
                    <a:schemeClr val="lt1"/>
                  </a:solidFill>
                  <a:latin typeface="Calibri"/>
                  <a:ea typeface="Calibri"/>
                  <a:cs typeface="Calibri"/>
                  <a:sym typeface="Calibri"/>
                </a:rPr>
                <a:t>SK Kabalitbang No. 018/H/KR/2020</a:t>
              </a:r>
              <a:endParaRPr b="0" i="0" sz="2300" u="none" cap="none" strike="noStrike">
                <a:solidFill>
                  <a:schemeClr val="lt1"/>
                </a:solidFill>
                <a:latin typeface="Calibri"/>
                <a:ea typeface="Calibri"/>
                <a:cs typeface="Calibri"/>
                <a:sym typeface="Calibri"/>
              </a:endParaRPr>
            </a:p>
          </p:txBody>
        </p:sp>
        <p:sp>
          <p:nvSpPr>
            <p:cNvPr id="360" name="Google Shape;360;p3"/>
            <p:cNvSpPr/>
            <p:nvPr/>
          </p:nvSpPr>
          <p:spPr>
            <a:xfrm>
              <a:off x="3687861" y="676620"/>
              <a:ext cx="3017341" cy="1916011"/>
            </a:xfrm>
            <a:prstGeom prst="roundRect">
              <a:avLst>
                <a:gd fmla="val 10000" name="adj"/>
              </a:avLst>
            </a:prstGeom>
            <a:gradFill>
              <a:gsLst>
                <a:gs pos="0">
                  <a:srgbClr val="B8C6E8"/>
                </a:gs>
                <a:gs pos="100000">
                  <a:srgbClr val="829DD9">
                    <a:alpha val="73725"/>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4023121" y="995117"/>
              <a:ext cx="3017341" cy="1916011"/>
            </a:xfrm>
            <a:prstGeom prst="roundRect">
              <a:avLst>
                <a:gd fmla="val 10000" name="adj"/>
              </a:avLst>
            </a:prstGeom>
            <a:solidFill>
              <a:schemeClr val="lt1">
                <a:alpha val="89803"/>
              </a:schemeClr>
            </a:solidFill>
            <a:ln cap="rnd" cmpd="sng" w="9525">
              <a:solidFill>
                <a:srgbClr val="467B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txBox="1"/>
            <p:nvPr/>
          </p:nvSpPr>
          <p:spPr>
            <a:xfrm>
              <a:off x="4079239" y="1051235"/>
              <a:ext cx="2905105" cy="180377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GB" sz="2300" u="none" cap="none" strike="noStrike">
                  <a:solidFill>
                    <a:schemeClr val="lt1"/>
                  </a:solidFill>
                  <a:latin typeface="Calibri"/>
                  <a:ea typeface="Calibri"/>
                  <a:cs typeface="Calibri"/>
                  <a:sym typeface="Calibri"/>
                </a:rPr>
                <a:t>Struktur Kurikulum menggunakan </a:t>
              </a:r>
              <a:r>
                <a:rPr b="1" i="0" lang="en-GB" sz="2300" u="none" cap="none" strike="noStrike">
                  <a:solidFill>
                    <a:schemeClr val="lt1"/>
                  </a:solidFill>
                  <a:latin typeface="Calibri"/>
                  <a:ea typeface="Calibri"/>
                  <a:cs typeface="Calibri"/>
                  <a:sym typeface="Calibri"/>
                </a:rPr>
                <a:t>Kurikulum 2013</a:t>
              </a:r>
              <a:endParaRPr b="0" i="0" sz="2300" u="none" cap="none" strike="noStrike">
                <a:solidFill>
                  <a:schemeClr val="lt1"/>
                </a:solidFill>
                <a:latin typeface="Calibri"/>
                <a:ea typeface="Calibri"/>
                <a:cs typeface="Calibri"/>
                <a:sym typeface="Calibri"/>
              </a:endParaRPr>
            </a:p>
          </p:txBody>
        </p:sp>
        <p:sp>
          <p:nvSpPr>
            <p:cNvPr id="363" name="Google Shape;363;p3"/>
            <p:cNvSpPr/>
            <p:nvPr/>
          </p:nvSpPr>
          <p:spPr>
            <a:xfrm>
              <a:off x="7375723" y="676620"/>
              <a:ext cx="3017341" cy="1916011"/>
            </a:xfrm>
            <a:prstGeom prst="roundRect">
              <a:avLst>
                <a:gd fmla="val 10000" name="adj"/>
              </a:avLst>
            </a:prstGeom>
            <a:gradFill>
              <a:gsLst>
                <a:gs pos="0">
                  <a:srgbClr val="B8C6E8"/>
                </a:gs>
                <a:gs pos="100000">
                  <a:srgbClr val="829DD9">
                    <a:alpha val="73725"/>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7710983" y="995117"/>
              <a:ext cx="3017341" cy="1916011"/>
            </a:xfrm>
            <a:prstGeom prst="roundRect">
              <a:avLst>
                <a:gd fmla="val 10000" name="adj"/>
              </a:avLst>
            </a:prstGeom>
            <a:solidFill>
              <a:schemeClr val="lt1">
                <a:alpha val="89803"/>
              </a:schemeClr>
            </a:solidFill>
            <a:ln cap="rnd" cmpd="sng" w="9525">
              <a:solidFill>
                <a:srgbClr val="467BC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txBox="1"/>
            <p:nvPr/>
          </p:nvSpPr>
          <p:spPr>
            <a:xfrm>
              <a:off x="7767101" y="1051235"/>
              <a:ext cx="2905105" cy="180377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GB" sz="2300" u="none" cap="none" strike="noStrike">
                  <a:solidFill>
                    <a:schemeClr val="lt1"/>
                  </a:solidFill>
                  <a:latin typeface="Calibri"/>
                  <a:ea typeface="Calibri"/>
                  <a:cs typeface="Calibri"/>
                  <a:sym typeface="Calibri"/>
                </a:rPr>
                <a:t>Pembelajaran dan asesmen menggunakan prinsip </a:t>
              </a:r>
              <a:r>
                <a:rPr b="1" i="0" lang="en-GB" sz="2300" u="none" cap="none" strike="noStrike">
                  <a:solidFill>
                    <a:schemeClr val="lt1"/>
                  </a:solidFill>
                  <a:latin typeface="Calibri"/>
                  <a:ea typeface="Calibri"/>
                  <a:cs typeface="Calibri"/>
                  <a:sym typeface="Calibri"/>
                </a:rPr>
                <a:t>Kurikulum Merdeka (paradigma baru)</a:t>
              </a:r>
              <a:endParaRPr b="0" i="0" sz="2300" u="none" cap="none" strike="noStrike">
                <a:solidFill>
                  <a:schemeClr val="lt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9" name="Shape 669"/>
        <p:cNvGrpSpPr/>
        <p:nvPr/>
      </p:nvGrpSpPr>
      <p:grpSpPr>
        <a:xfrm>
          <a:off x="0" y="0"/>
          <a:ext cx="0" cy="0"/>
          <a:chOff x="0" y="0"/>
          <a:chExt cx="0" cy="0"/>
        </a:xfrm>
      </p:grpSpPr>
      <p:sp>
        <p:nvSpPr>
          <p:cNvPr id="670" name="Google Shape;670;p30"/>
          <p:cNvSpPr txBox="1"/>
          <p:nvPr>
            <p:ph type="title"/>
          </p:nvPr>
        </p:nvSpPr>
        <p:spPr>
          <a:xfrm>
            <a:off x="546100" y="457200"/>
            <a:ext cx="5219699" cy="89988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b="1" lang="en-GB">
                <a:latin typeface="Arial"/>
                <a:ea typeface="Arial"/>
                <a:cs typeface="Arial"/>
                <a:sym typeface="Arial"/>
              </a:rPr>
              <a:t>SEGI TIGA RESTITUSI</a:t>
            </a:r>
            <a:endParaRPr/>
          </a:p>
        </p:txBody>
      </p:sp>
      <p:sp>
        <p:nvSpPr>
          <p:cNvPr id="671" name="Google Shape;671;p30"/>
          <p:cNvSpPr txBox="1"/>
          <p:nvPr>
            <p:ph idx="1" type="body"/>
          </p:nvPr>
        </p:nvSpPr>
        <p:spPr>
          <a:xfrm>
            <a:off x="546099" y="1077685"/>
            <a:ext cx="5219699" cy="4702629"/>
          </a:xfrm>
          <a:prstGeom prst="rect">
            <a:avLst/>
          </a:prstGeom>
          <a:noFill/>
          <a:ln>
            <a:noFill/>
          </a:ln>
        </p:spPr>
        <p:txBody>
          <a:bodyPr anchorCtr="0" anchor="ctr" bIns="45700" lIns="91425" spcFirstLastPara="1" rIns="91425" wrap="square" tIns="45700">
            <a:noAutofit/>
          </a:bodyPr>
          <a:lstStyle/>
          <a:p>
            <a:pPr indent="-285750" lvl="0" marL="285750" rtl="0" algn="l">
              <a:lnSpc>
                <a:spcPct val="90000"/>
              </a:lnSpc>
              <a:spcBef>
                <a:spcPts val="0"/>
              </a:spcBef>
              <a:spcAft>
                <a:spcPts val="0"/>
              </a:spcAft>
              <a:buSzPts val="1800"/>
              <a:buChar char="•"/>
            </a:pPr>
            <a:r>
              <a:rPr lang="en-GB">
                <a:latin typeface="Arial"/>
                <a:ea typeface="Arial"/>
                <a:cs typeface="Arial"/>
                <a:sym typeface="Arial"/>
              </a:rPr>
              <a:t>menstabilkan identitas: hal terbaik apa yang sebenarnya bisa dilakukan oleh murid dalam berperilaku baik dengan teman sebaya maupun orang dewasa. </a:t>
            </a:r>
            <a:endParaRPr/>
          </a:p>
          <a:p>
            <a:pPr indent="-285750" lvl="0" marL="285750" rtl="0" algn="l">
              <a:lnSpc>
                <a:spcPct val="90000"/>
              </a:lnSpc>
              <a:spcBef>
                <a:spcPts val="1000"/>
              </a:spcBef>
              <a:spcAft>
                <a:spcPts val="0"/>
              </a:spcAft>
              <a:buSzPts val="1800"/>
              <a:buChar char="•"/>
            </a:pPr>
            <a:r>
              <a:rPr lang="en-GB">
                <a:latin typeface="Arial"/>
                <a:ea typeface="Arial"/>
                <a:cs typeface="Arial"/>
                <a:sym typeface="Arial"/>
              </a:rPr>
              <a:t>melakukan validasi tindakan, murid belajar untuk menemukan alasannya melakukan sebuah perilaku yang kurang sesuai dengan harapan. </a:t>
            </a:r>
            <a:endParaRPr/>
          </a:p>
          <a:p>
            <a:pPr indent="-285750" lvl="0" marL="285750" rtl="0" algn="l">
              <a:lnSpc>
                <a:spcPct val="90000"/>
              </a:lnSpc>
              <a:spcBef>
                <a:spcPts val="1000"/>
              </a:spcBef>
              <a:spcAft>
                <a:spcPts val="0"/>
              </a:spcAft>
              <a:buSzPts val="1800"/>
              <a:buChar char="•"/>
            </a:pPr>
            <a:r>
              <a:rPr lang="en-GB">
                <a:latin typeface="Arial"/>
                <a:ea typeface="Arial"/>
                <a:cs typeface="Arial"/>
                <a:sym typeface="Arial"/>
              </a:rPr>
              <a:t>Tujuan apa yang diinginkan ketika melakukan perilaku . </a:t>
            </a:r>
            <a:endParaRPr/>
          </a:p>
          <a:p>
            <a:pPr indent="-285750" lvl="0" marL="285750" rtl="0" algn="l">
              <a:lnSpc>
                <a:spcPct val="90000"/>
              </a:lnSpc>
              <a:spcBef>
                <a:spcPts val="1000"/>
              </a:spcBef>
              <a:spcAft>
                <a:spcPts val="0"/>
              </a:spcAft>
              <a:buSzPts val="1800"/>
              <a:buChar char="•"/>
            </a:pPr>
            <a:r>
              <a:rPr lang="en-GB">
                <a:latin typeface="Arial"/>
                <a:ea typeface="Arial"/>
                <a:cs typeface="Arial"/>
                <a:sym typeface="Arial"/>
              </a:rPr>
              <a:t>menanyakan keyakinan, yaitu apa yang dia yakini dan sepakati sebagai bagian dari komunitas di sekolah umumnya dan dikelas khususnya.</a:t>
            </a:r>
            <a:endParaRPr/>
          </a:p>
        </p:txBody>
      </p:sp>
      <p:pic>
        <p:nvPicPr>
          <p:cNvPr descr="Demonstrasi Kontekstual-Budaya Positif-Segitiga Restitusi" id="672" name="Google Shape;672;p30"/>
          <p:cNvPicPr preferRelativeResize="0"/>
          <p:nvPr/>
        </p:nvPicPr>
        <p:blipFill rotWithShape="1">
          <a:blip r:embed="rId4">
            <a:alphaModFix/>
          </a:blip>
          <a:srcRect b="-1" l="21694" r="19949" t="0"/>
          <a:stretch/>
        </p:blipFill>
        <p:spPr>
          <a:xfrm>
            <a:off x="6198830" y="639097"/>
            <a:ext cx="5447070" cy="5250425"/>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31"/>
          <p:cNvSpPr txBox="1"/>
          <p:nvPr>
            <p:ph type="title"/>
          </p:nvPr>
        </p:nvSpPr>
        <p:spPr>
          <a:xfrm>
            <a:off x="685801" y="100148"/>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Arial"/>
              <a:buNone/>
            </a:pPr>
            <a:r>
              <a:rPr b="1" lang="en-GB" sz="3200">
                <a:latin typeface="Arial"/>
                <a:ea typeface="Arial"/>
                <a:cs typeface="Arial"/>
                <a:sym typeface="Arial"/>
              </a:rPr>
              <a:t>PEMBELAJARAN SOSIAL DAN EMOSIONAL</a:t>
            </a:r>
            <a:endParaRPr/>
          </a:p>
        </p:txBody>
      </p:sp>
      <p:sp>
        <p:nvSpPr>
          <p:cNvPr id="678" name="Google Shape;678;p31"/>
          <p:cNvSpPr txBox="1"/>
          <p:nvPr>
            <p:ph idx="1" type="body"/>
          </p:nvPr>
        </p:nvSpPr>
        <p:spPr>
          <a:xfrm>
            <a:off x="685801" y="1724297"/>
            <a:ext cx="10509068" cy="4676503"/>
          </a:xfrm>
          <a:prstGeom prst="rect">
            <a:avLst/>
          </a:prstGeom>
          <a:noFill/>
          <a:ln>
            <a:noFill/>
          </a:ln>
        </p:spPr>
        <p:txBody>
          <a:bodyPr anchorCtr="0" anchor="ctr" bIns="45700" lIns="91425" spcFirstLastPara="1" rIns="91425" wrap="square" tIns="45700">
            <a:noAutofit/>
          </a:bodyPr>
          <a:lstStyle/>
          <a:p>
            <a:pPr indent="-285750" lvl="0" marL="285750" rtl="0" algn="l">
              <a:spcBef>
                <a:spcPts val="0"/>
              </a:spcBef>
              <a:spcAft>
                <a:spcPts val="0"/>
              </a:spcAft>
              <a:buSzPts val="2400"/>
              <a:buChar char="•"/>
            </a:pPr>
            <a:r>
              <a:rPr lang="en-GB" sz="2400"/>
              <a:t>Pembelajaran yang dilakukan  secara kolaboratif seluruh komunitas sekolah</a:t>
            </a:r>
            <a:endParaRPr/>
          </a:p>
          <a:p>
            <a:pPr indent="-285750" lvl="0" marL="285750" rtl="0" algn="l">
              <a:spcBef>
                <a:spcPts val="1000"/>
              </a:spcBef>
              <a:spcAft>
                <a:spcPts val="0"/>
              </a:spcAft>
              <a:buSzPts val="2400"/>
              <a:buChar char="•"/>
            </a:pPr>
            <a:r>
              <a:rPr lang="en-GB" sz="2400"/>
              <a:t>Memungkinkan  anak dan orang dewasa di sekolah memperoleh dan menerapkan pengetahuan dan keterampilan dan sikap positif mengenai aspek sesial dan emosional</a:t>
            </a:r>
            <a:endParaRPr/>
          </a:p>
          <a:p>
            <a:pPr indent="-285750" lvl="0" marL="285750" rtl="0" algn="l">
              <a:spcBef>
                <a:spcPts val="1000"/>
              </a:spcBef>
              <a:spcAft>
                <a:spcPts val="0"/>
              </a:spcAft>
              <a:buSzPts val="2400"/>
              <a:buChar char="•"/>
            </a:pPr>
            <a:r>
              <a:rPr lang="en-GB" sz="2400"/>
              <a:t>Tujuan: memberikan pemahaman, penghayatan dan kemampuan untuk  mengelola emosi, menetapkan dan mencapai tujuan positif, merasakan dan menunjukkan empati kepada orang lain, membangun dan mempertahankan hubungan positif, membuat keputusan yang bertanggung jawab</a:t>
            </a:r>
            <a:endParaRPr/>
          </a:p>
          <a:p>
            <a:pPr indent="-285750" lvl="0" marL="285750" rtl="0" algn="l">
              <a:spcBef>
                <a:spcPts val="1000"/>
              </a:spcBef>
              <a:spcAft>
                <a:spcPts val="0"/>
              </a:spcAft>
              <a:buSzPts val="2400"/>
              <a:buChar char="•"/>
            </a:pPr>
            <a:r>
              <a:rPr lang="en-GB" sz="2400"/>
              <a:t>Ada 3 ruang lingkup: rutin, terintegrasi, dan protokol (budaya sekolah)</a:t>
            </a:r>
            <a:endParaRPr/>
          </a:p>
          <a:p>
            <a:pPr indent="-285750" lvl="0" marL="285750" rtl="0" algn="l">
              <a:spcBef>
                <a:spcPts val="1000"/>
              </a:spcBef>
              <a:spcAft>
                <a:spcPts val="0"/>
              </a:spcAft>
              <a:buSzPts val="2400"/>
              <a:buChar char="•"/>
            </a:pPr>
            <a:r>
              <a:rPr lang="en-GB" sz="2400"/>
              <a:t>5 kompetensi: kesadaran diri, pengelolaan diri, kesadaran emosional, keterampilan berhubungan sosial, dan pengambilan keputusan yang bertanggung jawab</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2"/>
          <p:cNvSpPr txBox="1"/>
          <p:nvPr>
            <p:ph type="title"/>
          </p:nvPr>
        </p:nvSpPr>
        <p:spPr>
          <a:xfrm>
            <a:off x="5638800" y="1066800"/>
            <a:ext cx="5367527" cy="283352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GB"/>
              <a:t>POIN PENTING PROJEK PENGUATAN P-P-P</a:t>
            </a:r>
            <a:endParaRPr/>
          </a:p>
        </p:txBody>
      </p:sp>
      <p:pic>
        <p:nvPicPr>
          <p:cNvPr descr="Closed Quotation Mark" id="684" name="Google Shape;684;p32"/>
          <p:cNvPicPr preferRelativeResize="0"/>
          <p:nvPr/>
        </p:nvPicPr>
        <p:blipFill rotWithShape="1">
          <a:blip r:embed="rId3">
            <a:alphaModFix/>
          </a:blip>
          <a:srcRect b="0" l="0" r="0" t="0"/>
          <a:stretch/>
        </p:blipFill>
        <p:spPr>
          <a:xfrm>
            <a:off x="1066800" y="1360539"/>
            <a:ext cx="4209625" cy="4209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33"/>
          <p:cNvSpPr txBox="1"/>
          <p:nvPr>
            <p:ph type="title"/>
          </p:nvPr>
        </p:nvSpPr>
        <p:spPr>
          <a:xfrm>
            <a:off x="1945642" y="75738"/>
            <a:ext cx="8904349" cy="489087"/>
          </a:xfrm>
          <a:prstGeom prst="rect">
            <a:avLst/>
          </a:prstGeom>
          <a:solidFill>
            <a:srgbClr val="FFFF00"/>
          </a:solidFill>
          <a:ln>
            <a:noFill/>
          </a:ln>
        </p:spPr>
        <p:txBody>
          <a:bodyPr anchorCtr="0" anchor="ctr" bIns="0" lIns="0" spcFirstLastPara="1" rIns="0" wrap="square" tIns="16925">
            <a:spAutoFit/>
          </a:bodyPr>
          <a:lstStyle/>
          <a:p>
            <a:pPr indent="0" lvl="0" marL="16933" rtl="0" algn="ctr">
              <a:lnSpc>
                <a:spcPct val="100000"/>
              </a:lnSpc>
              <a:spcBef>
                <a:spcPts val="0"/>
              </a:spcBef>
              <a:spcAft>
                <a:spcPts val="0"/>
              </a:spcAft>
              <a:buClr>
                <a:srgbClr val="000000"/>
              </a:buClr>
              <a:buSzPts val="3067"/>
              <a:buFont typeface="Calibri"/>
              <a:buNone/>
            </a:pPr>
            <a:r>
              <a:rPr b="1" lang="en-GB" sz="3067">
                <a:solidFill>
                  <a:srgbClr val="000000"/>
                </a:solidFill>
                <a:latin typeface="Calibri"/>
                <a:ea typeface="Calibri"/>
                <a:cs typeface="Calibri"/>
                <a:sym typeface="Calibri"/>
              </a:rPr>
              <a:t>DIMENSI-ELEMEN PROFIL PELAJAR PANCASILA</a:t>
            </a:r>
            <a:endParaRPr b="1" sz="3067">
              <a:latin typeface="Calibri"/>
              <a:ea typeface="Calibri"/>
              <a:cs typeface="Calibri"/>
              <a:sym typeface="Calibri"/>
            </a:endParaRPr>
          </a:p>
        </p:txBody>
      </p:sp>
      <p:graphicFrame>
        <p:nvGraphicFramePr>
          <p:cNvPr id="690" name="Google Shape;690;p33"/>
          <p:cNvGraphicFramePr/>
          <p:nvPr/>
        </p:nvGraphicFramePr>
        <p:xfrm>
          <a:off x="208282" y="725007"/>
          <a:ext cx="3000000" cy="3000000"/>
        </p:xfrm>
        <a:graphic>
          <a:graphicData uri="http://schemas.openxmlformats.org/drawingml/2006/table">
            <a:tbl>
              <a:tblPr bandRow="1" firstRow="1">
                <a:noFill/>
                <a:tableStyleId>{5A5A72CA-637E-4C73-BEEC-640FFE33AEAD}</a:tableStyleId>
              </a:tblPr>
              <a:tblGrid>
                <a:gridCol w="1962575"/>
                <a:gridCol w="1962575"/>
                <a:gridCol w="1962575"/>
                <a:gridCol w="1962575"/>
                <a:gridCol w="1962575"/>
                <a:gridCol w="1962575"/>
              </a:tblGrid>
              <a:tr h="1178575">
                <a:tc>
                  <a:txBody>
                    <a:bodyPr/>
                    <a:lstStyle/>
                    <a:p>
                      <a:pPr indent="0" lvl="0" marL="90805" marR="99060" rtl="0" algn="ctr">
                        <a:lnSpc>
                          <a:spcPct val="100000"/>
                        </a:lnSpc>
                        <a:spcBef>
                          <a:spcPts val="0"/>
                        </a:spcBef>
                        <a:spcAft>
                          <a:spcPts val="0"/>
                        </a:spcAft>
                        <a:buNone/>
                      </a:pPr>
                      <a:r>
                        <a:rPr b="1" lang="en-GB" sz="1800">
                          <a:solidFill>
                            <a:schemeClr val="lt1"/>
                          </a:solidFill>
                          <a:latin typeface="Arial"/>
                          <a:ea typeface="Arial"/>
                          <a:cs typeface="Arial"/>
                          <a:sym typeface="Arial"/>
                        </a:rPr>
                        <a:t>Beriman, bertakwa  kepada Tuhan  YME, dan  berakhlak mulia</a:t>
                      </a:r>
                      <a:endParaRPr sz="1800">
                        <a:solidFill>
                          <a:schemeClr val="lt1"/>
                        </a:solidFill>
                        <a:latin typeface="Arial"/>
                        <a:ea typeface="Arial"/>
                        <a:cs typeface="Arial"/>
                        <a:sym typeface="Arial"/>
                      </a:endParaRPr>
                    </a:p>
                  </a:txBody>
                  <a:tcPr marT="119375" marB="0" marR="0" marL="0"/>
                </a:tc>
                <a:tc>
                  <a:txBody>
                    <a:bodyPr/>
                    <a:lstStyle/>
                    <a:p>
                      <a:pPr indent="0" lvl="0" marL="91440" marR="359410" rtl="0" algn="ctr">
                        <a:lnSpc>
                          <a:spcPct val="100000"/>
                        </a:lnSpc>
                        <a:spcBef>
                          <a:spcPts val="0"/>
                        </a:spcBef>
                        <a:spcAft>
                          <a:spcPts val="0"/>
                        </a:spcAft>
                        <a:buNone/>
                      </a:pPr>
                      <a:r>
                        <a:rPr b="1" lang="en-GB" sz="1800">
                          <a:solidFill>
                            <a:schemeClr val="lt1"/>
                          </a:solidFill>
                          <a:latin typeface="Arial"/>
                          <a:ea typeface="Arial"/>
                          <a:cs typeface="Arial"/>
                          <a:sym typeface="Arial"/>
                        </a:rPr>
                        <a:t>Berkebinekaan  Global</a:t>
                      </a:r>
                      <a:endParaRPr sz="1800">
                        <a:solidFill>
                          <a:schemeClr val="lt1"/>
                        </a:solidFill>
                        <a:latin typeface="Arial"/>
                        <a:ea typeface="Arial"/>
                        <a:cs typeface="Arial"/>
                        <a:sym typeface="Arial"/>
                      </a:endParaRPr>
                    </a:p>
                  </a:txBody>
                  <a:tcPr marT="119375" marB="0" marR="0" marL="0"/>
                </a:tc>
                <a:tc>
                  <a:txBody>
                    <a:bodyPr/>
                    <a:lstStyle/>
                    <a:p>
                      <a:pPr indent="0" lvl="0" marL="92075" marR="0" rtl="0" algn="ctr">
                        <a:lnSpc>
                          <a:spcPct val="100000"/>
                        </a:lnSpc>
                        <a:spcBef>
                          <a:spcPts val="0"/>
                        </a:spcBef>
                        <a:spcAft>
                          <a:spcPts val="0"/>
                        </a:spcAft>
                        <a:buNone/>
                      </a:pPr>
                      <a:r>
                        <a:rPr b="1" lang="en-GB" sz="1800">
                          <a:solidFill>
                            <a:schemeClr val="lt1"/>
                          </a:solidFill>
                          <a:latin typeface="Arial"/>
                          <a:ea typeface="Arial"/>
                          <a:cs typeface="Arial"/>
                          <a:sym typeface="Arial"/>
                        </a:rPr>
                        <a:t>Bergotong royong</a:t>
                      </a:r>
                      <a:endParaRPr sz="1800">
                        <a:solidFill>
                          <a:schemeClr val="lt1"/>
                        </a:solidFill>
                        <a:latin typeface="Arial"/>
                        <a:ea typeface="Arial"/>
                        <a:cs typeface="Arial"/>
                        <a:sym typeface="Arial"/>
                      </a:endParaRPr>
                    </a:p>
                  </a:txBody>
                  <a:tcPr marT="119375" marB="0" marR="0" marL="0"/>
                </a:tc>
                <a:tc>
                  <a:txBody>
                    <a:bodyPr/>
                    <a:lstStyle/>
                    <a:p>
                      <a:pPr indent="0" lvl="0" marL="92075" marR="0" rtl="0" algn="ctr">
                        <a:lnSpc>
                          <a:spcPct val="100000"/>
                        </a:lnSpc>
                        <a:spcBef>
                          <a:spcPts val="0"/>
                        </a:spcBef>
                        <a:spcAft>
                          <a:spcPts val="0"/>
                        </a:spcAft>
                        <a:buNone/>
                      </a:pPr>
                      <a:r>
                        <a:rPr b="1" lang="en-GB" sz="1800">
                          <a:solidFill>
                            <a:schemeClr val="lt1"/>
                          </a:solidFill>
                          <a:latin typeface="Arial"/>
                          <a:ea typeface="Arial"/>
                          <a:cs typeface="Arial"/>
                          <a:sym typeface="Arial"/>
                        </a:rPr>
                        <a:t>Mandiri</a:t>
                      </a:r>
                      <a:endParaRPr sz="1800">
                        <a:solidFill>
                          <a:schemeClr val="lt1"/>
                        </a:solidFill>
                        <a:latin typeface="Arial"/>
                        <a:ea typeface="Arial"/>
                        <a:cs typeface="Arial"/>
                        <a:sym typeface="Arial"/>
                      </a:endParaRPr>
                    </a:p>
                  </a:txBody>
                  <a:tcPr marT="119375" marB="0" marR="0" marL="0"/>
                </a:tc>
                <a:tc>
                  <a:txBody>
                    <a:bodyPr/>
                    <a:lstStyle/>
                    <a:p>
                      <a:pPr indent="0" lvl="0" marL="92710" marR="0" rtl="0" algn="ctr">
                        <a:lnSpc>
                          <a:spcPct val="100000"/>
                        </a:lnSpc>
                        <a:spcBef>
                          <a:spcPts val="0"/>
                        </a:spcBef>
                        <a:spcAft>
                          <a:spcPts val="0"/>
                        </a:spcAft>
                        <a:buNone/>
                      </a:pPr>
                      <a:r>
                        <a:rPr b="1" lang="en-GB" sz="1800">
                          <a:solidFill>
                            <a:schemeClr val="lt1"/>
                          </a:solidFill>
                          <a:latin typeface="Arial"/>
                          <a:ea typeface="Arial"/>
                          <a:cs typeface="Arial"/>
                          <a:sym typeface="Arial"/>
                        </a:rPr>
                        <a:t>Bernalar Kritis</a:t>
                      </a:r>
                      <a:endParaRPr sz="1800">
                        <a:solidFill>
                          <a:schemeClr val="lt1"/>
                        </a:solidFill>
                        <a:latin typeface="Arial"/>
                        <a:ea typeface="Arial"/>
                        <a:cs typeface="Arial"/>
                        <a:sym typeface="Arial"/>
                      </a:endParaRPr>
                    </a:p>
                  </a:txBody>
                  <a:tcPr marT="119375" marB="0" marR="0" marL="0"/>
                </a:tc>
                <a:tc>
                  <a:txBody>
                    <a:bodyPr/>
                    <a:lstStyle/>
                    <a:p>
                      <a:pPr indent="0" lvl="0" marL="93345" marR="0" rtl="0" algn="ctr">
                        <a:lnSpc>
                          <a:spcPct val="100000"/>
                        </a:lnSpc>
                        <a:spcBef>
                          <a:spcPts val="0"/>
                        </a:spcBef>
                        <a:spcAft>
                          <a:spcPts val="0"/>
                        </a:spcAft>
                        <a:buNone/>
                      </a:pPr>
                      <a:r>
                        <a:rPr b="1" lang="en-GB" sz="1800">
                          <a:solidFill>
                            <a:schemeClr val="lt1"/>
                          </a:solidFill>
                          <a:latin typeface="Arial"/>
                          <a:ea typeface="Arial"/>
                          <a:cs typeface="Arial"/>
                          <a:sym typeface="Arial"/>
                        </a:rPr>
                        <a:t>Kreatif</a:t>
                      </a:r>
                      <a:endParaRPr sz="1800">
                        <a:solidFill>
                          <a:schemeClr val="lt1"/>
                        </a:solidFill>
                        <a:latin typeface="Arial"/>
                        <a:ea typeface="Arial"/>
                        <a:cs typeface="Arial"/>
                        <a:sym typeface="Arial"/>
                      </a:endParaRPr>
                    </a:p>
                  </a:txBody>
                  <a:tcPr marT="119375" marB="0" marR="0" marL="0"/>
                </a:tc>
              </a:tr>
              <a:tr h="4878675">
                <a:tc>
                  <a:txBody>
                    <a:bodyPr/>
                    <a:lstStyle/>
                    <a:p>
                      <a:pPr indent="-285750" lvl="0" marL="376555" marR="0" rtl="0" algn="l">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Akhlak beragama</a:t>
                      </a:r>
                      <a:endParaRPr sz="1800">
                        <a:solidFill>
                          <a:schemeClr val="lt1"/>
                        </a:solidFill>
                        <a:latin typeface="Arial"/>
                        <a:ea typeface="Arial"/>
                        <a:cs typeface="Arial"/>
                        <a:sym typeface="Arial"/>
                      </a:endParaRPr>
                    </a:p>
                    <a:p>
                      <a:pPr indent="-285750" lvl="0" marL="376555" marR="478155" rtl="0" algn="l">
                        <a:lnSpc>
                          <a:spcPct val="168200"/>
                        </a:lnSpc>
                        <a:spcBef>
                          <a:spcPts val="5"/>
                        </a:spcBef>
                        <a:spcAft>
                          <a:spcPts val="0"/>
                        </a:spcAft>
                        <a:buClr>
                          <a:schemeClr val="lt1"/>
                        </a:buClr>
                        <a:buSzPts val="1800"/>
                        <a:buFont typeface="Arial"/>
                        <a:buChar char="•"/>
                      </a:pPr>
                      <a:r>
                        <a:rPr lang="en-GB" sz="1800">
                          <a:solidFill>
                            <a:schemeClr val="lt1"/>
                          </a:solidFill>
                          <a:latin typeface="Arial"/>
                          <a:ea typeface="Arial"/>
                          <a:cs typeface="Arial"/>
                          <a:sym typeface="Arial"/>
                        </a:rPr>
                        <a:t>Akhlak pribadi  Akhlak kepada</a:t>
                      </a:r>
                      <a:endParaRPr/>
                    </a:p>
                    <a:p>
                      <a:pPr indent="-285750" lvl="0" marL="376555" marR="0" rtl="0" algn="l">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manusia</a:t>
                      </a:r>
                      <a:endParaRPr sz="1800">
                        <a:solidFill>
                          <a:schemeClr val="lt1"/>
                        </a:solidFill>
                        <a:latin typeface="Arial"/>
                        <a:ea typeface="Arial"/>
                        <a:cs typeface="Arial"/>
                        <a:sym typeface="Arial"/>
                      </a:endParaRPr>
                    </a:p>
                    <a:p>
                      <a:pPr indent="-285750" lvl="0" marL="376555" marR="0" rtl="0" algn="l">
                        <a:lnSpc>
                          <a:spcPct val="100000"/>
                        </a:lnSpc>
                        <a:spcBef>
                          <a:spcPts val="900"/>
                        </a:spcBef>
                        <a:spcAft>
                          <a:spcPts val="0"/>
                        </a:spcAft>
                        <a:buClr>
                          <a:schemeClr val="lt1"/>
                        </a:buClr>
                        <a:buSzPts val="1800"/>
                        <a:buFont typeface="Arial"/>
                        <a:buChar char="•"/>
                      </a:pPr>
                      <a:r>
                        <a:rPr lang="en-GB" sz="1800">
                          <a:solidFill>
                            <a:schemeClr val="lt1"/>
                          </a:solidFill>
                          <a:latin typeface="Arial"/>
                          <a:ea typeface="Arial"/>
                          <a:cs typeface="Arial"/>
                          <a:sym typeface="Arial"/>
                        </a:rPr>
                        <a:t>Akhlak kepada alam</a:t>
                      </a:r>
                      <a:endParaRPr sz="1800">
                        <a:solidFill>
                          <a:schemeClr val="lt1"/>
                        </a:solidFill>
                        <a:latin typeface="Arial"/>
                        <a:ea typeface="Arial"/>
                        <a:cs typeface="Arial"/>
                        <a:sym typeface="Arial"/>
                      </a:endParaRPr>
                    </a:p>
                    <a:p>
                      <a:pPr indent="-285750" lvl="0" marL="376555" marR="0" rtl="0" algn="l">
                        <a:lnSpc>
                          <a:spcPct val="100000"/>
                        </a:lnSpc>
                        <a:spcBef>
                          <a:spcPts val="900"/>
                        </a:spcBef>
                        <a:spcAft>
                          <a:spcPts val="0"/>
                        </a:spcAft>
                        <a:buClr>
                          <a:schemeClr val="lt1"/>
                        </a:buClr>
                        <a:buSzPts val="1800"/>
                        <a:buFont typeface="Arial"/>
                        <a:buChar char="•"/>
                      </a:pPr>
                      <a:r>
                        <a:rPr lang="en-GB" sz="1800">
                          <a:solidFill>
                            <a:schemeClr val="lt1"/>
                          </a:solidFill>
                          <a:latin typeface="Arial"/>
                          <a:ea typeface="Arial"/>
                          <a:cs typeface="Arial"/>
                          <a:sym typeface="Arial"/>
                        </a:rPr>
                        <a:t>Akhlak bernegara</a:t>
                      </a:r>
                      <a:endParaRPr sz="1800">
                        <a:solidFill>
                          <a:schemeClr val="lt1"/>
                        </a:solidFill>
                        <a:latin typeface="Arial"/>
                        <a:ea typeface="Arial"/>
                        <a:cs typeface="Arial"/>
                        <a:sym typeface="Arial"/>
                      </a:endParaRPr>
                    </a:p>
                  </a:txBody>
                  <a:tcPr marT="119375" marB="0" marR="0" marL="0"/>
                </a:tc>
                <a:tc>
                  <a:txBody>
                    <a:bodyPr/>
                    <a:lstStyle/>
                    <a:p>
                      <a:pPr indent="-285750" lvl="0" marL="377190" marR="177800" rtl="0" algn="l">
                        <a:lnSpc>
                          <a:spcPct val="100000"/>
                        </a:lnSpc>
                        <a:spcBef>
                          <a:spcPts val="0"/>
                        </a:spcBef>
                        <a:spcAft>
                          <a:spcPts val="0"/>
                        </a:spcAft>
                        <a:buClr>
                          <a:schemeClr val="lt1"/>
                        </a:buClr>
                        <a:buSzPts val="1400"/>
                        <a:buFont typeface="Arial"/>
                        <a:buChar char="•"/>
                      </a:pPr>
                      <a:r>
                        <a:rPr lang="en-GB" sz="1400">
                          <a:solidFill>
                            <a:schemeClr val="lt1"/>
                          </a:solidFill>
                          <a:latin typeface="Arial"/>
                          <a:ea typeface="Arial"/>
                          <a:cs typeface="Arial"/>
                          <a:sym typeface="Arial"/>
                        </a:rPr>
                        <a:t>Mengenal dan  menghargai budaya  bangsa Indonesia  dan dunia</a:t>
                      </a:r>
                      <a:endParaRPr sz="1400">
                        <a:solidFill>
                          <a:schemeClr val="lt1"/>
                        </a:solidFill>
                        <a:latin typeface="Arial"/>
                        <a:ea typeface="Arial"/>
                        <a:cs typeface="Arial"/>
                        <a:sym typeface="Arial"/>
                      </a:endParaRPr>
                    </a:p>
                    <a:p>
                      <a:pPr indent="-285750" lvl="0" marL="377190" marR="400685" rtl="0" algn="l">
                        <a:lnSpc>
                          <a:spcPct val="100000"/>
                        </a:lnSpc>
                        <a:spcBef>
                          <a:spcPts val="905"/>
                        </a:spcBef>
                        <a:spcAft>
                          <a:spcPts val="0"/>
                        </a:spcAft>
                        <a:buClr>
                          <a:schemeClr val="lt1"/>
                        </a:buClr>
                        <a:buSzPts val="1400"/>
                        <a:buFont typeface="Arial"/>
                        <a:buChar char="•"/>
                      </a:pPr>
                      <a:r>
                        <a:rPr lang="en-GB" sz="1400">
                          <a:solidFill>
                            <a:schemeClr val="lt1"/>
                          </a:solidFill>
                          <a:latin typeface="Arial"/>
                          <a:ea typeface="Arial"/>
                          <a:cs typeface="Arial"/>
                          <a:sym typeface="Arial"/>
                        </a:rPr>
                        <a:t>Komunikasi dan  interaksi antar  budaya</a:t>
                      </a:r>
                      <a:endParaRPr sz="1400">
                        <a:solidFill>
                          <a:schemeClr val="lt1"/>
                        </a:solidFill>
                        <a:latin typeface="Arial"/>
                        <a:ea typeface="Arial"/>
                        <a:cs typeface="Arial"/>
                        <a:sym typeface="Arial"/>
                      </a:endParaRPr>
                    </a:p>
                    <a:p>
                      <a:pPr indent="-285750" lvl="0" marL="377190" marR="405765" rtl="0" algn="l">
                        <a:lnSpc>
                          <a:spcPct val="100000"/>
                        </a:lnSpc>
                        <a:spcBef>
                          <a:spcPts val="905"/>
                        </a:spcBef>
                        <a:spcAft>
                          <a:spcPts val="0"/>
                        </a:spcAft>
                        <a:buClr>
                          <a:schemeClr val="lt1"/>
                        </a:buClr>
                        <a:buSzPts val="1400"/>
                        <a:buFont typeface="Arial"/>
                        <a:buChar char="•"/>
                      </a:pPr>
                      <a:r>
                        <a:rPr lang="en-GB" sz="1400">
                          <a:solidFill>
                            <a:schemeClr val="lt1"/>
                          </a:solidFill>
                          <a:latin typeface="Arial"/>
                          <a:ea typeface="Arial"/>
                          <a:cs typeface="Arial"/>
                          <a:sym typeface="Arial"/>
                        </a:rPr>
                        <a:t>Refleksi dan  tanggung jawab  terhadap  pengalaman  kebinekaan</a:t>
                      </a:r>
                      <a:endParaRPr sz="1400">
                        <a:solidFill>
                          <a:schemeClr val="lt1"/>
                        </a:solidFill>
                        <a:latin typeface="Arial"/>
                        <a:ea typeface="Arial"/>
                        <a:cs typeface="Arial"/>
                        <a:sym typeface="Arial"/>
                      </a:endParaRPr>
                    </a:p>
                    <a:p>
                      <a:pPr indent="-285750" lvl="0" marL="377190" marR="0" rtl="0" algn="l">
                        <a:lnSpc>
                          <a:spcPct val="100000"/>
                        </a:lnSpc>
                        <a:spcBef>
                          <a:spcPts val="900"/>
                        </a:spcBef>
                        <a:spcAft>
                          <a:spcPts val="0"/>
                        </a:spcAft>
                        <a:buClr>
                          <a:schemeClr val="lt1"/>
                        </a:buClr>
                        <a:buSzPts val="1400"/>
                        <a:buFont typeface="Arial"/>
                        <a:buChar char="•"/>
                      </a:pPr>
                      <a:r>
                        <a:rPr lang="en-GB" sz="1400">
                          <a:solidFill>
                            <a:schemeClr val="lt1"/>
                          </a:solidFill>
                          <a:latin typeface="Arial"/>
                          <a:ea typeface="Arial"/>
                          <a:cs typeface="Arial"/>
                          <a:sym typeface="Arial"/>
                        </a:rPr>
                        <a:t>Berkeadilan sosial</a:t>
                      </a:r>
                      <a:endParaRPr sz="1400">
                        <a:solidFill>
                          <a:schemeClr val="lt1"/>
                        </a:solidFill>
                        <a:latin typeface="Arial"/>
                        <a:ea typeface="Arial"/>
                        <a:cs typeface="Arial"/>
                        <a:sym typeface="Arial"/>
                      </a:endParaRPr>
                    </a:p>
                  </a:txBody>
                  <a:tcPr marT="119375" marB="0" marR="0" marL="0"/>
                </a:tc>
                <a:tc>
                  <a:txBody>
                    <a:bodyPr/>
                    <a:lstStyle/>
                    <a:p>
                      <a:pPr indent="-285750" lvl="0" marL="377825" marR="0" rtl="0" algn="l">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Kolaborasi</a:t>
                      </a:r>
                      <a:endParaRPr sz="1800">
                        <a:solidFill>
                          <a:schemeClr val="lt1"/>
                        </a:solidFill>
                        <a:latin typeface="Arial"/>
                        <a:ea typeface="Arial"/>
                        <a:cs typeface="Arial"/>
                        <a:sym typeface="Arial"/>
                      </a:endParaRPr>
                    </a:p>
                    <a:p>
                      <a:pPr indent="-285750" lvl="0" marL="377825" marR="684530" rtl="0" algn="l">
                        <a:lnSpc>
                          <a:spcPct val="168200"/>
                        </a:lnSpc>
                        <a:spcBef>
                          <a:spcPts val="5"/>
                        </a:spcBef>
                        <a:spcAft>
                          <a:spcPts val="0"/>
                        </a:spcAft>
                        <a:buClr>
                          <a:schemeClr val="lt1"/>
                        </a:buClr>
                        <a:buSzPts val="1800"/>
                        <a:buFont typeface="Arial"/>
                        <a:buChar char="•"/>
                      </a:pPr>
                      <a:r>
                        <a:rPr lang="en-GB" sz="1800">
                          <a:solidFill>
                            <a:schemeClr val="lt1"/>
                          </a:solidFill>
                          <a:latin typeface="Arial"/>
                          <a:ea typeface="Arial"/>
                          <a:cs typeface="Arial"/>
                          <a:sym typeface="Arial"/>
                        </a:rPr>
                        <a:t>Kepedulian  Berbagi</a:t>
                      </a:r>
                      <a:endParaRPr sz="1800">
                        <a:solidFill>
                          <a:schemeClr val="lt1"/>
                        </a:solidFill>
                        <a:latin typeface="Arial"/>
                        <a:ea typeface="Arial"/>
                        <a:cs typeface="Arial"/>
                        <a:sym typeface="Arial"/>
                      </a:endParaRPr>
                    </a:p>
                  </a:txBody>
                  <a:tcPr marT="119375" marB="0" marR="0" marL="0"/>
                </a:tc>
                <a:tc>
                  <a:txBody>
                    <a:bodyPr/>
                    <a:lstStyle/>
                    <a:p>
                      <a:pPr indent="-285750" lvl="0" marL="377825" marR="0" rtl="0" algn="l">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Pemahaman diri dan</a:t>
                      </a:r>
                      <a:endParaRPr/>
                    </a:p>
                    <a:p>
                      <a:pPr indent="-285750" lvl="0" marL="377825" marR="0" rtl="0" algn="l">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situasi</a:t>
                      </a:r>
                      <a:endParaRPr sz="1800">
                        <a:solidFill>
                          <a:schemeClr val="lt1"/>
                        </a:solidFill>
                        <a:latin typeface="Arial"/>
                        <a:ea typeface="Arial"/>
                        <a:cs typeface="Arial"/>
                        <a:sym typeface="Arial"/>
                      </a:endParaRPr>
                    </a:p>
                    <a:p>
                      <a:pPr indent="-285750" lvl="0" marL="377825" marR="0" rtl="0" algn="l">
                        <a:lnSpc>
                          <a:spcPct val="100000"/>
                        </a:lnSpc>
                        <a:spcBef>
                          <a:spcPts val="905"/>
                        </a:spcBef>
                        <a:spcAft>
                          <a:spcPts val="0"/>
                        </a:spcAft>
                        <a:buClr>
                          <a:schemeClr val="lt1"/>
                        </a:buClr>
                        <a:buSzPts val="1800"/>
                        <a:buFont typeface="Arial"/>
                        <a:buChar char="•"/>
                      </a:pPr>
                      <a:r>
                        <a:rPr lang="en-GB" sz="1800">
                          <a:solidFill>
                            <a:schemeClr val="lt1"/>
                          </a:solidFill>
                          <a:latin typeface="Arial"/>
                          <a:ea typeface="Arial"/>
                          <a:cs typeface="Arial"/>
                          <a:sym typeface="Arial"/>
                        </a:rPr>
                        <a:t>Regulasi diri</a:t>
                      </a:r>
                      <a:endParaRPr sz="1800">
                        <a:solidFill>
                          <a:schemeClr val="lt1"/>
                        </a:solidFill>
                        <a:latin typeface="Arial"/>
                        <a:ea typeface="Arial"/>
                        <a:cs typeface="Arial"/>
                        <a:sym typeface="Arial"/>
                      </a:endParaRPr>
                    </a:p>
                  </a:txBody>
                  <a:tcPr marT="119375" marB="0" marR="0" marL="0"/>
                </a:tc>
                <a:tc>
                  <a:txBody>
                    <a:bodyPr/>
                    <a:lstStyle/>
                    <a:p>
                      <a:pPr indent="-285750" lvl="0" marL="378460" marR="325120" rtl="0" algn="l">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Memperoleh dan  memproses  informasi dan  gagasan</a:t>
                      </a:r>
                      <a:endParaRPr sz="1800">
                        <a:solidFill>
                          <a:schemeClr val="lt1"/>
                        </a:solidFill>
                        <a:latin typeface="Arial"/>
                        <a:ea typeface="Arial"/>
                        <a:cs typeface="Arial"/>
                        <a:sym typeface="Arial"/>
                      </a:endParaRPr>
                    </a:p>
                    <a:p>
                      <a:pPr indent="-285750" lvl="0" marL="378460" marR="318135" rtl="0" algn="l">
                        <a:lnSpc>
                          <a:spcPct val="100000"/>
                        </a:lnSpc>
                        <a:spcBef>
                          <a:spcPts val="905"/>
                        </a:spcBef>
                        <a:spcAft>
                          <a:spcPts val="0"/>
                        </a:spcAft>
                        <a:buClr>
                          <a:schemeClr val="lt1"/>
                        </a:buClr>
                        <a:buSzPts val="1800"/>
                        <a:buFont typeface="Arial"/>
                        <a:buChar char="•"/>
                      </a:pPr>
                      <a:r>
                        <a:rPr lang="en-GB" sz="1800">
                          <a:solidFill>
                            <a:schemeClr val="lt1"/>
                          </a:solidFill>
                          <a:latin typeface="Arial"/>
                          <a:ea typeface="Arial"/>
                          <a:cs typeface="Arial"/>
                          <a:sym typeface="Arial"/>
                        </a:rPr>
                        <a:t>Menganalisis dan  mengevaluasi  penalaran</a:t>
                      </a:r>
                      <a:endParaRPr sz="1800">
                        <a:solidFill>
                          <a:schemeClr val="lt1"/>
                        </a:solidFill>
                        <a:latin typeface="Arial"/>
                        <a:ea typeface="Arial"/>
                        <a:cs typeface="Arial"/>
                        <a:sym typeface="Arial"/>
                      </a:endParaRPr>
                    </a:p>
                    <a:p>
                      <a:pPr indent="-285750" lvl="0" marL="378460" marR="103504" rtl="0" algn="l">
                        <a:lnSpc>
                          <a:spcPct val="100000"/>
                        </a:lnSpc>
                        <a:spcBef>
                          <a:spcPts val="905"/>
                        </a:spcBef>
                        <a:spcAft>
                          <a:spcPts val="0"/>
                        </a:spcAft>
                        <a:buClr>
                          <a:schemeClr val="lt1"/>
                        </a:buClr>
                        <a:buSzPts val="1800"/>
                        <a:buFont typeface="Arial"/>
                        <a:buChar char="•"/>
                      </a:pPr>
                      <a:r>
                        <a:rPr lang="en-GB" sz="1800">
                          <a:solidFill>
                            <a:schemeClr val="lt1"/>
                          </a:solidFill>
                          <a:latin typeface="Arial"/>
                          <a:ea typeface="Arial"/>
                          <a:cs typeface="Arial"/>
                          <a:sym typeface="Arial"/>
                        </a:rPr>
                        <a:t>Merefleksi dan  mengevaluasi  pemikirannya sendiri</a:t>
                      </a:r>
                      <a:endParaRPr sz="1800">
                        <a:solidFill>
                          <a:schemeClr val="lt1"/>
                        </a:solidFill>
                        <a:latin typeface="Arial"/>
                        <a:ea typeface="Arial"/>
                        <a:cs typeface="Arial"/>
                        <a:sym typeface="Arial"/>
                      </a:endParaRPr>
                    </a:p>
                  </a:txBody>
                  <a:tcPr marT="119375" marB="0" marR="0" marL="0"/>
                </a:tc>
                <a:tc>
                  <a:txBody>
                    <a:bodyPr/>
                    <a:lstStyle/>
                    <a:p>
                      <a:pPr indent="-285750" lvl="0" marL="379095" marR="523240" rtl="0" algn="just">
                        <a:lnSpc>
                          <a:spcPct val="100000"/>
                        </a:lnSpc>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Menghasilkan  gagasan yang  orisinal</a:t>
                      </a:r>
                      <a:endParaRPr sz="1800">
                        <a:solidFill>
                          <a:schemeClr val="lt1"/>
                        </a:solidFill>
                        <a:latin typeface="Arial"/>
                        <a:ea typeface="Arial"/>
                        <a:cs typeface="Arial"/>
                        <a:sym typeface="Arial"/>
                      </a:endParaRPr>
                    </a:p>
                    <a:p>
                      <a:pPr indent="-285750" lvl="0" marL="379095" marR="156210" rtl="0" algn="l">
                        <a:lnSpc>
                          <a:spcPct val="100000"/>
                        </a:lnSpc>
                        <a:spcBef>
                          <a:spcPts val="905"/>
                        </a:spcBef>
                        <a:spcAft>
                          <a:spcPts val="0"/>
                        </a:spcAft>
                        <a:buClr>
                          <a:schemeClr val="lt1"/>
                        </a:buClr>
                        <a:buSzPts val="1800"/>
                        <a:buFont typeface="Arial"/>
                        <a:buChar char="•"/>
                      </a:pPr>
                      <a:r>
                        <a:rPr lang="en-GB" sz="1800">
                          <a:solidFill>
                            <a:schemeClr val="lt1"/>
                          </a:solidFill>
                          <a:latin typeface="Arial"/>
                          <a:ea typeface="Arial"/>
                          <a:cs typeface="Arial"/>
                          <a:sym typeface="Arial"/>
                        </a:rPr>
                        <a:t>Menghasilkan karya  dan tindakan yang  orisinal</a:t>
                      </a:r>
                      <a:endParaRPr sz="1800">
                        <a:solidFill>
                          <a:schemeClr val="lt1"/>
                        </a:solidFill>
                        <a:latin typeface="Arial"/>
                        <a:ea typeface="Arial"/>
                        <a:cs typeface="Arial"/>
                        <a:sym typeface="Arial"/>
                      </a:endParaRPr>
                    </a:p>
                    <a:p>
                      <a:pPr indent="-285750" lvl="0" marL="379095" marR="147955" rtl="0" algn="l">
                        <a:lnSpc>
                          <a:spcPct val="100000"/>
                        </a:lnSpc>
                        <a:spcBef>
                          <a:spcPts val="900"/>
                        </a:spcBef>
                        <a:spcAft>
                          <a:spcPts val="0"/>
                        </a:spcAft>
                        <a:buClr>
                          <a:schemeClr val="lt1"/>
                        </a:buClr>
                        <a:buSzPts val="1800"/>
                        <a:buFont typeface="Arial"/>
                        <a:buChar char="•"/>
                      </a:pPr>
                      <a:r>
                        <a:rPr lang="en-GB" sz="1800">
                          <a:solidFill>
                            <a:schemeClr val="lt1"/>
                          </a:solidFill>
                          <a:latin typeface="Arial"/>
                          <a:ea typeface="Arial"/>
                          <a:cs typeface="Arial"/>
                          <a:sym typeface="Arial"/>
                        </a:rPr>
                        <a:t>Memiliki keluwesan  berpikir dalam  mencari alternatif  solusi permasalahan</a:t>
                      </a:r>
                      <a:endParaRPr sz="1800">
                        <a:solidFill>
                          <a:schemeClr val="lt1"/>
                        </a:solidFill>
                        <a:latin typeface="Arial"/>
                        <a:ea typeface="Arial"/>
                        <a:cs typeface="Arial"/>
                        <a:sym typeface="Arial"/>
                      </a:endParaRPr>
                    </a:p>
                  </a:txBody>
                  <a:tcPr marT="119375" marB="0" marR="0" marL="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4"/>
          <p:cNvSpPr txBox="1"/>
          <p:nvPr>
            <p:ph type="title"/>
          </p:nvPr>
        </p:nvSpPr>
        <p:spPr>
          <a:xfrm>
            <a:off x="1143318" y="914400"/>
            <a:ext cx="4952681" cy="5105400"/>
          </a:xfrm>
          <a:prstGeom prst="rect">
            <a:avLst/>
          </a:prstGeom>
          <a:noFill/>
          <a:ln>
            <a:noFill/>
          </a:ln>
        </p:spPr>
        <p:txBody>
          <a:bodyPr anchorCtr="0" anchor="ctr" bIns="45700" lIns="91425" spcFirstLastPara="1" rIns="91425" wrap="square" tIns="45700">
            <a:normAutofit/>
          </a:bodyPr>
          <a:lstStyle/>
          <a:p>
            <a:pPr indent="0" lvl="0" marL="16933" rtl="0" algn="l">
              <a:spcBef>
                <a:spcPts val="0"/>
              </a:spcBef>
              <a:spcAft>
                <a:spcPts val="0"/>
              </a:spcAft>
              <a:buClr>
                <a:schemeClr val="lt1"/>
              </a:buClr>
              <a:buSzPts val="2800"/>
              <a:buFont typeface="Arial"/>
              <a:buNone/>
            </a:pPr>
            <a:r>
              <a:rPr b="1" lang="en-GB" sz="2800">
                <a:latin typeface="Arial"/>
                <a:ea typeface="Arial"/>
                <a:cs typeface="Arial"/>
                <a:sym typeface="Arial"/>
              </a:rPr>
              <a:t>TEMA-TEMA UTAMA PROJEK PENGUATAN P-P-P</a:t>
            </a:r>
            <a:endParaRPr/>
          </a:p>
        </p:txBody>
      </p:sp>
      <p:sp>
        <p:nvSpPr>
          <p:cNvPr id="696" name="Google Shape;696;p34"/>
          <p:cNvSpPr txBox="1"/>
          <p:nvPr/>
        </p:nvSpPr>
        <p:spPr>
          <a:xfrm>
            <a:off x="6324601" y="914400"/>
            <a:ext cx="4800600" cy="5105400"/>
          </a:xfrm>
          <a:prstGeom prst="rect">
            <a:avLst/>
          </a:prstGeom>
          <a:noFill/>
          <a:ln>
            <a:noFill/>
          </a:ln>
        </p:spPr>
        <p:txBody>
          <a:bodyPr anchorCtr="0" anchor="ctr" bIns="45700" lIns="91425" spcFirstLastPara="1" rIns="91425" wrap="square" tIns="45700">
            <a:normAutofit/>
          </a:bodyPr>
          <a:lstStyle/>
          <a:p>
            <a:pPr indent="0" lvl="0" marL="0" marR="6773" rtl="0" algn="l">
              <a:lnSpc>
                <a:spcPct val="110000"/>
              </a:lnSpc>
              <a:spcBef>
                <a:spcPts val="0"/>
              </a:spcBef>
              <a:spcAft>
                <a:spcPts val="0"/>
              </a:spcAft>
              <a:buNone/>
            </a:pPr>
            <a:r>
              <a:rPr lang="en-GB" sz="1800">
                <a:solidFill>
                  <a:schemeClr val="lt1"/>
                </a:solidFill>
                <a:latin typeface="Calibri"/>
                <a:ea typeface="Calibri"/>
                <a:cs typeface="Calibri"/>
                <a:sym typeface="Calibri"/>
              </a:rPr>
              <a:t>Kemendikbudristek menyediakan </a:t>
            </a:r>
            <a:r>
              <a:rPr b="1" lang="en-GB" sz="1800">
                <a:solidFill>
                  <a:schemeClr val="lt1"/>
                </a:solidFill>
                <a:latin typeface="Calibri"/>
                <a:ea typeface="Calibri"/>
                <a:cs typeface="Calibri"/>
                <a:sym typeface="Calibri"/>
              </a:rPr>
              <a:t>7 tema utama </a:t>
            </a:r>
            <a:r>
              <a:rPr lang="en-GB" sz="1800">
                <a:solidFill>
                  <a:schemeClr val="lt1"/>
                </a:solidFill>
                <a:latin typeface="Calibri"/>
                <a:ea typeface="Calibri"/>
                <a:cs typeface="Calibri"/>
                <a:sym typeface="Calibri"/>
              </a:rPr>
              <a:t>yang  perlu dikembangkan menjadi modul dengan topik dan  tujuan yang lebih spesifik.</a:t>
            </a:r>
            <a:endParaRPr sz="1800">
              <a:solidFill>
                <a:schemeClr val="lt1"/>
              </a:solidFill>
              <a:latin typeface="Calibri"/>
              <a:ea typeface="Calibri"/>
              <a:cs typeface="Calibri"/>
              <a:sym typeface="Calibri"/>
            </a:endParaRPr>
          </a:p>
          <a:p>
            <a:pPr indent="114300" lvl="0" marL="0" marR="0" rtl="0" algn="l">
              <a:lnSpc>
                <a:spcPct val="110000"/>
              </a:lnSpc>
              <a:spcBef>
                <a:spcPts val="53"/>
              </a:spcBef>
              <a:spcAft>
                <a:spcPts val="0"/>
              </a:spcAft>
              <a:buClr>
                <a:schemeClr val="accent1"/>
              </a:buClr>
              <a:buSzPts val="1800"/>
              <a:buFont typeface="Arial"/>
              <a:buNone/>
            </a:pPr>
            <a:r>
              <a:t/>
            </a:r>
            <a:endParaRPr sz="1800">
              <a:solidFill>
                <a:schemeClr val="lt1"/>
              </a:solidFill>
              <a:latin typeface="Calibri"/>
              <a:ea typeface="Calibri"/>
              <a:cs typeface="Calibri"/>
              <a:sym typeface="Calibri"/>
            </a:endParaRPr>
          </a:p>
          <a:p>
            <a:pPr indent="-342900" lvl="0" marL="513916" marR="0" rtl="0" algn="l">
              <a:lnSpc>
                <a:spcPct val="110000"/>
              </a:lnSpc>
              <a:spcBef>
                <a:spcPts val="0"/>
              </a:spcBef>
              <a:spcAft>
                <a:spcPts val="0"/>
              </a:spcAft>
              <a:buClr>
                <a:schemeClr val="accent1"/>
              </a:buClr>
              <a:buSzPts val="1800"/>
              <a:buFont typeface="Calibri"/>
              <a:buAutoNum type="arabicPeriod"/>
            </a:pPr>
            <a:r>
              <a:rPr b="1" lang="en-GB" sz="1800">
                <a:solidFill>
                  <a:schemeClr val="lt1"/>
                </a:solidFill>
                <a:latin typeface="Calibri"/>
                <a:ea typeface="Calibri"/>
                <a:cs typeface="Calibri"/>
                <a:sym typeface="Calibri"/>
              </a:rPr>
              <a:t>Bangunlah Jiwa dan Raganya</a:t>
            </a:r>
            <a:endParaRPr b="1" sz="1800">
              <a:solidFill>
                <a:schemeClr val="lt1"/>
              </a:solidFill>
              <a:latin typeface="Calibri"/>
              <a:ea typeface="Calibri"/>
              <a:cs typeface="Calibri"/>
              <a:sym typeface="Calibri"/>
            </a:endParaRPr>
          </a:p>
          <a:p>
            <a:pPr indent="-342900" lvl="0" marL="513916" marR="0" rtl="0" algn="l">
              <a:lnSpc>
                <a:spcPct val="110000"/>
              </a:lnSpc>
              <a:spcBef>
                <a:spcPts val="533"/>
              </a:spcBef>
              <a:spcAft>
                <a:spcPts val="0"/>
              </a:spcAft>
              <a:buClr>
                <a:schemeClr val="accent1"/>
              </a:buClr>
              <a:buSzPts val="1800"/>
              <a:buFont typeface="Calibri"/>
              <a:buAutoNum type="arabicPeriod"/>
            </a:pPr>
            <a:r>
              <a:rPr b="1" lang="en-GB" sz="1800">
                <a:solidFill>
                  <a:schemeClr val="lt1"/>
                </a:solidFill>
                <a:latin typeface="Calibri"/>
                <a:ea typeface="Calibri"/>
                <a:cs typeface="Calibri"/>
                <a:sym typeface="Calibri"/>
              </a:rPr>
              <a:t>Berekayasa dan Berteknologi untuk</a:t>
            </a:r>
            <a:endParaRPr b="1" sz="1800">
              <a:solidFill>
                <a:schemeClr val="lt1"/>
              </a:solidFill>
              <a:latin typeface="Calibri"/>
              <a:ea typeface="Calibri"/>
              <a:cs typeface="Calibri"/>
              <a:sym typeface="Calibri"/>
            </a:endParaRPr>
          </a:p>
          <a:p>
            <a:pPr indent="0" lvl="0" marL="169862" marR="0" rtl="0" algn="l">
              <a:lnSpc>
                <a:spcPct val="110000"/>
              </a:lnSpc>
              <a:spcBef>
                <a:spcPts val="0"/>
              </a:spcBef>
              <a:spcAft>
                <a:spcPts val="0"/>
              </a:spcAft>
              <a:buNone/>
            </a:pPr>
            <a:r>
              <a:rPr b="1" lang="en-GB" sz="1800">
                <a:solidFill>
                  <a:schemeClr val="lt1"/>
                </a:solidFill>
                <a:latin typeface="Calibri"/>
                <a:ea typeface="Calibri"/>
                <a:cs typeface="Calibri"/>
                <a:sym typeface="Calibri"/>
              </a:rPr>
              <a:t>      Membangun NKRI</a:t>
            </a:r>
            <a:endParaRPr/>
          </a:p>
          <a:p>
            <a:pPr indent="0" lvl="0" marL="171017" marR="0" rtl="0" algn="l">
              <a:lnSpc>
                <a:spcPct val="110000"/>
              </a:lnSpc>
              <a:spcBef>
                <a:spcPts val="540"/>
              </a:spcBef>
              <a:spcAft>
                <a:spcPts val="0"/>
              </a:spcAft>
              <a:buNone/>
            </a:pPr>
            <a:r>
              <a:rPr b="1" lang="en-GB" sz="1800">
                <a:solidFill>
                  <a:schemeClr val="lt1"/>
                </a:solidFill>
                <a:latin typeface="Calibri"/>
                <a:ea typeface="Calibri"/>
                <a:cs typeface="Calibri"/>
                <a:sym typeface="Calibri"/>
              </a:rPr>
              <a:t>3.   Bhinneka Tunggal Ika</a:t>
            </a:r>
            <a:endParaRPr b="1" sz="1800">
              <a:solidFill>
                <a:schemeClr val="lt1"/>
              </a:solidFill>
              <a:latin typeface="Calibri"/>
              <a:ea typeface="Calibri"/>
              <a:cs typeface="Calibri"/>
              <a:sym typeface="Calibri"/>
            </a:endParaRPr>
          </a:p>
          <a:p>
            <a:pPr indent="0" lvl="0" marL="171017" marR="0" rtl="0" algn="l">
              <a:lnSpc>
                <a:spcPct val="110000"/>
              </a:lnSpc>
              <a:spcBef>
                <a:spcPts val="533"/>
              </a:spcBef>
              <a:spcAft>
                <a:spcPts val="0"/>
              </a:spcAft>
              <a:buNone/>
            </a:pPr>
            <a:r>
              <a:rPr b="1" lang="en-GB" sz="1800">
                <a:solidFill>
                  <a:schemeClr val="lt1"/>
                </a:solidFill>
                <a:latin typeface="Calibri"/>
                <a:ea typeface="Calibri"/>
                <a:cs typeface="Calibri"/>
                <a:sym typeface="Calibri"/>
              </a:rPr>
              <a:t>4.   Gaya Hidup Berkelanjutan</a:t>
            </a:r>
            <a:endParaRPr b="1" sz="1800">
              <a:solidFill>
                <a:schemeClr val="lt1"/>
              </a:solidFill>
              <a:latin typeface="Calibri"/>
              <a:ea typeface="Calibri"/>
              <a:cs typeface="Calibri"/>
              <a:sym typeface="Calibri"/>
            </a:endParaRPr>
          </a:p>
          <a:p>
            <a:pPr indent="0" lvl="0" marL="171017" marR="0" rtl="0" algn="l">
              <a:lnSpc>
                <a:spcPct val="110000"/>
              </a:lnSpc>
              <a:spcBef>
                <a:spcPts val="560"/>
              </a:spcBef>
              <a:spcAft>
                <a:spcPts val="0"/>
              </a:spcAft>
              <a:buNone/>
            </a:pPr>
            <a:r>
              <a:rPr b="1" lang="en-GB" sz="1800">
                <a:solidFill>
                  <a:schemeClr val="lt1"/>
                </a:solidFill>
                <a:latin typeface="Calibri"/>
                <a:ea typeface="Calibri"/>
                <a:cs typeface="Calibri"/>
                <a:sym typeface="Calibri"/>
              </a:rPr>
              <a:t>5.   Kearifan Lokal</a:t>
            </a:r>
            <a:endParaRPr b="1" sz="1800">
              <a:solidFill>
                <a:schemeClr val="lt1"/>
              </a:solidFill>
              <a:latin typeface="Calibri"/>
              <a:ea typeface="Calibri"/>
              <a:cs typeface="Calibri"/>
              <a:sym typeface="Calibri"/>
            </a:endParaRPr>
          </a:p>
          <a:p>
            <a:pPr indent="0" lvl="0" marL="171017" marR="0" rtl="0" algn="l">
              <a:lnSpc>
                <a:spcPct val="110000"/>
              </a:lnSpc>
              <a:spcBef>
                <a:spcPts val="533"/>
              </a:spcBef>
              <a:spcAft>
                <a:spcPts val="0"/>
              </a:spcAft>
              <a:buNone/>
            </a:pPr>
            <a:r>
              <a:rPr b="1" lang="en-GB" sz="1800">
                <a:solidFill>
                  <a:schemeClr val="lt1"/>
                </a:solidFill>
                <a:latin typeface="Calibri"/>
                <a:ea typeface="Calibri"/>
                <a:cs typeface="Calibri"/>
                <a:sym typeface="Calibri"/>
              </a:rPr>
              <a:t>6.   Kewirausahaan</a:t>
            </a:r>
            <a:endParaRPr b="1" sz="1800">
              <a:solidFill>
                <a:schemeClr val="lt1"/>
              </a:solidFill>
              <a:latin typeface="Calibri"/>
              <a:ea typeface="Calibri"/>
              <a:cs typeface="Calibri"/>
              <a:sym typeface="Calibri"/>
            </a:endParaRPr>
          </a:p>
          <a:p>
            <a:pPr indent="0" lvl="0" marL="171017" marR="0" rtl="0" algn="l">
              <a:lnSpc>
                <a:spcPct val="110000"/>
              </a:lnSpc>
              <a:spcBef>
                <a:spcPts val="567"/>
              </a:spcBef>
              <a:spcAft>
                <a:spcPts val="0"/>
              </a:spcAft>
              <a:buNone/>
            </a:pPr>
            <a:r>
              <a:rPr b="1" lang="en-GB" sz="1800">
                <a:solidFill>
                  <a:schemeClr val="lt1"/>
                </a:solidFill>
                <a:latin typeface="Calibri"/>
                <a:ea typeface="Calibri"/>
                <a:cs typeface="Calibri"/>
                <a:sym typeface="Calibri"/>
              </a:rPr>
              <a:t>7.    Suara Demokrasi</a:t>
            </a:r>
            <a:endParaRPr b="1"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5"/>
          <p:cNvSpPr txBox="1"/>
          <p:nvPr>
            <p:ph type="title"/>
          </p:nvPr>
        </p:nvSpPr>
        <p:spPr>
          <a:xfrm>
            <a:off x="381000" y="587365"/>
            <a:ext cx="3352799" cy="557793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700"/>
              <a:buFont typeface="Calibri"/>
              <a:buNone/>
            </a:pPr>
            <a:r>
              <a:rPr b="1" lang="en-GB" sz="3700">
                <a:latin typeface="Calibri"/>
                <a:ea typeface="Calibri"/>
                <a:cs typeface="Calibri"/>
                <a:sym typeface="Calibri"/>
              </a:rPr>
              <a:t>SARAN:</a:t>
            </a:r>
            <a:br>
              <a:rPr b="1" lang="en-GB" sz="3700">
                <a:latin typeface="Calibri"/>
                <a:ea typeface="Calibri"/>
                <a:cs typeface="Calibri"/>
                <a:sym typeface="Calibri"/>
              </a:rPr>
            </a:br>
            <a:r>
              <a:rPr b="1" lang="en-GB" sz="3700">
                <a:latin typeface="Calibri"/>
                <a:ea typeface="Calibri"/>
                <a:cs typeface="Calibri"/>
                <a:sym typeface="Calibri"/>
              </a:rPr>
              <a:t>TAHAPAN IKM</a:t>
            </a:r>
            <a:endParaRPr b="1" sz="3700">
              <a:latin typeface="Calibri"/>
              <a:ea typeface="Calibri"/>
              <a:cs typeface="Calibri"/>
              <a:sym typeface="Calibri"/>
            </a:endParaRPr>
          </a:p>
        </p:txBody>
      </p:sp>
      <p:grpSp>
        <p:nvGrpSpPr>
          <p:cNvPr id="702" name="Google Shape;702;p35"/>
          <p:cNvGrpSpPr/>
          <p:nvPr/>
        </p:nvGrpSpPr>
        <p:grpSpPr>
          <a:xfrm>
            <a:off x="4075611" y="457913"/>
            <a:ext cx="7735389" cy="5842177"/>
            <a:chOff x="0" y="713"/>
            <a:chExt cx="7735389" cy="5842177"/>
          </a:xfrm>
        </p:grpSpPr>
        <p:cxnSp>
          <p:nvCxnSpPr>
            <p:cNvPr id="703" name="Google Shape;703;p35"/>
            <p:cNvCxnSpPr/>
            <p:nvPr/>
          </p:nvCxnSpPr>
          <p:spPr>
            <a:xfrm>
              <a:off x="0" y="713"/>
              <a:ext cx="7735389" cy="0"/>
            </a:xfrm>
            <a:prstGeom prst="straightConnector1">
              <a:avLst/>
            </a:prstGeom>
            <a:solidFill>
              <a:srgbClr val="467BCF"/>
            </a:solidFill>
            <a:ln cap="rnd" cmpd="sng" w="19050">
              <a:solidFill>
                <a:srgbClr val="467BCF"/>
              </a:solidFill>
              <a:prstDash val="solid"/>
              <a:round/>
              <a:headEnd len="sm" w="sm" type="none"/>
              <a:tailEnd len="sm" w="sm" type="none"/>
            </a:ln>
          </p:spPr>
        </p:cxnSp>
        <p:sp>
          <p:nvSpPr>
            <p:cNvPr id="704" name="Google Shape;704;p35"/>
            <p:cNvSpPr/>
            <p:nvPr/>
          </p:nvSpPr>
          <p:spPr>
            <a:xfrm>
              <a:off x="0" y="713"/>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5"/>
            <p:cNvSpPr txBox="1"/>
            <p:nvPr/>
          </p:nvSpPr>
          <p:spPr>
            <a:xfrm>
              <a:off x="0" y="713"/>
              <a:ext cx="7735389" cy="8345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Menyusun KSOP bersama semua Stake-Holder</a:t>
              </a:r>
              <a:endParaRPr/>
            </a:p>
          </p:txBody>
        </p:sp>
        <p:cxnSp>
          <p:nvCxnSpPr>
            <p:cNvPr id="706" name="Google Shape;706;p35"/>
            <p:cNvCxnSpPr/>
            <p:nvPr/>
          </p:nvCxnSpPr>
          <p:spPr>
            <a:xfrm>
              <a:off x="0" y="835310"/>
              <a:ext cx="7735389" cy="0"/>
            </a:xfrm>
            <a:prstGeom prst="straightConnector1">
              <a:avLst/>
            </a:prstGeom>
            <a:solidFill>
              <a:srgbClr val="46B297"/>
            </a:solidFill>
            <a:ln cap="rnd" cmpd="sng" w="19050">
              <a:solidFill>
                <a:srgbClr val="46B297"/>
              </a:solidFill>
              <a:prstDash val="solid"/>
              <a:round/>
              <a:headEnd len="sm" w="sm" type="none"/>
              <a:tailEnd len="sm" w="sm" type="none"/>
            </a:ln>
          </p:spPr>
        </p:cxnSp>
        <p:sp>
          <p:nvSpPr>
            <p:cNvPr id="707" name="Google Shape;707;p35"/>
            <p:cNvSpPr/>
            <p:nvPr/>
          </p:nvSpPr>
          <p:spPr>
            <a:xfrm>
              <a:off x="0" y="835310"/>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txBox="1"/>
            <p:nvPr/>
          </p:nvSpPr>
          <p:spPr>
            <a:xfrm>
              <a:off x="0" y="835310"/>
              <a:ext cx="7735389" cy="8345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Mengorganisasi Pembelajaran</a:t>
              </a:r>
              <a:endParaRPr sz="2000">
                <a:solidFill>
                  <a:schemeClr val="lt1"/>
                </a:solidFill>
                <a:latin typeface="Calibri"/>
                <a:ea typeface="Calibri"/>
                <a:cs typeface="Calibri"/>
                <a:sym typeface="Calibri"/>
              </a:endParaRPr>
            </a:p>
          </p:txBody>
        </p:sp>
        <p:cxnSp>
          <p:nvCxnSpPr>
            <p:cNvPr id="709" name="Google Shape;709;p35"/>
            <p:cNvCxnSpPr/>
            <p:nvPr/>
          </p:nvCxnSpPr>
          <p:spPr>
            <a:xfrm>
              <a:off x="0" y="1669907"/>
              <a:ext cx="7735389" cy="0"/>
            </a:xfrm>
            <a:prstGeom prst="straightConnector1">
              <a:avLst/>
            </a:prstGeom>
            <a:solidFill>
              <a:srgbClr val="8FBA4A"/>
            </a:solidFill>
            <a:ln cap="rnd" cmpd="sng" w="19050">
              <a:solidFill>
                <a:srgbClr val="8FBA4A"/>
              </a:solidFill>
              <a:prstDash val="solid"/>
              <a:round/>
              <a:headEnd len="sm" w="sm" type="none"/>
              <a:tailEnd len="sm" w="sm" type="none"/>
            </a:ln>
          </p:spPr>
        </p:cxnSp>
        <p:sp>
          <p:nvSpPr>
            <p:cNvPr id="710" name="Google Shape;710;p35"/>
            <p:cNvSpPr/>
            <p:nvPr/>
          </p:nvSpPr>
          <p:spPr>
            <a:xfrm>
              <a:off x="0" y="1669907"/>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txBox="1"/>
            <p:nvPr/>
          </p:nvSpPr>
          <p:spPr>
            <a:xfrm>
              <a:off x="0" y="1669907"/>
              <a:ext cx="7735389" cy="8345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Mendesain Pembelajaran Proyek Profil Pelajar Pancasila (PPP)</a:t>
              </a:r>
              <a:endParaRPr/>
            </a:p>
          </p:txBody>
        </p:sp>
        <p:cxnSp>
          <p:nvCxnSpPr>
            <p:cNvPr id="712" name="Google Shape;712;p35"/>
            <p:cNvCxnSpPr/>
            <p:nvPr/>
          </p:nvCxnSpPr>
          <p:spPr>
            <a:xfrm>
              <a:off x="0" y="2504504"/>
              <a:ext cx="7735389" cy="0"/>
            </a:xfrm>
            <a:prstGeom prst="straightConnector1">
              <a:avLst/>
            </a:prstGeom>
            <a:solidFill>
              <a:schemeClr val="accent5"/>
            </a:solidFill>
            <a:ln cap="rnd" cmpd="sng" w="19050">
              <a:solidFill>
                <a:schemeClr val="accent5"/>
              </a:solidFill>
              <a:prstDash val="solid"/>
              <a:round/>
              <a:headEnd len="sm" w="sm" type="none"/>
              <a:tailEnd len="sm" w="sm" type="none"/>
            </a:ln>
          </p:spPr>
        </p:cxnSp>
        <p:sp>
          <p:nvSpPr>
            <p:cNvPr id="713" name="Google Shape;713;p35"/>
            <p:cNvSpPr/>
            <p:nvPr/>
          </p:nvSpPr>
          <p:spPr>
            <a:xfrm>
              <a:off x="0" y="2504504"/>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txBox="1"/>
            <p:nvPr/>
          </p:nvSpPr>
          <p:spPr>
            <a:xfrm>
              <a:off x="0" y="2504504"/>
              <a:ext cx="7735389" cy="8345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Mempersiapkan Perangkat Ajar (CP, ATP, Modul Ajar, Asesmen)</a:t>
              </a:r>
              <a:endParaRPr/>
            </a:p>
          </p:txBody>
        </p:sp>
        <p:cxnSp>
          <p:nvCxnSpPr>
            <p:cNvPr id="715" name="Google Shape;715;p35"/>
            <p:cNvCxnSpPr/>
            <p:nvPr/>
          </p:nvCxnSpPr>
          <p:spPr>
            <a:xfrm>
              <a:off x="0" y="3339100"/>
              <a:ext cx="7735389" cy="0"/>
            </a:xfrm>
            <a:prstGeom prst="straightConnector1">
              <a:avLst/>
            </a:prstGeom>
            <a:solidFill>
              <a:srgbClr val="E15045"/>
            </a:solidFill>
            <a:ln cap="rnd" cmpd="sng" w="19050">
              <a:solidFill>
                <a:srgbClr val="E15045"/>
              </a:solidFill>
              <a:prstDash val="solid"/>
              <a:round/>
              <a:headEnd len="sm" w="sm" type="none"/>
              <a:tailEnd len="sm" w="sm" type="none"/>
            </a:ln>
          </p:spPr>
        </p:cxnSp>
        <p:sp>
          <p:nvSpPr>
            <p:cNvPr id="716" name="Google Shape;716;p35"/>
            <p:cNvSpPr/>
            <p:nvPr/>
          </p:nvSpPr>
          <p:spPr>
            <a:xfrm>
              <a:off x="0" y="3339100"/>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5"/>
            <p:cNvSpPr txBox="1"/>
            <p:nvPr/>
          </p:nvSpPr>
          <p:spPr>
            <a:xfrm>
              <a:off x="0" y="3339100"/>
              <a:ext cx="7735389" cy="83459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GB" sz="1800">
                  <a:solidFill>
                    <a:schemeClr val="lt1"/>
                  </a:solidFill>
                  <a:latin typeface="Calibri"/>
                  <a:ea typeface="Calibri"/>
                  <a:cs typeface="Calibri"/>
                  <a:sym typeface="Calibri"/>
                </a:rPr>
                <a:t>Mempersiapkan </a:t>
              </a:r>
              <a:r>
                <a:rPr b="1" lang="en-GB" sz="1800">
                  <a:solidFill>
                    <a:schemeClr val="lt1"/>
                  </a:solidFill>
                  <a:latin typeface="Calibri"/>
                  <a:ea typeface="Calibri"/>
                  <a:cs typeface="Calibri"/>
                  <a:sym typeface="Calibri"/>
                </a:rPr>
                <a:t>Soft-Skill</a:t>
              </a:r>
              <a:r>
                <a:rPr lang="en-GB" sz="1800">
                  <a:solidFill>
                    <a:schemeClr val="lt1"/>
                  </a:solidFill>
                  <a:latin typeface="Calibri"/>
                  <a:ea typeface="Calibri"/>
                  <a:cs typeface="Calibri"/>
                  <a:sym typeface="Calibri"/>
                </a:rPr>
                <a:t> (</a:t>
              </a:r>
              <a:r>
                <a:rPr i="1" lang="en-GB" sz="1800">
                  <a:solidFill>
                    <a:schemeClr val="lt1"/>
                  </a:solidFill>
                  <a:latin typeface="Calibri"/>
                  <a:ea typeface="Calibri"/>
                  <a:cs typeface="Calibri"/>
                  <a:sym typeface="Calibri"/>
                </a:rPr>
                <a:t>Budaya Positif, Pembelajaran Berdiferensiasi, Pembelajaran Sosial Emosional, Coaching, Student Agency</a:t>
              </a:r>
              <a:r>
                <a:rPr lang="en-GB" sz="1800">
                  <a:solidFill>
                    <a:schemeClr val="lt1"/>
                  </a:solidFill>
                  <a:latin typeface="Calibri"/>
                  <a:ea typeface="Calibri"/>
                  <a:cs typeface="Calibri"/>
                  <a:sym typeface="Calibri"/>
                </a:rPr>
                <a:t>)</a:t>
              </a:r>
              <a:endParaRPr/>
            </a:p>
          </p:txBody>
        </p:sp>
        <p:cxnSp>
          <p:nvCxnSpPr>
            <p:cNvPr id="718" name="Google Shape;718;p35"/>
            <p:cNvCxnSpPr/>
            <p:nvPr/>
          </p:nvCxnSpPr>
          <p:spPr>
            <a:xfrm>
              <a:off x="0" y="4173697"/>
              <a:ext cx="7735389" cy="0"/>
            </a:xfrm>
            <a:prstGeom prst="straightConnector1">
              <a:avLst/>
            </a:prstGeom>
            <a:solidFill>
              <a:srgbClr val="467BCF"/>
            </a:solidFill>
            <a:ln cap="rnd" cmpd="sng" w="19050">
              <a:solidFill>
                <a:srgbClr val="467BCF"/>
              </a:solidFill>
              <a:prstDash val="solid"/>
              <a:round/>
              <a:headEnd len="sm" w="sm" type="none"/>
              <a:tailEnd len="sm" w="sm" type="none"/>
            </a:ln>
          </p:spPr>
        </p:cxnSp>
        <p:sp>
          <p:nvSpPr>
            <p:cNvPr id="719" name="Google Shape;719;p35"/>
            <p:cNvSpPr/>
            <p:nvPr/>
          </p:nvSpPr>
          <p:spPr>
            <a:xfrm>
              <a:off x="0" y="4173697"/>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5"/>
            <p:cNvSpPr txBox="1"/>
            <p:nvPr/>
          </p:nvSpPr>
          <p:spPr>
            <a:xfrm>
              <a:off x="0" y="4173697"/>
              <a:ext cx="7735389" cy="8345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Pelatihan yang Berkelanjutan</a:t>
              </a:r>
              <a:endParaRPr sz="2000">
                <a:solidFill>
                  <a:schemeClr val="lt1"/>
                </a:solidFill>
                <a:latin typeface="Calibri"/>
                <a:ea typeface="Calibri"/>
                <a:cs typeface="Calibri"/>
                <a:sym typeface="Calibri"/>
              </a:endParaRPr>
            </a:p>
          </p:txBody>
        </p:sp>
        <p:cxnSp>
          <p:nvCxnSpPr>
            <p:cNvPr id="721" name="Google Shape;721;p35"/>
            <p:cNvCxnSpPr/>
            <p:nvPr/>
          </p:nvCxnSpPr>
          <p:spPr>
            <a:xfrm>
              <a:off x="0" y="5008294"/>
              <a:ext cx="7735389" cy="0"/>
            </a:xfrm>
            <a:prstGeom prst="straightConnector1">
              <a:avLst/>
            </a:prstGeom>
            <a:solidFill>
              <a:srgbClr val="46B297"/>
            </a:solidFill>
            <a:ln cap="rnd" cmpd="sng" w="19050">
              <a:solidFill>
                <a:srgbClr val="46B297"/>
              </a:solidFill>
              <a:prstDash val="solid"/>
              <a:round/>
              <a:headEnd len="sm" w="sm" type="none"/>
              <a:tailEnd len="sm" w="sm" type="none"/>
            </a:ln>
          </p:spPr>
        </p:cxnSp>
        <p:sp>
          <p:nvSpPr>
            <p:cNvPr id="722" name="Google Shape;722;p35"/>
            <p:cNvSpPr/>
            <p:nvPr/>
          </p:nvSpPr>
          <p:spPr>
            <a:xfrm>
              <a:off x="0" y="5008294"/>
              <a:ext cx="7735389" cy="8345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5"/>
            <p:cNvSpPr txBox="1"/>
            <p:nvPr/>
          </p:nvSpPr>
          <p:spPr>
            <a:xfrm>
              <a:off x="0" y="5008294"/>
              <a:ext cx="7735389" cy="83459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Refleksi, Evaluasi dan RTL</a:t>
              </a:r>
              <a:endParaRPr/>
            </a:p>
          </p:txBody>
        </p:sp>
      </p:gr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6"/>
          <p:cNvSpPr txBox="1"/>
          <p:nvPr>
            <p:ph type="title"/>
          </p:nvPr>
        </p:nvSpPr>
        <p:spPr>
          <a:xfrm>
            <a:off x="5638800" y="1066800"/>
            <a:ext cx="5367527" cy="283352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b="1" lang="en-GB">
                <a:latin typeface="Arial"/>
                <a:ea typeface="Arial"/>
                <a:cs typeface="Arial"/>
                <a:sym typeface="Arial"/>
              </a:rPr>
              <a:t>M-1: MENELAAH SUMBER</a:t>
            </a:r>
            <a:endParaRPr/>
          </a:p>
        </p:txBody>
      </p:sp>
      <p:pic>
        <p:nvPicPr>
          <p:cNvPr descr="Umbrella" id="729" name="Google Shape;729;p36"/>
          <p:cNvPicPr preferRelativeResize="0"/>
          <p:nvPr/>
        </p:nvPicPr>
        <p:blipFill rotWithShape="1">
          <a:blip r:embed="rId3">
            <a:alphaModFix/>
          </a:blip>
          <a:srcRect b="0" l="0" r="0" t="0"/>
          <a:stretch/>
        </p:blipFill>
        <p:spPr>
          <a:xfrm>
            <a:off x="1066800" y="1360539"/>
            <a:ext cx="4209625" cy="4209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descr="Periodic table illustration" id="734" name="Google Shape;734;p37"/>
          <p:cNvPicPr preferRelativeResize="0"/>
          <p:nvPr/>
        </p:nvPicPr>
        <p:blipFill rotWithShape="1">
          <a:blip r:embed="rId3">
            <a:alphaModFix amt="60000"/>
          </a:blip>
          <a:srcRect b="36967" l="0" r="0" t="6793"/>
          <a:stretch/>
        </p:blipFill>
        <p:spPr>
          <a:xfrm>
            <a:off x="20" y="10"/>
            <a:ext cx="12191980" cy="6856614"/>
          </a:xfrm>
          <a:prstGeom prst="rect">
            <a:avLst/>
          </a:prstGeom>
          <a:noFill/>
          <a:ln>
            <a:noFill/>
          </a:ln>
        </p:spPr>
      </p:pic>
      <p:sp>
        <p:nvSpPr>
          <p:cNvPr id="735" name="Google Shape;735;p37"/>
          <p:cNvSpPr txBox="1"/>
          <p:nvPr>
            <p:ph type="title"/>
          </p:nvPr>
        </p:nvSpPr>
        <p:spPr>
          <a:xfrm>
            <a:off x="300446" y="726066"/>
            <a:ext cx="5693017" cy="501822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600"/>
              <a:buFont typeface="Arial"/>
              <a:buNone/>
            </a:pPr>
            <a:r>
              <a:rPr b="1" lang="en-GB">
                <a:solidFill>
                  <a:srgbClr val="FFFFFF"/>
                </a:solidFill>
                <a:latin typeface="Arial"/>
                <a:ea typeface="Arial"/>
                <a:cs typeface="Arial"/>
                <a:sym typeface="Arial"/>
              </a:rPr>
              <a:t>M-2 MENANGKAP MAKNA</a:t>
            </a:r>
            <a:endParaRPr/>
          </a:p>
        </p:txBody>
      </p:sp>
      <p:pic>
        <p:nvPicPr>
          <p:cNvPr descr="Graphical user interface, website&#10;&#10;Description automatically generated" id="736" name="Google Shape;736;p37"/>
          <p:cNvPicPr preferRelativeResize="0"/>
          <p:nvPr>
            <p:ph idx="1" type="body"/>
          </p:nvPr>
        </p:nvPicPr>
        <p:blipFill rotWithShape="1">
          <a:blip r:embed="rId4">
            <a:alphaModFix/>
          </a:blip>
          <a:srcRect b="0" l="0" r="0" t="0"/>
          <a:stretch/>
        </p:blipFill>
        <p:spPr>
          <a:xfrm>
            <a:off x="5475732" y="1548530"/>
            <a:ext cx="6713220" cy="41957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descr="persegi 3D dan persegi" id="741" name="Google Shape;741;p38"/>
          <p:cNvPicPr preferRelativeResize="0"/>
          <p:nvPr/>
        </p:nvPicPr>
        <p:blipFill rotWithShape="1">
          <a:blip r:embed="rId3">
            <a:alphaModFix/>
          </a:blip>
          <a:srcRect b="8331" l="0" r="0" t="10148"/>
          <a:stretch/>
        </p:blipFill>
        <p:spPr>
          <a:xfrm>
            <a:off x="20" y="10"/>
            <a:ext cx="12191980" cy="6857990"/>
          </a:xfrm>
          <a:prstGeom prst="rect">
            <a:avLst/>
          </a:prstGeom>
          <a:noFill/>
          <a:ln>
            <a:noFill/>
          </a:ln>
        </p:spPr>
      </p:pic>
      <p:sp>
        <p:nvSpPr>
          <p:cNvPr id="742" name="Google Shape;742;p38"/>
          <p:cNvSpPr txBox="1"/>
          <p:nvPr>
            <p:ph type="title"/>
          </p:nvPr>
        </p:nvSpPr>
        <p:spPr>
          <a:xfrm>
            <a:off x="1005654" y="565846"/>
            <a:ext cx="4958128" cy="3755144"/>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FF"/>
              </a:buClr>
              <a:buSzPts val="3600"/>
              <a:buFont typeface="Calibri"/>
              <a:buNone/>
            </a:pPr>
            <a:r>
              <a:rPr lang="en-GB">
                <a:solidFill>
                  <a:srgbClr val="FFFFFF"/>
                </a:solidFill>
              </a:rPr>
              <a:t>M-3 DAN M-4 MENCOBA MENERAPKAN DAN MENGULANG SEKALI LAGI</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descr="Pensil dan jawaban-lembar" id="747" name="Google Shape;747;p39"/>
          <p:cNvPicPr preferRelativeResize="0"/>
          <p:nvPr/>
        </p:nvPicPr>
        <p:blipFill rotWithShape="1">
          <a:blip r:embed="rId3">
            <a:alphaModFix/>
          </a:blip>
          <a:srcRect b="0" l="0" r="0" t="881"/>
          <a:stretch/>
        </p:blipFill>
        <p:spPr>
          <a:xfrm>
            <a:off x="20" y="10"/>
            <a:ext cx="12191980" cy="6857990"/>
          </a:xfrm>
          <a:prstGeom prst="rect">
            <a:avLst/>
          </a:prstGeom>
          <a:noFill/>
          <a:ln>
            <a:noFill/>
          </a:ln>
        </p:spPr>
      </p:pic>
      <p:sp>
        <p:nvSpPr>
          <p:cNvPr id="748" name="Google Shape;748;p39"/>
          <p:cNvSpPr txBox="1"/>
          <p:nvPr>
            <p:ph type="title"/>
          </p:nvPr>
        </p:nvSpPr>
        <p:spPr>
          <a:xfrm>
            <a:off x="996275" y="2209800"/>
            <a:ext cx="10128925" cy="1600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3600"/>
              <a:buFont typeface="Arial"/>
              <a:buNone/>
            </a:pPr>
            <a:r>
              <a:rPr b="1" lang="en-GB">
                <a:latin typeface="Arial"/>
                <a:ea typeface="Arial"/>
                <a:cs typeface="Arial"/>
                <a:sym typeface="Arial"/>
              </a:rPr>
              <a:t>M-5 MANJADI TUTOR SEBAYA DI SEKOLAH</a:t>
            </a:r>
            <a:endParaRPr b="1">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1" name="Google Shape;371;p4"/>
          <p:cNvSpPr/>
          <p:nvPr/>
        </p:nvSpPr>
        <p:spPr>
          <a:xfrm>
            <a:off x="0" y="0"/>
            <a:ext cx="12188825" cy="228421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2" name="Google Shape;372;p4"/>
          <p:cNvSpPr/>
          <p:nvPr/>
        </p:nvSpPr>
        <p:spPr>
          <a:xfrm>
            <a:off x="0" y="0"/>
            <a:ext cx="12192000" cy="2284214"/>
          </a:xfrm>
          <a:prstGeom prst="rect">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73" name="Google Shape;373;p4"/>
          <p:cNvPicPr preferRelativeResize="0"/>
          <p:nvPr/>
        </p:nvPicPr>
        <p:blipFill rotWithShape="1">
          <a:blip r:embed="rId4">
            <a:alphaModFix/>
          </a:blip>
          <a:srcRect b="66684" l="0" r="0" t="0"/>
          <a:stretch/>
        </p:blipFill>
        <p:spPr>
          <a:xfrm>
            <a:off x="-3175" y="0"/>
            <a:ext cx="12188825" cy="2284214"/>
          </a:xfrm>
          <a:prstGeom prst="rect">
            <a:avLst/>
          </a:prstGeom>
          <a:noFill/>
          <a:ln>
            <a:noFill/>
          </a:ln>
        </p:spPr>
      </p:pic>
      <p:sp>
        <p:nvSpPr>
          <p:cNvPr id="374" name="Google Shape;374;p4"/>
          <p:cNvSpPr txBox="1"/>
          <p:nvPr>
            <p:ph type="title"/>
          </p:nvPr>
        </p:nvSpPr>
        <p:spPr>
          <a:xfrm>
            <a:off x="1028700" y="653142"/>
            <a:ext cx="10131425" cy="121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3600"/>
              <a:buFont typeface="Arial"/>
              <a:buNone/>
            </a:pPr>
            <a:r>
              <a:rPr b="1" lang="en-GB">
                <a:solidFill>
                  <a:srgbClr val="FFFFFF"/>
                </a:solidFill>
                <a:latin typeface="Arial"/>
                <a:ea typeface="Arial"/>
                <a:cs typeface="Arial"/>
                <a:sym typeface="Arial"/>
              </a:rPr>
              <a:t>KONSEKUENSI PEMILIHAN IKM 1 DAN 3</a:t>
            </a:r>
            <a:endParaRPr/>
          </a:p>
        </p:txBody>
      </p:sp>
      <p:graphicFrame>
        <p:nvGraphicFramePr>
          <p:cNvPr id="375" name="Google Shape;375;p4"/>
          <p:cNvGraphicFramePr/>
          <p:nvPr/>
        </p:nvGraphicFramePr>
        <p:xfrm>
          <a:off x="537029" y="2889559"/>
          <a:ext cx="3000000" cy="3000000"/>
        </p:xfrm>
        <a:graphic>
          <a:graphicData uri="http://schemas.openxmlformats.org/drawingml/2006/table">
            <a:tbl>
              <a:tblPr bandRow="1" firstRow="1">
                <a:noFill/>
                <a:tableStyleId>{5A5A72CA-637E-4C73-BEEC-640FFE33AEAD}</a:tableStyleId>
              </a:tblPr>
              <a:tblGrid>
                <a:gridCol w="1332600"/>
                <a:gridCol w="1044550"/>
                <a:gridCol w="720600"/>
                <a:gridCol w="1666400"/>
                <a:gridCol w="1756475"/>
                <a:gridCol w="2447050"/>
                <a:gridCol w="2251875"/>
              </a:tblGrid>
              <a:tr h="603225">
                <a:tc>
                  <a:txBody>
                    <a:bodyPr/>
                    <a:lstStyle/>
                    <a:p>
                      <a:pPr indent="0" lvl="0" marL="0" marR="0" rtl="0" algn="ctr">
                        <a:spcBef>
                          <a:spcPts val="0"/>
                        </a:spcBef>
                        <a:spcAft>
                          <a:spcPts val="0"/>
                        </a:spcAft>
                        <a:buNone/>
                      </a:pPr>
                      <a:r>
                        <a:rPr lang="en-GB" sz="1800" u="none" cap="none" strike="noStrike"/>
                        <a:t>Alternatif</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KI/KD</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CP</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Strukutr K13</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Struktur Kur Merdeka</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Pembelajaran paradigma baru</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Asesmen paradigma baru</a:t>
                      </a:r>
                      <a:endParaRPr/>
                    </a:p>
                  </a:txBody>
                  <a:tcPr marT="40750" marB="40750" marR="81525" marL="81525"/>
                </a:tc>
              </a:tr>
              <a:tr h="358675">
                <a:tc>
                  <a:txBody>
                    <a:bodyPr/>
                    <a:lstStyle/>
                    <a:p>
                      <a:pPr indent="0" lvl="0" marL="0" marR="0" rtl="0" algn="ctr">
                        <a:spcBef>
                          <a:spcPts val="0"/>
                        </a:spcBef>
                        <a:spcAft>
                          <a:spcPts val="0"/>
                        </a:spcAft>
                        <a:buNone/>
                      </a:pPr>
                      <a:r>
                        <a:rPr lang="en-GB" sz="1800" u="none" cap="none" strike="noStrike"/>
                        <a:t>1</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V</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t>V</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r>
              <a:tr h="358675">
                <a:tc>
                  <a:txBody>
                    <a:bodyPr/>
                    <a:lstStyle/>
                    <a:p>
                      <a:pPr indent="0" lvl="0" marL="0" marR="0" rtl="0" algn="ctr">
                        <a:spcBef>
                          <a:spcPts val="0"/>
                        </a:spcBef>
                        <a:spcAft>
                          <a:spcPts val="0"/>
                        </a:spcAft>
                        <a:buNone/>
                      </a:pPr>
                      <a:r>
                        <a:rPr lang="en-GB" sz="1800" u="none" cap="none" strike="noStrike"/>
                        <a:t>2</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V</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r>
              <a:tr h="358675">
                <a:tc>
                  <a:txBody>
                    <a:bodyPr/>
                    <a:lstStyle/>
                    <a:p>
                      <a:pPr indent="0" lvl="0" marL="0" marR="0" rtl="0" algn="ctr">
                        <a:spcBef>
                          <a:spcPts val="0"/>
                        </a:spcBef>
                        <a:spcAft>
                          <a:spcPts val="0"/>
                        </a:spcAft>
                        <a:buNone/>
                      </a:pPr>
                      <a:r>
                        <a:rPr lang="en-GB" sz="1800" u="none" cap="none" strike="noStrike"/>
                        <a:t>3</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V</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solidFill>
                          <a:srgbClr val="FF0000"/>
                        </a:solidFill>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r>
              <a:tr h="358675">
                <a:tc>
                  <a:txBody>
                    <a:bodyPr/>
                    <a:lstStyle/>
                    <a:p>
                      <a:pPr indent="0" lvl="0" marL="0" marR="0" rtl="0" algn="ctr">
                        <a:spcBef>
                          <a:spcPts val="0"/>
                        </a:spcBef>
                        <a:spcAft>
                          <a:spcPts val="0"/>
                        </a:spcAft>
                        <a:buNone/>
                      </a:pPr>
                      <a:r>
                        <a:rPr lang="en-GB" sz="1800" u="none" cap="none" strike="noStrike"/>
                        <a:t>4</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t>V</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solidFill>
                          <a:srgbClr val="FF0000"/>
                        </a:solidFill>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r>
              <a:tr h="358675">
                <a:tc>
                  <a:txBody>
                    <a:bodyPr/>
                    <a:lstStyle/>
                    <a:p>
                      <a:pPr indent="0" lvl="0" marL="0" marR="0" rtl="0" algn="ctr">
                        <a:spcBef>
                          <a:spcPts val="0"/>
                        </a:spcBef>
                        <a:spcAft>
                          <a:spcPts val="0"/>
                        </a:spcAft>
                        <a:buNone/>
                      </a:pPr>
                      <a:r>
                        <a:rPr lang="en-GB" sz="1800" u="none" cap="none" strike="noStrike"/>
                        <a:t>5</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c>
                  <a:txBody>
                    <a:bodyPr/>
                    <a:lstStyle/>
                    <a:p>
                      <a:pPr indent="0" lvl="0" marL="0" marR="0" rtl="0" algn="ctr">
                        <a:spcBef>
                          <a:spcPts val="0"/>
                        </a:spcBef>
                        <a:spcAft>
                          <a:spcPts val="0"/>
                        </a:spcAft>
                        <a:buNone/>
                      </a:pPr>
                      <a:r>
                        <a:rPr lang="en-GB" sz="1800" u="none" cap="none" strike="noStrike">
                          <a:solidFill>
                            <a:srgbClr val="FF0000"/>
                          </a:solidFill>
                        </a:rPr>
                        <a:t>V</a:t>
                      </a:r>
                      <a:endParaRPr/>
                    </a:p>
                  </a:txBody>
                  <a:tcPr marT="40750" marB="40750" marR="81525" marL="81525"/>
                </a:tc>
              </a:tr>
              <a:tr h="358675">
                <a:tc>
                  <a:txBody>
                    <a:bodyPr/>
                    <a:lstStyle/>
                    <a:p>
                      <a:pPr indent="0" lvl="0" marL="0" marR="0" rtl="0" algn="ctr">
                        <a:spcBef>
                          <a:spcPts val="0"/>
                        </a:spcBef>
                        <a:spcAft>
                          <a:spcPts val="0"/>
                        </a:spcAft>
                        <a:buNone/>
                      </a:pPr>
                      <a:r>
                        <a:rPr lang="en-GB" sz="1800" u="none" cap="none" strike="noStrike"/>
                        <a:t>6. dst…</a:t>
                      </a:r>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t/>
                      </a:r>
                      <a:endParaRPr sz="1800" u="none" cap="none" strike="noStrike">
                        <a:solidFill>
                          <a:srgbClr val="FF0000"/>
                        </a:solidFill>
                      </a:endParaRPr>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c>
                  <a:txBody>
                    <a:bodyPr/>
                    <a:lstStyle/>
                    <a:p>
                      <a:pPr indent="0" lvl="0" marL="0" marR="0" rtl="0" algn="ctr">
                        <a:spcBef>
                          <a:spcPts val="0"/>
                        </a:spcBef>
                        <a:spcAft>
                          <a:spcPts val="0"/>
                        </a:spcAft>
                        <a:buNone/>
                      </a:pPr>
                      <a:r>
                        <a:t/>
                      </a:r>
                      <a:endParaRPr sz="1800" u="none" cap="none" strike="noStrike"/>
                    </a:p>
                  </a:txBody>
                  <a:tcPr marT="40750" marB="40750" marR="81525" marL="815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40"/>
          <p:cNvSpPr txBox="1"/>
          <p:nvPr>
            <p:ph type="title"/>
          </p:nvPr>
        </p:nvSpPr>
        <p:spPr>
          <a:xfrm>
            <a:off x="2593848" y="1295400"/>
            <a:ext cx="7010400" cy="260492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5200"/>
              <a:buFont typeface="Arial"/>
              <a:buNone/>
            </a:pPr>
            <a:r>
              <a:rPr lang="en-GB" sz="5200">
                <a:solidFill>
                  <a:srgbClr val="FFFFFF"/>
                </a:solidFill>
                <a:latin typeface="Arial"/>
                <a:ea typeface="Arial"/>
                <a:cs typeface="Arial"/>
                <a:sym typeface="Arial"/>
              </a:rPr>
              <a:t>SEKIAN TERIMA KASIH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b="1" lang="en-GB">
                <a:latin typeface="Arial"/>
                <a:ea typeface="Arial"/>
                <a:cs typeface="Arial"/>
                <a:sym typeface="Arial"/>
              </a:rPr>
              <a:t>ILUSTRASI IKM 1</a:t>
            </a:r>
            <a:endParaRPr/>
          </a:p>
        </p:txBody>
      </p:sp>
      <p:grpSp>
        <p:nvGrpSpPr>
          <p:cNvPr id="381" name="Google Shape;381;p5"/>
          <p:cNvGrpSpPr/>
          <p:nvPr/>
        </p:nvGrpSpPr>
        <p:grpSpPr>
          <a:xfrm>
            <a:off x="3681342" y="1703250"/>
            <a:ext cx="4973777" cy="4694513"/>
            <a:chOff x="2960617" y="60186"/>
            <a:chExt cx="4973777" cy="4694513"/>
          </a:xfrm>
        </p:grpSpPr>
        <p:sp>
          <p:nvSpPr>
            <p:cNvPr id="382" name="Google Shape;382;p5"/>
            <p:cNvSpPr/>
            <p:nvPr/>
          </p:nvSpPr>
          <p:spPr>
            <a:xfrm>
              <a:off x="4003040" y="60186"/>
              <a:ext cx="2888931" cy="2888931"/>
            </a:xfrm>
            <a:prstGeom prst="ellipse">
              <a:avLst/>
            </a:prstGeom>
            <a:solidFill>
              <a:schemeClr val="accent2">
                <a:alpha val="49803"/>
              </a:scheme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
            <p:cNvSpPr txBox="1"/>
            <p:nvPr/>
          </p:nvSpPr>
          <p:spPr>
            <a:xfrm>
              <a:off x="4388231" y="565749"/>
              <a:ext cx="2118549" cy="130001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6500"/>
                <a:buFont typeface="Calibri"/>
                <a:buNone/>
              </a:pPr>
              <a:r>
                <a:rPr b="0" i="0" lang="en-GB" sz="6500" u="none" cap="none" strike="noStrike">
                  <a:solidFill>
                    <a:schemeClr val="lt1"/>
                  </a:solidFill>
                  <a:latin typeface="Calibri"/>
                  <a:ea typeface="Calibri"/>
                  <a:cs typeface="Calibri"/>
                  <a:sym typeface="Calibri"/>
                </a:rPr>
                <a:t>K-13</a:t>
              </a:r>
              <a:endParaRPr/>
            </a:p>
          </p:txBody>
        </p:sp>
        <p:sp>
          <p:nvSpPr>
            <p:cNvPr id="384" name="Google Shape;384;p5"/>
            <p:cNvSpPr/>
            <p:nvPr/>
          </p:nvSpPr>
          <p:spPr>
            <a:xfrm>
              <a:off x="5045463" y="1865768"/>
              <a:ext cx="2888931" cy="2888931"/>
            </a:xfrm>
            <a:prstGeom prst="ellipse">
              <a:avLst/>
            </a:prstGeom>
            <a:solidFill>
              <a:srgbClr val="FFFF00">
                <a:alpha val="49803"/>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txBox="1"/>
            <p:nvPr/>
          </p:nvSpPr>
          <p:spPr>
            <a:xfrm>
              <a:off x="5928995" y="2612075"/>
              <a:ext cx="1733358" cy="158891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6500"/>
                <a:buFont typeface="Calibri"/>
                <a:buNone/>
              </a:pPr>
              <a:r>
                <a:rPr b="0" i="0" lang="en-GB" sz="6500" u="none" cap="none" strike="noStrike">
                  <a:solidFill>
                    <a:schemeClr val="lt1"/>
                  </a:solidFill>
                  <a:latin typeface="Calibri"/>
                  <a:ea typeface="Calibri"/>
                  <a:cs typeface="Calibri"/>
                  <a:sym typeface="Calibri"/>
                </a:rPr>
                <a:t>K-D</a:t>
              </a:r>
              <a:endParaRPr/>
            </a:p>
          </p:txBody>
        </p:sp>
        <p:sp>
          <p:nvSpPr>
            <p:cNvPr id="386" name="Google Shape;386;p5"/>
            <p:cNvSpPr/>
            <p:nvPr/>
          </p:nvSpPr>
          <p:spPr>
            <a:xfrm>
              <a:off x="2960617" y="1865768"/>
              <a:ext cx="2888931" cy="2888931"/>
            </a:xfrm>
            <a:prstGeom prst="ellipse">
              <a:avLst/>
            </a:prstGeom>
            <a:solidFill>
              <a:srgbClr val="7030A0">
                <a:alpha val="49803"/>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txBox="1"/>
            <p:nvPr/>
          </p:nvSpPr>
          <p:spPr>
            <a:xfrm>
              <a:off x="3232658" y="2612075"/>
              <a:ext cx="1733358" cy="158891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6500"/>
                <a:buFont typeface="Calibri"/>
                <a:buNone/>
              </a:pPr>
              <a:r>
                <a:rPr b="0" i="0" lang="en-GB" sz="6500" u="none" cap="none" strike="noStrike">
                  <a:solidFill>
                    <a:schemeClr val="lt1"/>
                  </a:solidFill>
                  <a:latin typeface="Calibri"/>
                  <a:ea typeface="Calibri"/>
                  <a:cs typeface="Calibri"/>
                  <a:sym typeface="Calibri"/>
                </a:rPr>
                <a:t>K-M</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
          <p:cNvSpPr txBox="1"/>
          <p:nvPr>
            <p:ph type="title"/>
          </p:nvPr>
        </p:nvSpPr>
        <p:spPr>
          <a:xfrm>
            <a:off x="685801" y="609600"/>
            <a:ext cx="10131425" cy="14562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GB"/>
              <a:t>BELAJAR MENYANDINGKAN</a:t>
            </a:r>
            <a:endParaRPr/>
          </a:p>
        </p:txBody>
      </p:sp>
      <p:graphicFrame>
        <p:nvGraphicFramePr>
          <p:cNvPr id="393" name="Google Shape;393;p6"/>
          <p:cNvGraphicFramePr/>
          <p:nvPr/>
        </p:nvGraphicFramePr>
        <p:xfrm>
          <a:off x="720725" y="2541588"/>
          <a:ext cx="3000000" cy="3000000"/>
        </p:xfrm>
        <a:graphic>
          <a:graphicData uri="http://schemas.openxmlformats.org/drawingml/2006/table">
            <a:tbl>
              <a:tblPr bandRow="1" firstRow="1">
                <a:noFill/>
                <a:tableStyleId>{9E186E99-32FA-4B23-9583-B7A471D39D67}</a:tableStyleId>
              </a:tblPr>
              <a:tblGrid>
                <a:gridCol w="5364150"/>
                <a:gridCol w="5364150"/>
              </a:tblGrid>
              <a:tr h="370850">
                <a:tc>
                  <a:txBody>
                    <a:bodyPr/>
                    <a:lstStyle/>
                    <a:p>
                      <a:pPr indent="0" lvl="0" marL="0" marR="0" rtl="0" algn="l">
                        <a:spcBef>
                          <a:spcPts val="0"/>
                        </a:spcBef>
                        <a:spcAft>
                          <a:spcPts val="0"/>
                        </a:spcAft>
                        <a:buNone/>
                      </a:pPr>
                      <a:r>
                        <a:rPr lang="en-GB" sz="1800" u="none" cap="none" strike="noStrike"/>
                        <a:t>K-13/ K-Darurat</a:t>
                      </a:r>
                      <a:endParaRPr/>
                    </a:p>
                  </a:txBody>
                  <a:tcPr marT="45725" marB="45725" marR="91450" marL="91450"/>
                </a:tc>
                <a:tc>
                  <a:txBody>
                    <a:bodyPr/>
                    <a:lstStyle/>
                    <a:p>
                      <a:pPr indent="0" lvl="0" marL="0" marR="0" rtl="0" algn="l">
                        <a:spcBef>
                          <a:spcPts val="0"/>
                        </a:spcBef>
                        <a:spcAft>
                          <a:spcPts val="0"/>
                        </a:spcAft>
                        <a:buNone/>
                      </a:pPr>
                      <a:r>
                        <a:rPr lang="en-GB" sz="1800"/>
                        <a:t>K Merdeka</a:t>
                      </a:r>
                      <a:endParaRPr/>
                    </a:p>
                  </a:txBody>
                  <a:tcPr marT="45725" marB="45725" marR="91450" marL="91450"/>
                </a:tc>
              </a:tr>
              <a:tr h="370850">
                <a:tc>
                  <a:txBody>
                    <a:bodyPr/>
                    <a:lstStyle/>
                    <a:p>
                      <a:pPr indent="0" lvl="0" marL="0" marR="0" rtl="0" algn="l">
                        <a:spcBef>
                          <a:spcPts val="0"/>
                        </a:spcBef>
                        <a:spcAft>
                          <a:spcPts val="0"/>
                        </a:spcAft>
                        <a:buNone/>
                      </a:pPr>
                      <a:r>
                        <a:rPr lang="en-GB" sz="1800"/>
                        <a:t>KI/KD</a:t>
                      </a:r>
                      <a:endParaRPr/>
                    </a:p>
                  </a:txBody>
                  <a:tcPr marT="45725" marB="45725" marR="91450" marL="91450"/>
                </a:tc>
                <a:tc>
                  <a:txBody>
                    <a:bodyPr/>
                    <a:lstStyle/>
                    <a:p>
                      <a:pPr indent="0" lvl="0" marL="0" marR="0" rtl="0" algn="l">
                        <a:spcBef>
                          <a:spcPts val="0"/>
                        </a:spcBef>
                        <a:spcAft>
                          <a:spcPts val="0"/>
                        </a:spcAft>
                        <a:buNone/>
                      </a:pPr>
                      <a:r>
                        <a:rPr lang="en-GB" sz="1800"/>
                        <a:t>CP</a:t>
                      </a:r>
                      <a:endParaRPr/>
                    </a:p>
                  </a:txBody>
                  <a:tcPr marT="45725" marB="45725" marR="91450" marL="91450"/>
                </a:tc>
              </a:tr>
              <a:tr h="370850">
                <a:tc>
                  <a:txBody>
                    <a:bodyPr/>
                    <a:lstStyle/>
                    <a:p>
                      <a:pPr indent="0" lvl="0" marL="0" marR="0" rtl="0" algn="l">
                        <a:spcBef>
                          <a:spcPts val="0"/>
                        </a:spcBef>
                        <a:spcAft>
                          <a:spcPts val="0"/>
                        </a:spcAft>
                        <a:buNone/>
                      </a:pPr>
                      <a:r>
                        <a:rPr lang="en-GB" sz="1800"/>
                        <a:t>IPK</a:t>
                      </a:r>
                      <a:endParaRPr/>
                    </a:p>
                  </a:txBody>
                  <a:tcPr marT="45725" marB="45725" marR="91450" marL="91450"/>
                </a:tc>
                <a:tc>
                  <a:txBody>
                    <a:bodyPr/>
                    <a:lstStyle/>
                    <a:p>
                      <a:pPr indent="0" lvl="0" marL="0" marR="0" rtl="0" algn="l">
                        <a:spcBef>
                          <a:spcPts val="0"/>
                        </a:spcBef>
                        <a:spcAft>
                          <a:spcPts val="0"/>
                        </a:spcAft>
                        <a:buNone/>
                      </a:pPr>
                      <a:r>
                        <a:rPr lang="en-GB" sz="1800"/>
                        <a:t>TP/ATP</a:t>
                      </a:r>
                      <a:endParaRPr/>
                    </a:p>
                  </a:txBody>
                  <a:tcPr marT="45725" marB="45725" marR="91450" marL="91450"/>
                </a:tc>
              </a:tr>
              <a:tr h="370850">
                <a:tc>
                  <a:txBody>
                    <a:bodyPr/>
                    <a:lstStyle/>
                    <a:p>
                      <a:pPr indent="0" lvl="0" marL="0" marR="0" rtl="0" algn="l">
                        <a:spcBef>
                          <a:spcPts val="0"/>
                        </a:spcBef>
                        <a:spcAft>
                          <a:spcPts val="0"/>
                        </a:spcAft>
                        <a:buNone/>
                      </a:pPr>
                      <a:r>
                        <a:rPr lang="en-GB" sz="1800"/>
                        <a:t>SIlabus</a:t>
                      </a:r>
                      <a:endParaRPr/>
                    </a:p>
                  </a:txBody>
                  <a:tcPr marT="45725" marB="45725" marR="91450" marL="91450"/>
                </a:tc>
                <a:tc>
                  <a:txBody>
                    <a:bodyPr/>
                    <a:lstStyle/>
                    <a:p>
                      <a:pPr indent="0" lvl="0" marL="0" marR="0" rtl="0" algn="l">
                        <a:spcBef>
                          <a:spcPts val="0"/>
                        </a:spcBef>
                        <a:spcAft>
                          <a:spcPts val="0"/>
                        </a:spcAft>
                        <a:buNone/>
                      </a:pPr>
                      <a:r>
                        <a:rPr lang="en-GB" sz="1800"/>
                        <a:t>Silabus</a:t>
                      </a:r>
                      <a:endParaRPr/>
                    </a:p>
                  </a:txBody>
                  <a:tcPr marT="45725" marB="45725" marR="91450" marL="91450"/>
                </a:tc>
              </a:tr>
              <a:tr h="370850">
                <a:tc>
                  <a:txBody>
                    <a:bodyPr/>
                    <a:lstStyle/>
                    <a:p>
                      <a:pPr indent="0" lvl="0" marL="0" marR="0" rtl="0" algn="l">
                        <a:spcBef>
                          <a:spcPts val="0"/>
                        </a:spcBef>
                        <a:spcAft>
                          <a:spcPts val="0"/>
                        </a:spcAft>
                        <a:buNone/>
                      </a:pPr>
                      <a:r>
                        <a:rPr lang="en-GB" sz="1800"/>
                        <a:t>RPP</a:t>
                      </a:r>
                      <a:endParaRPr/>
                    </a:p>
                  </a:txBody>
                  <a:tcPr marT="45725" marB="45725" marR="91450" marL="91450"/>
                </a:tc>
                <a:tc>
                  <a:txBody>
                    <a:bodyPr/>
                    <a:lstStyle/>
                    <a:p>
                      <a:pPr indent="0" lvl="0" marL="0" marR="0" rtl="0" algn="l">
                        <a:spcBef>
                          <a:spcPts val="0"/>
                        </a:spcBef>
                        <a:spcAft>
                          <a:spcPts val="0"/>
                        </a:spcAft>
                        <a:buNone/>
                      </a:pPr>
                      <a:r>
                        <a:rPr lang="en-GB" sz="1800"/>
                        <a:t>RPP Plus/ Modul Ajar</a:t>
                      </a:r>
                      <a:endParaRPr/>
                    </a:p>
                  </a:txBody>
                  <a:tcPr marT="45725" marB="45725" marR="91450" marL="91450"/>
                </a:tc>
              </a:tr>
              <a:tr h="370850">
                <a:tc>
                  <a:txBody>
                    <a:bodyPr/>
                    <a:lstStyle/>
                    <a:p>
                      <a:pPr indent="0" lvl="0" marL="0" marR="0" rtl="0" algn="l">
                        <a:spcBef>
                          <a:spcPts val="0"/>
                        </a:spcBef>
                        <a:spcAft>
                          <a:spcPts val="0"/>
                        </a:spcAft>
                        <a:buNone/>
                      </a:pPr>
                      <a:r>
                        <a:rPr lang="en-GB" sz="1800"/>
                        <a:t>Penilaian</a:t>
                      </a:r>
                      <a:endParaRPr/>
                    </a:p>
                  </a:txBody>
                  <a:tcPr marT="45725" marB="45725" marR="91450" marL="91450"/>
                </a:tc>
                <a:tc>
                  <a:txBody>
                    <a:bodyPr/>
                    <a:lstStyle/>
                    <a:p>
                      <a:pPr indent="0" lvl="0" marL="0" marR="0" rtl="0" algn="l">
                        <a:spcBef>
                          <a:spcPts val="0"/>
                        </a:spcBef>
                        <a:spcAft>
                          <a:spcPts val="0"/>
                        </a:spcAft>
                        <a:buNone/>
                      </a:pPr>
                      <a:r>
                        <a:rPr lang="en-GB" sz="1800"/>
                        <a:t>Asesmen diagnostik, formatif, sumatif</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
          <p:cNvSpPr txBox="1"/>
          <p:nvPr>
            <p:ph type="title"/>
          </p:nvPr>
        </p:nvSpPr>
        <p:spPr>
          <a:xfrm>
            <a:off x="838200" y="557188"/>
            <a:ext cx="10515600" cy="11334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9DCD9"/>
              </a:buClr>
              <a:buSzPts val="5200"/>
              <a:buFont typeface="Arial"/>
              <a:buNone/>
            </a:pPr>
            <a:r>
              <a:rPr b="1" lang="en-GB" sz="5200">
                <a:solidFill>
                  <a:srgbClr val="F9DCD9"/>
                </a:solidFill>
                <a:latin typeface="Arial"/>
                <a:ea typeface="Arial"/>
                <a:cs typeface="Arial"/>
                <a:sym typeface="Arial"/>
              </a:rPr>
              <a:t>KOMPONEN PEMBELAJARAN</a:t>
            </a:r>
            <a:endParaRPr/>
          </a:p>
        </p:txBody>
      </p:sp>
      <p:grpSp>
        <p:nvGrpSpPr>
          <p:cNvPr id="399" name="Google Shape;399;p7"/>
          <p:cNvGrpSpPr/>
          <p:nvPr/>
        </p:nvGrpSpPr>
        <p:grpSpPr>
          <a:xfrm>
            <a:off x="-260956" y="2798831"/>
            <a:ext cx="12351264" cy="2740794"/>
            <a:chOff x="101901" y="1318374"/>
            <a:chExt cx="12351264" cy="2740794"/>
          </a:xfrm>
        </p:grpSpPr>
        <p:sp>
          <p:nvSpPr>
            <p:cNvPr id="400" name="Google Shape;400;p7"/>
            <p:cNvSpPr/>
            <p:nvPr/>
          </p:nvSpPr>
          <p:spPr>
            <a:xfrm>
              <a:off x="10514858" y="1719972"/>
              <a:ext cx="1938307" cy="1937938"/>
            </a:xfrm>
            <a:prstGeom prst="ellipse">
              <a:avLst/>
            </a:prstGeom>
            <a:solidFill>
              <a:srgbClr val="467BC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10580125" y="1784581"/>
              <a:ext cx="1809004" cy="1808720"/>
            </a:xfrm>
            <a:prstGeom prst="ellipse">
              <a:avLst/>
            </a:prstGeom>
            <a:solidFill>
              <a:srgbClr val="46B29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txBox="1"/>
            <p:nvPr/>
          </p:nvSpPr>
          <p:spPr>
            <a:xfrm>
              <a:off x="10838730" y="2043018"/>
              <a:ext cx="1291794" cy="129184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1400"/>
                <a:buFont typeface="Calibri"/>
                <a:buNone/>
              </a:pPr>
              <a:r>
                <a:rPr b="0" i="0" lang="en-GB" sz="1400" u="none" cap="none" strike="noStrike">
                  <a:solidFill>
                    <a:schemeClr val="lt1"/>
                  </a:solidFill>
                  <a:latin typeface="Calibri"/>
                  <a:ea typeface="Calibri"/>
                  <a:cs typeface="Calibri"/>
                  <a:sym typeface="Calibri"/>
                </a:rPr>
                <a:t>Asesmen yang dbutuhkan dalam satu unit/topik  berdasarkan ATP</a:t>
              </a:r>
              <a:endParaRPr b="0" i="0" sz="1400" u="none" cap="none" strike="noStrike">
                <a:solidFill>
                  <a:schemeClr val="lt1"/>
                </a:solidFill>
                <a:latin typeface="Calibri"/>
                <a:ea typeface="Calibri"/>
                <a:cs typeface="Calibri"/>
                <a:sym typeface="Calibri"/>
              </a:endParaRPr>
            </a:p>
          </p:txBody>
        </p:sp>
        <p:sp>
          <p:nvSpPr>
            <p:cNvPr id="403" name="Google Shape;403;p7"/>
            <p:cNvSpPr/>
            <p:nvPr/>
          </p:nvSpPr>
          <p:spPr>
            <a:xfrm rot="2700000">
              <a:off x="8512652" y="1719754"/>
              <a:ext cx="1938034" cy="1938034"/>
            </a:xfrm>
            <a:prstGeom prst="teardrop">
              <a:avLst>
                <a:gd fmla="val 100000" name="adj"/>
              </a:avLst>
            </a:prstGeom>
            <a:solidFill>
              <a:srgbClr val="8FBA4A"/>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8577782" y="1784581"/>
              <a:ext cx="1809004" cy="1808720"/>
            </a:xfrm>
            <a:prstGeom prst="ellipse">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txBox="1"/>
            <p:nvPr/>
          </p:nvSpPr>
          <p:spPr>
            <a:xfrm>
              <a:off x="8836388" y="2043018"/>
              <a:ext cx="1291794" cy="129184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Modul Ajar</a:t>
              </a:r>
              <a:endParaRPr/>
            </a:p>
          </p:txBody>
        </p:sp>
        <p:sp>
          <p:nvSpPr>
            <p:cNvPr id="406" name="Google Shape;406;p7"/>
            <p:cNvSpPr/>
            <p:nvPr/>
          </p:nvSpPr>
          <p:spPr>
            <a:xfrm rot="2700000">
              <a:off x="6510309" y="1719754"/>
              <a:ext cx="1938034" cy="1938034"/>
            </a:xfrm>
            <a:prstGeom prst="teardrop">
              <a:avLst>
                <a:gd fmla="val 100000" name="adj"/>
              </a:avLst>
            </a:prstGeom>
            <a:solidFill>
              <a:srgbClr val="E1504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6575440" y="1784581"/>
              <a:ext cx="1809004" cy="1808720"/>
            </a:xfrm>
            <a:prstGeom prst="ellipse">
              <a:avLst/>
            </a:prstGeom>
            <a:solidFill>
              <a:srgbClr val="467BC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txBox="1"/>
            <p:nvPr/>
          </p:nvSpPr>
          <p:spPr>
            <a:xfrm>
              <a:off x="6834045" y="2043018"/>
              <a:ext cx="1291794" cy="129184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D1E3B6"/>
                </a:buClr>
                <a:buSzPts val="1400"/>
                <a:buFont typeface="Calibri"/>
                <a:buNone/>
              </a:pPr>
              <a:r>
                <a:rPr b="0" i="0" lang="en-GB" sz="1400" u="none" cap="none" strike="noStrike">
                  <a:solidFill>
                    <a:srgbClr val="D1E3B6"/>
                  </a:solidFill>
                  <a:latin typeface="Calibri"/>
                  <a:ea typeface="Calibri"/>
                  <a:cs typeface="Calibri"/>
                  <a:sym typeface="Calibri"/>
                </a:rPr>
                <a:t>Skenario Pembelajaran</a:t>
              </a:r>
              <a:endParaRPr b="0" i="0" sz="1400" u="none" cap="none" strike="noStrike">
                <a:solidFill>
                  <a:srgbClr val="D1E3B6"/>
                </a:solidFill>
                <a:latin typeface="Calibri"/>
                <a:ea typeface="Calibri"/>
                <a:cs typeface="Calibri"/>
                <a:sym typeface="Calibri"/>
              </a:endParaRPr>
            </a:p>
          </p:txBody>
        </p:sp>
        <p:sp>
          <p:nvSpPr>
            <p:cNvPr id="409" name="Google Shape;409;p7"/>
            <p:cNvSpPr/>
            <p:nvPr/>
          </p:nvSpPr>
          <p:spPr>
            <a:xfrm rot="2700000">
              <a:off x="4507966" y="1719754"/>
              <a:ext cx="1938034" cy="1938034"/>
            </a:xfrm>
            <a:prstGeom prst="teardrop">
              <a:avLst>
                <a:gd fmla="val 100000" name="adj"/>
              </a:avLst>
            </a:prstGeom>
            <a:solidFill>
              <a:srgbClr val="46B29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4573097" y="1784581"/>
              <a:ext cx="1809004" cy="1808720"/>
            </a:xfrm>
            <a:prstGeom prst="ellipse">
              <a:avLst/>
            </a:prstGeom>
            <a:solidFill>
              <a:srgbClr val="8FBA4A"/>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txBox="1"/>
            <p:nvPr/>
          </p:nvSpPr>
          <p:spPr>
            <a:xfrm>
              <a:off x="4830471" y="2043018"/>
              <a:ext cx="1291794" cy="129184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i="0" lang="en-GB" sz="2000" u="none" cap="none" strike="noStrike">
                  <a:solidFill>
                    <a:schemeClr val="lt1"/>
                  </a:solidFill>
                  <a:latin typeface="Calibri"/>
                  <a:ea typeface="Calibri"/>
                  <a:cs typeface="Calibri"/>
                  <a:sym typeface="Calibri"/>
                </a:rPr>
                <a:t>Silabus</a:t>
              </a:r>
              <a:endParaRPr b="0" i="0" sz="2000" u="none" cap="none" strike="noStrike">
                <a:solidFill>
                  <a:schemeClr val="lt1"/>
                </a:solidFill>
                <a:latin typeface="Calibri"/>
                <a:ea typeface="Calibri"/>
                <a:cs typeface="Calibri"/>
                <a:sym typeface="Calibri"/>
              </a:endParaRPr>
            </a:p>
          </p:txBody>
        </p:sp>
        <p:sp>
          <p:nvSpPr>
            <p:cNvPr id="412" name="Google Shape;412;p7"/>
            <p:cNvSpPr/>
            <p:nvPr/>
          </p:nvSpPr>
          <p:spPr>
            <a:xfrm rot="2700000">
              <a:off x="2505624" y="1719754"/>
              <a:ext cx="1938034" cy="1938034"/>
            </a:xfrm>
            <a:prstGeom prst="teardrop">
              <a:avLst>
                <a:gd fmla="val 100000" name="adj"/>
              </a:avLst>
            </a:prstGeom>
            <a:solidFill>
              <a:schemeClr val="accent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2570754" y="1784581"/>
              <a:ext cx="1809004" cy="1808720"/>
            </a:xfrm>
            <a:prstGeom prst="ellipse">
              <a:avLst/>
            </a:prstGeom>
            <a:solidFill>
              <a:srgbClr val="E15045"/>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txBox="1"/>
            <p:nvPr/>
          </p:nvSpPr>
          <p:spPr>
            <a:xfrm>
              <a:off x="2828128" y="2043018"/>
              <a:ext cx="1291794" cy="129184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Calibri"/>
                <a:buNone/>
              </a:pPr>
              <a:r>
                <a:rPr b="0" i="0" lang="en-GB" sz="1800" u="none" cap="none" strike="noStrike">
                  <a:solidFill>
                    <a:schemeClr val="lt1"/>
                  </a:solidFill>
                  <a:latin typeface="Calibri"/>
                  <a:ea typeface="Calibri"/>
                  <a:cs typeface="Calibri"/>
                  <a:sym typeface="Calibri"/>
                </a:rPr>
                <a:t>RPE</a:t>
              </a:r>
              <a:endParaRPr/>
            </a:p>
          </p:txBody>
        </p:sp>
        <p:sp>
          <p:nvSpPr>
            <p:cNvPr id="415" name="Google Shape;415;p7"/>
            <p:cNvSpPr/>
            <p:nvPr/>
          </p:nvSpPr>
          <p:spPr>
            <a:xfrm rot="2700000">
              <a:off x="503281" y="1719754"/>
              <a:ext cx="1938034" cy="1938034"/>
            </a:xfrm>
            <a:prstGeom prst="teardrop">
              <a:avLst>
                <a:gd fmla="val 100000" name="adj"/>
              </a:avLst>
            </a:prstGeom>
            <a:solidFill>
              <a:srgbClr val="467BCF"/>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567180" y="1784581"/>
              <a:ext cx="1809004" cy="1808720"/>
            </a:xfrm>
            <a:prstGeom prst="ellipse">
              <a:avLst/>
            </a:prstGeom>
            <a:solidFill>
              <a:srgbClr val="46B297"/>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txBox="1"/>
            <p:nvPr/>
          </p:nvSpPr>
          <p:spPr>
            <a:xfrm>
              <a:off x="825785" y="2043018"/>
              <a:ext cx="1291794" cy="129184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Kaldik</a:t>
              </a:r>
              <a:endParaRPr b="0" i="0" sz="24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8"/>
          <p:cNvSpPr txBox="1"/>
          <p:nvPr>
            <p:ph type="title"/>
          </p:nvPr>
        </p:nvSpPr>
        <p:spPr>
          <a:xfrm>
            <a:off x="540000" y="540000"/>
            <a:ext cx="11101135" cy="679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3B9B4"/>
              </a:buClr>
              <a:buSzPct val="100000"/>
              <a:buFont typeface="Arial"/>
              <a:buNone/>
            </a:pPr>
            <a:r>
              <a:rPr b="1" lang="en-GB" sz="3600">
                <a:solidFill>
                  <a:srgbClr val="F3B9B4"/>
                </a:solidFill>
                <a:latin typeface="Arial"/>
                <a:ea typeface="Arial"/>
                <a:cs typeface="Arial"/>
                <a:sym typeface="Arial"/>
              </a:rPr>
              <a:t>SILABUS KURIKULUM MERDEKA (TIPS DAN TRIK)</a:t>
            </a:r>
            <a:endParaRPr/>
          </a:p>
        </p:txBody>
      </p:sp>
      <p:graphicFrame>
        <p:nvGraphicFramePr>
          <p:cNvPr id="423" name="Google Shape;423;p8"/>
          <p:cNvGraphicFramePr/>
          <p:nvPr/>
        </p:nvGraphicFramePr>
        <p:xfrm>
          <a:off x="174171" y="2528888"/>
          <a:ext cx="3000000" cy="3000000"/>
        </p:xfrm>
        <a:graphic>
          <a:graphicData uri="http://schemas.openxmlformats.org/drawingml/2006/table">
            <a:tbl>
              <a:tblPr bandRow="1" firstRow="1">
                <a:noFill/>
                <a:tableStyleId>{9E186E99-32FA-4B23-9583-B7A471D39D67}</a:tableStyleId>
              </a:tblPr>
              <a:tblGrid>
                <a:gridCol w="1224800"/>
                <a:gridCol w="1224800"/>
                <a:gridCol w="1224800"/>
                <a:gridCol w="1224800"/>
                <a:gridCol w="835025"/>
                <a:gridCol w="835025"/>
                <a:gridCol w="1614575"/>
                <a:gridCol w="1224800"/>
                <a:gridCol w="1224800"/>
                <a:gridCol w="1224800"/>
              </a:tblGrid>
              <a:tr h="370850">
                <a:tc>
                  <a:txBody>
                    <a:bodyPr/>
                    <a:lstStyle/>
                    <a:p>
                      <a:pPr indent="0" lvl="0" marL="0" marR="0" rtl="0" algn="ctr">
                        <a:spcBef>
                          <a:spcPts val="0"/>
                        </a:spcBef>
                        <a:spcAft>
                          <a:spcPts val="0"/>
                        </a:spcAft>
                        <a:buNone/>
                      </a:pPr>
                      <a:r>
                        <a:rPr lang="en-GB" sz="1800"/>
                        <a:t>Ruang Lingkup</a:t>
                      </a:r>
                      <a:endParaRPr/>
                    </a:p>
                  </a:txBody>
                  <a:tcPr marT="45725" marB="45725" marR="91450" marL="91450"/>
                </a:tc>
                <a:tc>
                  <a:txBody>
                    <a:bodyPr/>
                    <a:lstStyle/>
                    <a:p>
                      <a:pPr indent="0" lvl="0" marL="0" marR="0" rtl="0" algn="ctr">
                        <a:spcBef>
                          <a:spcPts val="0"/>
                        </a:spcBef>
                        <a:spcAft>
                          <a:spcPts val="0"/>
                        </a:spcAft>
                        <a:buNone/>
                      </a:pPr>
                      <a:r>
                        <a:rPr lang="en-GB" sz="1800"/>
                        <a:t>Elemen</a:t>
                      </a:r>
                      <a:endParaRPr/>
                    </a:p>
                  </a:txBody>
                  <a:tcPr marT="45725" marB="45725" marR="91450" marL="91450"/>
                </a:tc>
                <a:tc>
                  <a:txBody>
                    <a:bodyPr/>
                    <a:lstStyle/>
                    <a:p>
                      <a:pPr indent="0" lvl="0" marL="0" marR="0" rtl="0" algn="ctr">
                        <a:spcBef>
                          <a:spcPts val="0"/>
                        </a:spcBef>
                        <a:spcAft>
                          <a:spcPts val="0"/>
                        </a:spcAft>
                        <a:buNone/>
                      </a:pPr>
                      <a:r>
                        <a:rPr lang="en-GB" sz="1800"/>
                        <a:t>Rumusan CP</a:t>
                      </a:r>
                      <a:endParaRPr/>
                    </a:p>
                  </a:txBody>
                  <a:tcPr marT="45725" marB="45725" marR="91450" marL="91450"/>
                </a:tc>
                <a:tc>
                  <a:txBody>
                    <a:bodyPr/>
                    <a:lstStyle/>
                    <a:p>
                      <a:pPr indent="0" lvl="0" marL="0" marR="0" rtl="0" algn="ctr">
                        <a:spcBef>
                          <a:spcPts val="0"/>
                        </a:spcBef>
                        <a:spcAft>
                          <a:spcPts val="0"/>
                        </a:spcAft>
                        <a:buNone/>
                      </a:pPr>
                      <a:r>
                        <a:rPr lang="en-GB" sz="1800"/>
                        <a:t>Materi Esensial</a:t>
                      </a:r>
                      <a:endParaRPr/>
                    </a:p>
                  </a:txBody>
                  <a:tcPr marT="45725" marB="45725" marR="91450" marL="91450"/>
                </a:tc>
                <a:tc>
                  <a:txBody>
                    <a:bodyPr/>
                    <a:lstStyle/>
                    <a:p>
                      <a:pPr indent="0" lvl="0" marL="0" marR="0" rtl="0" algn="ctr">
                        <a:spcBef>
                          <a:spcPts val="0"/>
                        </a:spcBef>
                        <a:spcAft>
                          <a:spcPts val="0"/>
                        </a:spcAft>
                        <a:buNone/>
                      </a:pPr>
                      <a:r>
                        <a:rPr lang="en-GB" sz="1800"/>
                        <a:t>ATP</a:t>
                      </a:r>
                      <a:endParaRPr/>
                    </a:p>
                  </a:txBody>
                  <a:tcPr marT="45725" marB="45725" marR="91450" marL="91450"/>
                </a:tc>
                <a:tc>
                  <a:txBody>
                    <a:bodyPr/>
                    <a:lstStyle/>
                    <a:p>
                      <a:pPr indent="0" lvl="0" marL="0" marR="0" rtl="0" algn="ctr">
                        <a:spcBef>
                          <a:spcPts val="0"/>
                        </a:spcBef>
                        <a:spcAft>
                          <a:spcPts val="0"/>
                        </a:spcAft>
                        <a:buNone/>
                      </a:pPr>
                      <a:r>
                        <a:rPr lang="en-GB" sz="1800"/>
                        <a:t>PPP</a:t>
                      </a:r>
                      <a:endParaRPr/>
                    </a:p>
                  </a:txBody>
                  <a:tcPr marT="45725" marB="45725" marR="91450" marL="91450"/>
                </a:tc>
                <a:tc>
                  <a:txBody>
                    <a:bodyPr/>
                    <a:lstStyle/>
                    <a:p>
                      <a:pPr indent="0" lvl="0" marL="0" marR="0" rtl="0" algn="ctr">
                        <a:spcBef>
                          <a:spcPts val="0"/>
                        </a:spcBef>
                        <a:spcAft>
                          <a:spcPts val="0"/>
                        </a:spcAft>
                        <a:buNone/>
                      </a:pPr>
                      <a:r>
                        <a:rPr lang="en-GB" sz="1800"/>
                        <a:t>Skenario Pembelajaran</a:t>
                      </a:r>
                      <a:endParaRPr/>
                    </a:p>
                  </a:txBody>
                  <a:tcPr marT="45725" marB="45725" marR="91450" marL="91450"/>
                </a:tc>
                <a:tc>
                  <a:txBody>
                    <a:bodyPr/>
                    <a:lstStyle/>
                    <a:p>
                      <a:pPr indent="0" lvl="0" marL="0" marR="0" rtl="0" algn="ctr">
                        <a:spcBef>
                          <a:spcPts val="0"/>
                        </a:spcBef>
                        <a:spcAft>
                          <a:spcPts val="0"/>
                        </a:spcAft>
                        <a:buNone/>
                      </a:pPr>
                      <a:r>
                        <a:rPr lang="en-GB" sz="1800"/>
                        <a:t>Asesmen</a:t>
                      </a:r>
                      <a:endParaRPr/>
                    </a:p>
                  </a:txBody>
                  <a:tcPr marT="45725" marB="45725" marR="91450" marL="91450"/>
                </a:tc>
                <a:tc>
                  <a:txBody>
                    <a:bodyPr/>
                    <a:lstStyle/>
                    <a:p>
                      <a:pPr indent="0" lvl="0" marL="0" marR="0" rtl="0" algn="ctr">
                        <a:spcBef>
                          <a:spcPts val="0"/>
                        </a:spcBef>
                        <a:spcAft>
                          <a:spcPts val="0"/>
                        </a:spcAft>
                        <a:buNone/>
                      </a:pPr>
                      <a:r>
                        <a:rPr lang="en-GB" sz="1800"/>
                        <a:t>Alokasi Waktu</a:t>
                      </a:r>
                      <a:endParaRPr/>
                    </a:p>
                  </a:txBody>
                  <a:tcPr marT="45725" marB="45725" marR="91450" marL="91450"/>
                </a:tc>
                <a:tc>
                  <a:txBody>
                    <a:bodyPr/>
                    <a:lstStyle/>
                    <a:p>
                      <a:pPr indent="0" lvl="0" marL="0" marR="0" rtl="0" algn="ctr">
                        <a:spcBef>
                          <a:spcPts val="0"/>
                        </a:spcBef>
                        <a:spcAft>
                          <a:spcPts val="0"/>
                        </a:spcAft>
                        <a:buNone/>
                      </a:pPr>
                      <a:r>
                        <a:rPr lang="en-GB" sz="1800"/>
                        <a:t>Sumber Belajar</a:t>
                      </a:r>
                      <a:endParaRPr/>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424" name="Google Shape;424;p8"/>
          <p:cNvSpPr txBox="1"/>
          <p:nvPr/>
        </p:nvSpPr>
        <p:spPr>
          <a:xfrm>
            <a:off x="174171" y="1700584"/>
            <a:ext cx="18868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rgbClr val="D1E3B6"/>
                </a:solidFill>
                <a:latin typeface="Calibri"/>
                <a:ea typeface="Calibri"/>
                <a:cs typeface="Calibri"/>
                <a:sym typeface="Calibri"/>
              </a:rPr>
              <a:t>Standar Isi</a:t>
            </a:r>
            <a:endParaRPr/>
          </a:p>
        </p:txBody>
      </p:sp>
      <p:sp>
        <p:nvSpPr>
          <p:cNvPr id="425" name="Google Shape;425;p8"/>
          <p:cNvSpPr/>
          <p:nvPr/>
        </p:nvSpPr>
        <p:spPr>
          <a:xfrm>
            <a:off x="540000" y="2083464"/>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8"/>
          <p:cNvSpPr txBox="1"/>
          <p:nvPr/>
        </p:nvSpPr>
        <p:spPr>
          <a:xfrm>
            <a:off x="1657600" y="1454363"/>
            <a:ext cx="2641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SK Kabalitbang 008/H/KR/2022</a:t>
            </a:r>
            <a:endParaRPr/>
          </a:p>
        </p:txBody>
      </p:sp>
      <p:sp>
        <p:nvSpPr>
          <p:cNvPr id="427" name="Google Shape;427;p8"/>
          <p:cNvSpPr/>
          <p:nvPr/>
        </p:nvSpPr>
        <p:spPr>
          <a:xfrm>
            <a:off x="2438742" y="2138061"/>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8"/>
          <p:cNvSpPr txBox="1"/>
          <p:nvPr/>
        </p:nvSpPr>
        <p:spPr>
          <a:xfrm>
            <a:off x="3921484" y="1726463"/>
            <a:ext cx="1236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Dari CP</a:t>
            </a:r>
            <a:endParaRPr/>
          </a:p>
        </p:txBody>
      </p:sp>
      <p:sp>
        <p:nvSpPr>
          <p:cNvPr id="429" name="Google Shape;429;p8"/>
          <p:cNvSpPr/>
          <p:nvPr/>
        </p:nvSpPr>
        <p:spPr>
          <a:xfrm>
            <a:off x="4069599" y="2064669"/>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8"/>
          <p:cNvSpPr/>
          <p:nvPr/>
        </p:nvSpPr>
        <p:spPr>
          <a:xfrm>
            <a:off x="5448120" y="2110834"/>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8"/>
          <p:cNvSpPr txBox="1"/>
          <p:nvPr/>
        </p:nvSpPr>
        <p:spPr>
          <a:xfrm>
            <a:off x="5284346" y="1737128"/>
            <a:ext cx="1236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Dari CP</a:t>
            </a:r>
            <a:endParaRPr/>
          </a:p>
        </p:txBody>
      </p:sp>
      <p:sp>
        <p:nvSpPr>
          <p:cNvPr id="432" name="Google Shape;432;p8"/>
          <p:cNvSpPr/>
          <p:nvPr/>
        </p:nvSpPr>
        <p:spPr>
          <a:xfrm>
            <a:off x="6745666" y="2091769"/>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8"/>
          <p:cNvSpPr txBox="1"/>
          <p:nvPr/>
        </p:nvSpPr>
        <p:spPr>
          <a:xfrm>
            <a:off x="6535716" y="1712625"/>
            <a:ext cx="1236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Dari ATP</a:t>
            </a:r>
            <a:endParaRPr/>
          </a:p>
        </p:txBody>
      </p:sp>
      <p:sp>
        <p:nvSpPr>
          <p:cNvPr id="434" name="Google Shape;434;p8"/>
          <p:cNvSpPr/>
          <p:nvPr/>
        </p:nvSpPr>
        <p:spPr>
          <a:xfrm>
            <a:off x="8023260" y="2123688"/>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8"/>
          <p:cNvSpPr txBox="1"/>
          <p:nvPr/>
        </p:nvSpPr>
        <p:spPr>
          <a:xfrm>
            <a:off x="7799770" y="1689378"/>
            <a:ext cx="1236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Dari ATP</a:t>
            </a:r>
            <a:endParaRPr/>
          </a:p>
        </p:txBody>
      </p:sp>
      <p:sp>
        <p:nvSpPr>
          <p:cNvPr id="436" name="Google Shape;436;p8"/>
          <p:cNvSpPr txBox="1"/>
          <p:nvPr/>
        </p:nvSpPr>
        <p:spPr>
          <a:xfrm>
            <a:off x="9143482" y="1432873"/>
            <a:ext cx="19422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Dari struktur kurikulum</a:t>
            </a:r>
            <a:endParaRPr/>
          </a:p>
        </p:txBody>
      </p:sp>
      <p:sp>
        <p:nvSpPr>
          <p:cNvPr id="437" name="Google Shape;437;p8"/>
          <p:cNvSpPr/>
          <p:nvPr/>
        </p:nvSpPr>
        <p:spPr>
          <a:xfrm>
            <a:off x="9517551" y="2087627"/>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8"/>
          <p:cNvSpPr/>
          <p:nvPr/>
        </p:nvSpPr>
        <p:spPr>
          <a:xfrm>
            <a:off x="10955317" y="2101365"/>
            <a:ext cx="766286" cy="410019"/>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8"/>
          <p:cNvSpPr txBox="1"/>
          <p:nvPr/>
        </p:nvSpPr>
        <p:spPr>
          <a:xfrm>
            <a:off x="10818570" y="1709985"/>
            <a:ext cx="12366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D1E3B6"/>
                </a:solidFill>
                <a:latin typeface="Calibri"/>
                <a:ea typeface="Calibri"/>
                <a:cs typeface="Calibri"/>
                <a:sym typeface="Calibri"/>
              </a:rPr>
              <a:t>Dari ATP</a:t>
            </a:r>
            <a:endParaRPr/>
          </a:p>
        </p:txBody>
      </p:sp>
      <p:sp>
        <p:nvSpPr>
          <p:cNvPr id="440" name="Google Shape;440;p8"/>
          <p:cNvSpPr/>
          <p:nvPr/>
        </p:nvSpPr>
        <p:spPr>
          <a:xfrm rot="10800000">
            <a:off x="4917543" y="4995584"/>
            <a:ext cx="1789795" cy="631214"/>
          </a:xfrm>
          <a:prstGeom prst="upArrow">
            <a:avLst>
              <a:gd fmla="val 50000" name="adj1"/>
              <a:gd fmla="val 50000" name="adj2"/>
            </a:avLst>
          </a:prstGeom>
          <a:solidFill>
            <a:srgbClr val="E8F1D9"/>
          </a:solidFill>
          <a:ln cap="rnd" cmpd="sng" w="19050">
            <a:solidFill>
              <a:srgbClr val="7D2D8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8"/>
          <p:cNvSpPr txBox="1"/>
          <p:nvPr/>
        </p:nvSpPr>
        <p:spPr>
          <a:xfrm>
            <a:off x="2184398" y="5700406"/>
            <a:ext cx="783771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D1E3B6"/>
                </a:solidFill>
                <a:latin typeface="Arial"/>
                <a:ea typeface="Arial"/>
                <a:cs typeface="Arial"/>
                <a:sym typeface="Arial"/>
              </a:rPr>
              <a:t>Bahan untuk menyusun Modul Ajar/MA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9"/>
          <p:cNvSpPr txBox="1"/>
          <p:nvPr>
            <p:ph type="title"/>
          </p:nvPr>
        </p:nvSpPr>
        <p:spPr>
          <a:xfrm>
            <a:off x="720000" y="619200"/>
            <a:ext cx="3107463" cy="551013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n-GB"/>
              <a:t>SARAN: ARAHKAN CAPAIAN PEMBELAJARAN KE………….</a:t>
            </a:r>
            <a:endParaRPr/>
          </a:p>
        </p:txBody>
      </p:sp>
      <p:grpSp>
        <p:nvGrpSpPr>
          <p:cNvPr id="447" name="Google Shape;447;p9"/>
          <p:cNvGrpSpPr/>
          <p:nvPr/>
        </p:nvGrpSpPr>
        <p:grpSpPr>
          <a:xfrm>
            <a:off x="5260361" y="1049591"/>
            <a:ext cx="6188689" cy="4767480"/>
            <a:chOff x="0" y="320927"/>
            <a:chExt cx="6188689" cy="4767480"/>
          </a:xfrm>
        </p:grpSpPr>
        <p:sp>
          <p:nvSpPr>
            <p:cNvPr id="448" name="Google Shape;448;p9"/>
            <p:cNvSpPr/>
            <p:nvPr/>
          </p:nvSpPr>
          <p:spPr>
            <a:xfrm>
              <a:off x="0" y="320927"/>
              <a:ext cx="6188689" cy="2356380"/>
            </a:xfrm>
            <a:prstGeom prst="roundRect">
              <a:avLst>
                <a:gd fmla="val 16667" name="adj"/>
              </a:avLst>
            </a:prstGeom>
            <a:gradFill>
              <a:gsLst>
                <a:gs pos="0">
                  <a:srgbClr val="B8C6E8"/>
                </a:gs>
                <a:gs pos="100000">
                  <a:srgbClr val="829DD9">
                    <a:alpha val="73725"/>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txBox="1"/>
            <p:nvPr/>
          </p:nvSpPr>
          <p:spPr>
            <a:xfrm>
              <a:off x="115029" y="435956"/>
              <a:ext cx="5958631" cy="2126322"/>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lang="en-GB" sz="1900">
                  <a:solidFill>
                    <a:schemeClr val="dk1"/>
                  </a:solidFill>
                  <a:latin typeface="Arial"/>
                  <a:ea typeface="Arial"/>
                  <a:cs typeface="Arial"/>
                  <a:sym typeface="Arial"/>
                </a:rPr>
                <a:t>Kemampuan untuk </a:t>
              </a:r>
              <a:r>
                <a:rPr b="1" lang="en-GB" sz="1900">
                  <a:solidFill>
                    <a:srgbClr val="7030A0"/>
                  </a:solidFill>
                  <a:latin typeface="Arial"/>
                  <a:ea typeface="Arial"/>
                  <a:cs typeface="Arial"/>
                  <a:sym typeface="Arial"/>
                </a:rPr>
                <a:t>memahami, menggunakan, mengevaluasi, merefleksi berbagai jenis teks </a:t>
              </a:r>
              <a:r>
                <a:rPr lang="en-GB" sz="1900">
                  <a:solidFill>
                    <a:schemeClr val="dk1"/>
                  </a:solidFill>
                  <a:latin typeface="Arial"/>
                  <a:ea typeface="Arial"/>
                  <a:cs typeface="Arial"/>
                  <a:sym typeface="Arial"/>
                </a:rPr>
                <a:t>untuk </a:t>
              </a:r>
              <a:r>
                <a:rPr b="1" lang="en-GB" sz="1900">
                  <a:solidFill>
                    <a:srgbClr val="C0291E"/>
                  </a:solidFill>
                  <a:latin typeface="Arial"/>
                  <a:ea typeface="Arial"/>
                  <a:cs typeface="Arial"/>
                  <a:sym typeface="Arial"/>
                </a:rPr>
                <a:t>menyelesaiakan masalah</a:t>
              </a:r>
              <a:r>
                <a:rPr lang="en-GB" sz="1900">
                  <a:solidFill>
                    <a:schemeClr val="dk1"/>
                  </a:solidFill>
                  <a:latin typeface="Arial"/>
                  <a:ea typeface="Arial"/>
                  <a:cs typeface="Arial"/>
                  <a:sym typeface="Arial"/>
                </a:rPr>
                <a:t> dan </a:t>
              </a:r>
              <a:r>
                <a:rPr b="1" lang="en-GB" sz="1900">
                  <a:solidFill>
                    <a:srgbClr val="FFFF00"/>
                  </a:solidFill>
                  <a:latin typeface="Arial"/>
                  <a:ea typeface="Arial"/>
                  <a:cs typeface="Arial"/>
                  <a:sym typeface="Arial"/>
                </a:rPr>
                <a:t>mengembangkan kapasitasi individu sebagai warga Indonesia dan warga dunia agar dapat berkontribusi secara produktif di masyarakat</a:t>
              </a:r>
              <a:endParaRPr b="1" sz="1900">
                <a:solidFill>
                  <a:srgbClr val="FFFF00"/>
                </a:solidFill>
                <a:latin typeface="Arial"/>
                <a:ea typeface="Arial"/>
                <a:cs typeface="Arial"/>
                <a:sym typeface="Arial"/>
              </a:endParaRPr>
            </a:p>
          </p:txBody>
        </p:sp>
        <p:sp>
          <p:nvSpPr>
            <p:cNvPr id="450" name="Google Shape;450;p9"/>
            <p:cNvSpPr/>
            <p:nvPr/>
          </p:nvSpPr>
          <p:spPr>
            <a:xfrm>
              <a:off x="0" y="2732027"/>
              <a:ext cx="6188689" cy="2356380"/>
            </a:xfrm>
            <a:prstGeom prst="roundRect">
              <a:avLst>
                <a:gd fmla="val 16667" name="adj"/>
              </a:avLst>
            </a:prstGeom>
            <a:gradFill>
              <a:gsLst>
                <a:gs pos="0">
                  <a:srgbClr val="B3D8CC"/>
                </a:gs>
                <a:gs pos="100000">
                  <a:srgbClr val="82C1AF">
                    <a:alpha val="73725"/>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9"/>
            <p:cNvSpPr txBox="1"/>
            <p:nvPr/>
          </p:nvSpPr>
          <p:spPr>
            <a:xfrm>
              <a:off x="115029" y="2847056"/>
              <a:ext cx="5958631" cy="2126322"/>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Arial"/>
                <a:buNone/>
              </a:pPr>
              <a:r>
                <a:rPr lang="en-GB" sz="1900">
                  <a:solidFill>
                    <a:schemeClr val="dk1"/>
                  </a:solidFill>
                  <a:latin typeface="Arial"/>
                  <a:ea typeface="Arial"/>
                  <a:cs typeface="Arial"/>
                  <a:sym typeface="Arial"/>
                </a:rPr>
                <a:t>Kemampuan berpikir </a:t>
              </a:r>
              <a:r>
                <a:rPr b="1" lang="en-GB" sz="1900">
                  <a:solidFill>
                    <a:srgbClr val="7030A0"/>
                  </a:solidFill>
                  <a:latin typeface="Arial"/>
                  <a:ea typeface="Arial"/>
                  <a:cs typeface="Arial"/>
                  <a:sym typeface="Arial"/>
                </a:rPr>
                <a:t>menggunakan konsep, prosedur, fakta, dan alat matematika untuk menyelesaikan masalah sehari-hari </a:t>
              </a:r>
              <a:r>
                <a:rPr lang="en-GB" sz="1900">
                  <a:solidFill>
                    <a:schemeClr val="dk1"/>
                  </a:solidFill>
                  <a:latin typeface="Arial"/>
                  <a:ea typeface="Arial"/>
                  <a:cs typeface="Arial"/>
                  <a:sym typeface="Arial"/>
                </a:rPr>
                <a:t>pada berbagai konteks untuk individu sebagai </a:t>
              </a:r>
              <a:r>
                <a:rPr b="1" lang="en-GB" sz="1900">
                  <a:solidFill>
                    <a:srgbClr val="FFFF00"/>
                  </a:solidFill>
                  <a:latin typeface="Arial"/>
                  <a:ea typeface="Arial"/>
                  <a:cs typeface="Arial"/>
                  <a:sym typeface="Arial"/>
                </a:rPr>
                <a:t>warga negara Indonesia dan dunia</a:t>
              </a:r>
              <a:endParaRPr b="1" sz="1900">
                <a:solidFill>
                  <a:srgbClr val="FFFF00"/>
                </a:solidFill>
                <a:latin typeface="Arial"/>
                <a:ea typeface="Arial"/>
                <a:cs typeface="Arial"/>
                <a:sym typeface="Arial"/>
              </a:endParaRPr>
            </a:p>
          </p:txBody>
        </p:sp>
      </p:grpSp>
      <p:pic>
        <p:nvPicPr>
          <p:cNvPr descr="Caroller in Long Coat" id="452" name="Google Shape;452;p9"/>
          <p:cNvPicPr preferRelativeResize="0"/>
          <p:nvPr/>
        </p:nvPicPr>
        <p:blipFill rotWithShape="1">
          <a:blip r:embed="rId3">
            <a:alphaModFix/>
          </a:blip>
          <a:srcRect b="0" l="0" r="0" t="0"/>
          <a:stretch/>
        </p:blipFill>
        <p:spPr>
          <a:xfrm>
            <a:off x="3542084" y="1679749"/>
            <a:ext cx="1368390" cy="48653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ushVTI">
  <a:themeElements>
    <a:clrScheme name="AnalogousFromRegularSeed_2SEEDS">
      <a:dk1>
        <a:srgbClr val="000000"/>
      </a:dk1>
      <a:lt1>
        <a:srgbClr val="FFFFFF"/>
      </a:lt1>
      <a:dk2>
        <a:srgbClr val="412429"/>
      </a:dk2>
      <a:lt2>
        <a:srgbClr val="E2E8E7"/>
      </a:lt2>
      <a:accent1>
        <a:srgbClr val="C32941"/>
      </a:accent1>
      <a:accent2>
        <a:srgbClr val="D53B93"/>
      </a:accent2>
      <a:accent3>
        <a:srgbClr val="D5633B"/>
      </a:accent3>
      <a:accent4>
        <a:srgbClr val="27BB6E"/>
      </a:accent4>
      <a:accent5>
        <a:srgbClr val="32B5A8"/>
      </a:accent5>
      <a:accent6>
        <a:srgbClr val="2993C3"/>
      </a:accent6>
      <a:hlink>
        <a:srgbClr val="30928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2022-04-10T23:49:41Z</dcterms:created>
  <dc:creator>mild.plus16</dc:creator>
</cp:coreProperties>
</file>