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EB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1999" y="0"/>
                </a:lnTo>
              </a:path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190500"/>
            <a:ext cx="818387" cy="85496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9908" y="190500"/>
            <a:ext cx="1040891" cy="79247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668" y="6384035"/>
            <a:ext cx="10646663" cy="28346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5863" y="2039111"/>
            <a:ext cx="4928615" cy="16626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EB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1999" y="0"/>
                </a:lnTo>
              </a:path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640" y="190500"/>
            <a:ext cx="818387" cy="85496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908" y="190500"/>
            <a:ext cx="1040891" cy="79247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2668" y="6384035"/>
            <a:ext cx="10646663" cy="2834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8869" y="2081595"/>
            <a:ext cx="8954261" cy="282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98325" y="1269822"/>
            <a:ext cx="8088630" cy="4488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erafrica.org/system/files/7824/creating-lerarning-materials-handbook-authors-and-instructional-designers.114f5f85-1baf-42dd-8e37-d195c2565255_0.pdf?file=1&amp;type=node&amp;id=7824" TargetMode="External"/><Relationship Id="rId3" Type="http://schemas.openxmlformats.org/officeDocument/2006/relationships/hyperlink" Target="http://staff.washington.edu/rel2/geog100-UW/Archive/instructionalsequence.pdf" TargetMode="Externa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6EBF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1999" y="0"/>
                  </a:lnTo>
                </a:path>
                <a:path w="12192000" h="6858000">
                  <a:moveTo>
                    <a:pt x="12192000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" y="190500"/>
              <a:ext cx="818387" cy="8549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908" y="190500"/>
              <a:ext cx="1040891" cy="7924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68" y="6384035"/>
              <a:ext cx="10646663" cy="28346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47038" y="4835696"/>
            <a:ext cx="53892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3E3E3E"/>
                </a:solidFill>
                <a:latin typeface="Calibri"/>
                <a:cs typeface="Calibri"/>
              </a:rPr>
              <a:t>Bimbingan</a:t>
            </a:r>
            <a:r>
              <a:rPr dirty="0" sz="1600" spc="1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Calibri"/>
                <a:cs typeface="Calibri"/>
              </a:rPr>
              <a:t>Teknis</a:t>
            </a:r>
            <a:r>
              <a:rPr dirty="0" sz="1600" spc="-1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Calibri"/>
                <a:cs typeface="Calibri"/>
              </a:rPr>
              <a:t>Penguatan</a:t>
            </a:r>
            <a:r>
              <a:rPr dirty="0" sz="1600" spc="1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E3E3E"/>
                </a:solidFill>
                <a:latin typeface="Calibri"/>
                <a:cs typeface="Calibri"/>
              </a:rPr>
              <a:t>Implementasi</a:t>
            </a:r>
            <a:r>
              <a:rPr dirty="0" sz="1600" spc="10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Calibri"/>
                <a:cs typeface="Calibri"/>
              </a:rPr>
              <a:t>Kurikulum</a:t>
            </a:r>
            <a:r>
              <a:rPr dirty="0" sz="1600" spc="1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Calibri"/>
                <a:cs typeface="Calibri"/>
              </a:rPr>
              <a:t>Merdeka </a:t>
            </a:r>
            <a:r>
              <a:rPr dirty="0" sz="1600" spc="-34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3E3E3E"/>
                </a:solidFill>
                <a:latin typeface="Calibri"/>
                <a:cs typeface="Calibri"/>
              </a:rPr>
              <a:t>Jenjang</a:t>
            </a:r>
            <a:r>
              <a:rPr dirty="0" sz="1600" spc="15" b="1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3E3E3E"/>
                </a:solidFill>
                <a:latin typeface="Calibri"/>
                <a:cs typeface="Calibri"/>
              </a:rPr>
              <a:t>SMP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6995" rIns="0" bIns="0" rtlCol="0" vert="horz">
            <a:spAutoFit/>
          </a:bodyPr>
          <a:lstStyle/>
          <a:p>
            <a:pPr algn="ctr" marL="55244" marR="5080">
              <a:lnSpc>
                <a:spcPts val="5010"/>
              </a:lnSpc>
              <a:spcBef>
                <a:spcPts val="685"/>
              </a:spcBef>
            </a:pPr>
            <a:r>
              <a:rPr dirty="0" sz="4600" spc="-5" b="1">
                <a:latin typeface="Calibri"/>
                <a:cs typeface="Calibri"/>
              </a:rPr>
              <a:t>PENGEMBANGAN</a:t>
            </a:r>
            <a:r>
              <a:rPr dirty="0" sz="4600" spc="-85" b="1">
                <a:latin typeface="Calibri"/>
                <a:cs typeface="Calibri"/>
              </a:rPr>
              <a:t> </a:t>
            </a:r>
            <a:r>
              <a:rPr dirty="0" sz="4600" spc="-5" b="1">
                <a:latin typeface="Calibri"/>
                <a:cs typeface="Calibri"/>
              </a:rPr>
              <a:t>KURIKULUM </a:t>
            </a:r>
            <a:r>
              <a:rPr dirty="0" sz="4600" spc="-1019" b="1">
                <a:latin typeface="Calibri"/>
                <a:cs typeface="Calibri"/>
              </a:rPr>
              <a:t> </a:t>
            </a:r>
            <a:r>
              <a:rPr dirty="0" sz="4600" spc="-5" b="1">
                <a:latin typeface="Calibri"/>
                <a:cs typeface="Calibri"/>
              </a:rPr>
              <a:t>OPERASIONAL</a:t>
            </a:r>
            <a:endParaRPr sz="4600">
              <a:latin typeface="Calibri"/>
              <a:cs typeface="Calibri"/>
            </a:endParaRPr>
          </a:p>
          <a:p>
            <a:pPr algn="ctr" marL="42545" marR="123189">
              <a:lnSpc>
                <a:spcPts val="4880"/>
              </a:lnSpc>
            </a:pPr>
            <a:r>
              <a:rPr dirty="0" sz="4600" spc="-10" b="1">
                <a:latin typeface="Calibri"/>
                <a:cs typeface="Calibri"/>
              </a:rPr>
              <a:t>DI </a:t>
            </a:r>
            <a:r>
              <a:rPr dirty="0" sz="4600" spc="-5" b="1">
                <a:latin typeface="Calibri"/>
                <a:cs typeface="Calibri"/>
              </a:rPr>
              <a:t>SATUAN</a:t>
            </a:r>
            <a:r>
              <a:rPr dirty="0" sz="4600" spc="-15" b="1">
                <a:latin typeface="Calibri"/>
                <a:cs typeface="Calibri"/>
              </a:rPr>
              <a:t> </a:t>
            </a:r>
            <a:r>
              <a:rPr dirty="0" sz="4600" spc="-10" b="1">
                <a:latin typeface="Calibri"/>
                <a:cs typeface="Calibri"/>
              </a:rPr>
              <a:t>PENDIDIKAN</a:t>
            </a:r>
            <a:endParaRPr sz="4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0085" y="1243516"/>
            <a:ext cx="626872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5" b="1">
                <a:solidFill>
                  <a:srgbClr val="1D81F7"/>
                </a:solidFill>
                <a:latin typeface="Candara"/>
                <a:cs typeface="Candara"/>
              </a:rPr>
              <a:t>Prinsip</a:t>
            </a:r>
            <a:r>
              <a:rPr dirty="0" sz="3300" spc="15" b="1">
                <a:solidFill>
                  <a:srgbClr val="1D81F7"/>
                </a:solidFill>
                <a:latin typeface="Candara"/>
                <a:cs typeface="Candara"/>
              </a:rPr>
              <a:t> </a:t>
            </a:r>
            <a:r>
              <a:rPr dirty="0" sz="3300" spc="-5" b="1">
                <a:solidFill>
                  <a:srgbClr val="1D81F7"/>
                </a:solidFill>
                <a:latin typeface="Candara"/>
                <a:cs typeface="Candara"/>
              </a:rPr>
              <a:t>Analisis</a:t>
            </a:r>
            <a:r>
              <a:rPr dirty="0" sz="3300" spc="15" b="1">
                <a:solidFill>
                  <a:srgbClr val="1D81F7"/>
                </a:solidFill>
                <a:latin typeface="Candara"/>
                <a:cs typeface="Candara"/>
              </a:rPr>
              <a:t> </a:t>
            </a:r>
            <a:r>
              <a:rPr dirty="0" sz="3300" spc="-10" b="1">
                <a:solidFill>
                  <a:srgbClr val="1D81F7"/>
                </a:solidFill>
                <a:latin typeface="Candara"/>
                <a:cs typeface="Candara"/>
              </a:rPr>
              <a:t>Lingkungan</a:t>
            </a:r>
            <a:r>
              <a:rPr dirty="0" sz="3300" spc="15" b="1">
                <a:solidFill>
                  <a:srgbClr val="1D81F7"/>
                </a:solidFill>
                <a:latin typeface="Candara"/>
                <a:cs typeface="Candara"/>
              </a:rPr>
              <a:t> </a:t>
            </a:r>
            <a:r>
              <a:rPr dirty="0" sz="3300" spc="-5" b="1">
                <a:solidFill>
                  <a:srgbClr val="1D81F7"/>
                </a:solidFill>
                <a:latin typeface="Candara"/>
                <a:cs typeface="Candara"/>
              </a:rPr>
              <a:t>Belajar</a:t>
            </a:r>
            <a:endParaRPr sz="3300">
              <a:latin typeface="Candara"/>
              <a:cs typeface="Candar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9901" y="2230819"/>
            <a:ext cx="9902934" cy="30733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46138" y="2260317"/>
            <a:ext cx="8749030" cy="247904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20979" indent="-208915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SzPct val="65000"/>
              <a:buChar char="•"/>
              <a:tabLst>
                <a:tab pos="220979" algn="l"/>
                <a:tab pos="221615" algn="l"/>
              </a:tabLst>
            </a:pPr>
            <a:r>
              <a:rPr dirty="0" sz="2000" spc="-5">
                <a:solidFill>
                  <a:srgbClr val="006FC0"/>
                </a:solidFill>
                <a:latin typeface="Arial MT"/>
                <a:cs typeface="Arial MT"/>
              </a:rPr>
              <a:t>Melibatkan</a:t>
            </a:r>
            <a:r>
              <a:rPr dirty="0" sz="2000" spc="-3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perwakilan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warga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satuan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pendidikan</a:t>
            </a:r>
            <a:endParaRPr sz="2000">
              <a:latin typeface="Arial MT"/>
              <a:cs typeface="Arial MT"/>
            </a:endParaRPr>
          </a:p>
          <a:p>
            <a:pPr marL="220979" marR="360045" indent="-208915">
              <a:lnSpc>
                <a:spcPct val="114999"/>
              </a:lnSpc>
              <a:buSzPct val="65000"/>
              <a:buChar char="•"/>
              <a:tabLst>
                <a:tab pos="220979" algn="l"/>
                <a:tab pos="221615" algn="l"/>
              </a:tabLst>
            </a:pPr>
            <a:r>
              <a:rPr dirty="0" sz="2000">
                <a:latin typeface="Arial MT"/>
                <a:cs typeface="Arial MT"/>
              </a:rPr>
              <a:t>Menggunakan </a:t>
            </a:r>
            <a:r>
              <a:rPr dirty="0" sz="2000" spc="-5">
                <a:solidFill>
                  <a:srgbClr val="006FC0"/>
                </a:solidFill>
                <a:latin typeface="Arial MT"/>
                <a:cs typeface="Arial MT"/>
              </a:rPr>
              <a:t>data-data </a:t>
            </a:r>
            <a:r>
              <a:rPr dirty="0" sz="2000" spc="-5">
                <a:latin typeface="Arial MT"/>
                <a:cs typeface="Arial MT"/>
              </a:rPr>
              <a:t>yang </a:t>
            </a:r>
            <a:r>
              <a:rPr dirty="0" sz="2000">
                <a:latin typeface="Arial MT"/>
                <a:cs typeface="Arial MT"/>
              </a:rPr>
              <a:t>diperoleh dari situasi </a:t>
            </a:r>
            <a:r>
              <a:rPr dirty="0" sz="2000" spc="-5">
                <a:latin typeface="Arial MT"/>
                <a:cs typeface="Arial MT"/>
              </a:rPr>
              <a:t>nyata/kondisi </a:t>
            </a:r>
            <a:r>
              <a:rPr dirty="0" sz="2000">
                <a:latin typeface="Arial MT"/>
                <a:cs typeface="Arial MT"/>
              </a:rPr>
              <a:t>satuan </a:t>
            </a:r>
            <a:r>
              <a:rPr dirty="0" sz="2000" spc="-5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pendidikan</a:t>
            </a:r>
            <a:endParaRPr sz="2000">
              <a:latin typeface="Arial MT"/>
              <a:cs typeface="Arial MT"/>
            </a:endParaRPr>
          </a:p>
          <a:p>
            <a:pPr marL="220979" marR="58419" indent="-208915">
              <a:lnSpc>
                <a:spcPct val="114999"/>
              </a:lnSpc>
              <a:buSzPct val="65000"/>
              <a:buChar char="•"/>
              <a:tabLst>
                <a:tab pos="220979" algn="l"/>
                <a:tab pos="221615" algn="l"/>
              </a:tabLst>
            </a:pPr>
            <a:r>
              <a:rPr dirty="0" sz="2000">
                <a:latin typeface="Arial MT"/>
                <a:cs typeface="Arial MT"/>
              </a:rPr>
              <a:t>Mengalokasikan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waktu</a:t>
            </a:r>
            <a:r>
              <a:rPr dirty="0" sz="2000" spc="-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006FC0"/>
                </a:solidFill>
                <a:latin typeface="Arial MT"/>
                <a:cs typeface="Arial MT"/>
              </a:rPr>
              <a:t>yang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 cukup</a:t>
            </a:r>
            <a:r>
              <a:rPr dirty="0" sz="2000" spc="-4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untuk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pengumpulan,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pengorganisasian,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analisis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dan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dokumentasi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data</a:t>
            </a:r>
            <a:endParaRPr sz="2000">
              <a:latin typeface="Arial MT"/>
              <a:cs typeface="Arial MT"/>
            </a:endParaRPr>
          </a:p>
          <a:p>
            <a:pPr marL="220979" marR="5080" indent="-208915">
              <a:lnSpc>
                <a:spcPct val="114999"/>
              </a:lnSpc>
              <a:buSzPct val="65000"/>
              <a:buChar char="•"/>
              <a:tabLst>
                <a:tab pos="220979" algn="l"/>
                <a:tab pos="221615" algn="l"/>
              </a:tabLst>
            </a:pPr>
            <a:r>
              <a:rPr dirty="0" sz="2000" spc="-5">
                <a:latin typeface="Arial MT"/>
                <a:cs typeface="Arial MT"/>
              </a:rPr>
              <a:t>Memilah 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informasi </a:t>
            </a:r>
            <a:r>
              <a:rPr dirty="0" sz="2000" spc="-5">
                <a:solidFill>
                  <a:srgbClr val="006FC0"/>
                </a:solidFill>
                <a:latin typeface="Arial MT"/>
                <a:cs typeface="Arial MT"/>
              </a:rPr>
              <a:t>yang relevan </a:t>
            </a:r>
            <a:r>
              <a:rPr dirty="0" sz="2000">
                <a:latin typeface="Arial MT"/>
                <a:cs typeface="Arial MT"/>
              </a:rPr>
              <a:t>dan menyimpulkan untuk mengembangkan </a:t>
            </a:r>
            <a:r>
              <a:rPr dirty="0" sz="2000" spc="-5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strategi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atau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solusi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7208" y="1424920"/>
            <a:ext cx="583374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5" b="1">
                <a:solidFill>
                  <a:srgbClr val="1D81F7"/>
                </a:solidFill>
                <a:latin typeface="Candara"/>
                <a:cs typeface="Candara"/>
              </a:rPr>
              <a:t>Jenis</a:t>
            </a:r>
            <a:r>
              <a:rPr dirty="0" sz="3300" spc="-10" b="1">
                <a:solidFill>
                  <a:srgbClr val="1D81F7"/>
                </a:solidFill>
                <a:latin typeface="Candara"/>
                <a:cs typeface="Candara"/>
              </a:rPr>
              <a:t> </a:t>
            </a:r>
            <a:r>
              <a:rPr dirty="0" sz="3300" spc="-5" b="1">
                <a:solidFill>
                  <a:srgbClr val="1D81F7"/>
                </a:solidFill>
                <a:latin typeface="Candara"/>
                <a:cs typeface="Candara"/>
              </a:rPr>
              <a:t>informasi</a:t>
            </a:r>
            <a:r>
              <a:rPr dirty="0" sz="3300" b="1">
                <a:solidFill>
                  <a:srgbClr val="1D81F7"/>
                </a:solidFill>
                <a:latin typeface="Candara"/>
                <a:cs typeface="Candara"/>
              </a:rPr>
              <a:t> </a:t>
            </a:r>
            <a:r>
              <a:rPr dirty="0" sz="3300" spc="-5" b="1">
                <a:solidFill>
                  <a:srgbClr val="1D81F7"/>
                </a:solidFill>
                <a:latin typeface="Candara"/>
                <a:cs typeface="Candara"/>
              </a:rPr>
              <a:t>yang</a:t>
            </a:r>
            <a:r>
              <a:rPr dirty="0" sz="3300" spc="-10" b="1">
                <a:solidFill>
                  <a:srgbClr val="1D81F7"/>
                </a:solidFill>
                <a:latin typeface="Candara"/>
                <a:cs typeface="Candara"/>
              </a:rPr>
              <a:t> </a:t>
            </a:r>
            <a:r>
              <a:rPr dirty="0" sz="3300" spc="-5" b="1">
                <a:solidFill>
                  <a:srgbClr val="1D81F7"/>
                </a:solidFill>
                <a:latin typeface="Candara"/>
                <a:cs typeface="Candara"/>
              </a:rPr>
              <a:t>dibutuhkan</a:t>
            </a:r>
            <a:endParaRPr sz="3300">
              <a:latin typeface="Candara"/>
              <a:cs typeface="Candar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313" y="2531717"/>
            <a:ext cx="9734200" cy="33534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80051" y="2590280"/>
            <a:ext cx="9042400" cy="266827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220979" indent="-208915">
              <a:lnSpc>
                <a:spcPct val="100000"/>
              </a:lnSpc>
              <a:spcBef>
                <a:spcPts val="1105"/>
              </a:spcBef>
              <a:buSzPct val="65000"/>
              <a:buChar char="•"/>
              <a:tabLst>
                <a:tab pos="220979" algn="l"/>
                <a:tab pos="221615" algn="l"/>
              </a:tabLst>
            </a:pPr>
            <a:r>
              <a:rPr dirty="0" sz="2000">
                <a:latin typeface="Arial MT"/>
                <a:cs typeface="Arial MT"/>
              </a:rPr>
              <a:t>Apa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kekhasan</a:t>
            </a:r>
            <a:r>
              <a:rPr dirty="0" sz="2000" spc="-5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daerah</a:t>
            </a:r>
            <a:r>
              <a:rPr dirty="0" sz="20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setempat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yang</a:t>
            </a:r>
            <a:r>
              <a:rPr dirty="0" sz="2000" spc="-1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penting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untuk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dilestarikan?</a:t>
            </a:r>
            <a:endParaRPr sz="2000">
              <a:latin typeface="Arial MT"/>
              <a:cs typeface="Arial MT"/>
            </a:endParaRPr>
          </a:p>
          <a:p>
            <a:pPr marL="220979" marR="1001394" indent="-208915">
              <a:lnSpc>
                <a:spcPct val="100000"/>
              </a:lnSpc>
              <a:spcBef>
                <a:spcPts val="1010"/>
              </a:spcBef>
              <a:buSzPct val="65000"/>
              <a:buChar char="•"/>
              <a:tabLst>
                <a:tab pos="220979" algn="l"/>
                <a:tab pos="221615" algn="l"/>
              </a:tabLst>
            </a:pPr>
            <a:r>
              <a:rPr dirty="0" sz="2000">
                <a:latin typeface="Arial MT"/>
                <a:cs typeface="Arial MT"/>
              </a:rPr>
              <a:t>Bagaimana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peran</a:t>
            </a:r>
            <a:r>
              <a:rPr dirty="0" sz="2000" spc="-4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satuan</a:t>
            </a:r>
            <a:r>
              <a:rPr dirty="0" sz="2000" spc="-3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pendidikan</a:t>
            </a:r>
            <a:r>
              <a:rPr dirty="0" sz="2000" spc="-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sebagai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bagian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dari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masyarakat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setempat?</a:t>
            </a:r>
            <a:endParaRPr sz="2000">
              <a:latin typeface="Arial MT"/>
              <a:cs typeface="Arial MT"/>
            </a:endParaRPr>
          </a:p>
          <a:p>
            <a:pPr marL="220979" marR="5080" indent="-208915">
              <a:lnSpc>
                <a:spcPct val="100000"/>
              </a:lnSpc>
              <a:spcBef>
                <a:spcPts val="994"/>
              </a:spcBef>
              <a:buSzPct val="65000"/>
              <a:buChar char="•"/>
              <a:tabLst>
                <a:tab pos="220979" algn="l"/>
                <a:tab pos="221615" algn="l"/>
              </a:tabLst>
            </a:pPr>
            <a:r>
              <a:rPr dirty="0" sz="2000">
                <a:latin typeface="Arial MT"/>
                <a:cs typeface="Arial MT"/>
              </a:rPr>
              <a:t>Apa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dampak</a:t>
            </a:r>
            <a:r>
              <a:rPr dirty="0" sz="2000" spc="-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dari</a:t>
            </a:r>
            <a:r>
              <a:rPr dirty="0" sz="2000" spc="-2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satuan</a:t>
            </a:r>
            <a:r>
              <a:rPr dirty="0" sz="20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pendidikan</a:t>
            </a:r>
            <a:r>
              <a:rPr dirty="0" sz="20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yang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sudah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dapat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dirasakan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saat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ini</a:t>
            </a:r>
            <a:r>
              <a:rPr dirty="0" sz="2000" spc="1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(baik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oleh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warga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masyarakat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maupun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warga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satuan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pendidikan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itu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sendiri)?</a:t>
            </a:r>
            <a:endParaRPr sz="2000">
              <a:latin typeface="Arial MT"/>
              <a:cs typeface="Arial MT"/>
            </a:endParaRPr>
          </a:p>
          <a:p>
            <a:pPr marL="221615" marR="741045" indent="-209550">
              <a:lnSpc>
                <a:spcPct val="100000"/>
              </a:lnSpc>
              <a:spcBef>
                <a:spcPts val="994"/>
              </a:spcBef>
              <a:buSzPct val="65000"/>
              <a:buChar char="•"/>
              <a:tabLst>
                <a:tab pos="220979" algn="l"/>
                <a:tab pos="221615" algn="l"/>
              </a:tabLst>
            </a:pPr>
            <a:r>
              <a:rPr dirty="0" sz="2000" spc="-5">
                <a:latin typeface="Arial MT"/>
                <a:cs typeface="Arial MT"/>
              </a:rPr>
              <a:t>Internal: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Bagaimana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peran</a:t>
            </a:r>
            <a:r>
              <a:rPr dirty="0" sz="2000" spc="-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satuan</a:t>
            </a:r>
            <a:r>
              <a:rPr dirty="0" sz="2000" spc="-2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006FC0"/>
                </a:solidFill>
                <a:latin typeface="Arial MT"/>
                <a:cs typeface="Arial MT"/>
              </a:rPr>
              <a:t>pendidikan</a:t>
            </a:r>
            <a:r>
              <a:rPr dirty="0" sz="2000" spc="-3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menyiapkan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peserta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didik </a:t>
            </a:r>
            <a:r>
              <a:rPr dirty="0" sz="2000" spc="-5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mencapai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profil</a:t>
            </a:r>
            <a:r>
              <a:rPr dirty="0" sz="2000" spc="-2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pelajar?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2457" y="1251410"/>
            <a:ext cx="582993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5" b="1">
                <a:solidFill>
                  <a:srgbClr val="1D81F7"/>
                </a:solidFill>
                <a:latin typeface="Candara"/>
                <a:cs typeface="Candara"/>
              </a:rPr>
              <a:t>Cara</a:t>
            </a:r>
            <a:r>
              <a:rPr dirty="0" sz="3300" spc="5" b="1">
                <a:solidFill>
                  <a:srgbClr val="1D81F7"/>
                </a:solidFill>
                <a:latin typeface="Candara"/>
                <a:cs typeface="Candara"/>
              </a:rPr>
              <a:t> </a:t>
            </a:r>
            <a:r>
              <a:rPr dirty="0" sz="3300" spc="-5" b="1">
                <a:solidFill>
                  <a:srgbClr val="1D81F7"/>
                </a:solidFill>
                <a:latin typeface="Candara"/>
                <a:cs typeface="Candara"/>
              </a:rPr>
              <a:t>Analisis</a:t>
            </a:r>
            <a:r>
              <a:rPr dirty="0" sz="3300" spc="10" b="1">
                <a:solidFill>
                  <a:srgbClr val="1D81F7"/>
                </a:solidFill>
                <a:latin typeface="Candara"/>
                <a:cs typeface="Candara"/>
              </a:rPr>
              <a:t> </a:t>
            </a:r>
            <a:r>
              <a:rPr dirty="0" sz="3300" spc="-10" b="1">
                <a:solidFill>
                  <a:srgbClr val="1D81F7"/>
                </a:solidFill>
                <a:latin typeface="Candara"/>
                <a:cs typeface="Candara"/>
              </a:rPr>
              <a:t>Lingkungan</a:t>
            </a:r>
            <a:r>
              <a:rPr dirty="0" sz="3300" spc="20" b="1">
                <a:solidFill>
                  <a:srgbClr val="1D81F7"/>
                </a:solidFill>
                <a:latin typeface="Candara"/>
                <a:cs typeface="Candara"/>
              </a:rPr>
              <a:t> </a:t>
            </a:r>
            <a:r>
              <a:rPr dirty="0" sz="3300" spc="-5" b="1">
                <a:solidFill>
                  <a:srgbClr val="1D81F7"/>
                </a:solidFill>
                <a:latin typeface="Candara"/>
                <a:cs typeface="Candara"/>
              </a:rPr>
              <a:t>Belajar</a:t>
            </a:r>
            <a:endParaRPr sz="3300">
              <a:latin typeface="Candara"/>
              <a:cs typeface="Candar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0277" y="2246561"/>
            <a:ext cx="9937352" cy="30142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16801" y="2429826"/>
            <a:ext cx="8830310" cy="2474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979" marR="5080" indent="-20891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54166"/>
              <a:buFont typeface="Arial MT"/>
              <a:buChar char="•"/>
              <a:tabLst>
                <a:tab pos="220979" algn="l"/>
                <a:tab pos="221615" algn="l"/>
              </a:tabLst>
            </a:pPr>
            <a:r>
              <a:rPr dirty="0" sz="2400" spc="-5" b="1">
                <a:solidFill>
                  <a:srgbClr val="006FC0"/>
                </a:solidFill>
                <a:latin typeface="Arial"/>
                <a:cs typeface="Arial"/>
              </a:rPr>
              <a:t>Kuesioner</a:t>
            </a:r>
            <a:r>
              <a:rPr dirty="0" sz="2400" spc="-5">
                <a:solidFill>
                  <a:srgbClr val="006FC0"/>
                </a:solidFill>
                <a:latin typeface="Arial MT"/>
                <a:cs typeface="Arial MT"/>
              </a:rPr>
              <a:t>,</a:t>
            </a:r>
            <a:r>
              <a:rPr dirty="0" sz="2400" spc="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dengan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pertanyaan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disesuaikan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dengan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tujuan dan </a:t>
            </a:r>
            <a:r>
              <a:rPr dirty="0" sz="2400" spc="-6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sasaran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yang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dibutuhkan.</a:t>
            </a:r>
            <a:endParaRPr sz="2400">
              <a:latin typeface="Arial MT"/>
              <a:cs typeface="Arial MT"/>
            </a:endParaRPr>
          </a:p>
          <a:p>
            <a:pPr marL="220979" indent="-208915">
              <a:lnSpc>
                <a:spcPct val="100000"/>
              </a:lnSpc>
              <a:spcBef>
                <a:spcPts val="994"/>
              </a:spcBef>
              <a:buClr>
                <a:srgbClr val="000000"/>
              </a:buClr>
              <a:buSzPct val="54166"/>
              <a:buFont typeface="Arial MT"/>
              <a:buChar char="•"/>
              <a:tabLst>
                <a:tab pos="220979" algn="l"/>
                <a:tab pos="221615" algn="l"/>
              </a:tabLst>
            </a:pPr>
            <a:r>
              <a:rPr dirty="0" sz="2400" spc="-5" b="1">
                <a:solidFill>
                  <a:srgbClr val="006FC0"/>
                </a:solidFill>
                <a:latin typeface="Arial"/>
                <a:cs typeface="Arial"/>
              </a:rPr>
              <a:t>Wawancara</a:t>
            </a:r>
            <a:r>
              <a:rPr dirty="0" sz="2400" spc="-5">
                <a:solidFill>
                  <a:srgbClr val="006FC0"/>
                </a:solidFill>
                <a:latin typeface="Arial MT"/>
                <a:cs typeface="Arial MT"/>
              </a:rPr>
              <a:t>,</a:t>
            </a:r>
            <a:r>
              <a:rPr dirty="0" sz="2400" spc="-2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untuk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mendapatkan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data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secara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langsung.</a:t>
            </a:r>
            <a:endParaRPr sz="2400">
              <a:latin typeface="Arial MT"/>
              <a:cs typeface="Arial MT"/>
            </a:endParaRPr>
          </a:p>
          <a:p>
            <a:pPr marL="220979" marR="440055" indent="-208915">
              <a:lnSpc>
                <a:spcPct val="100000"/>
              </a:lnSpc>
              <a:spcBef>
                <a:spcPts val="1010"/>
              </a:spcBef>
              <a:buClr>
                <a:srgbClr val="000000"/>
              </a:buClr>
              <a:buSzPct val="54166"/>
              <a:buFont typeface="Arial MT"/>
              <a:buChar char="•"/>
              <a:tabLst>
                <a:tab pos="220979" algn="l"/>
                <a:tab pos="221615" algn="l"/>
              </a:tabLst>
            </a:pPr>
            <a:r>
              <a:rPr dirty="0" sz="2400" spc="-5" b="1">
                <a:solidFill>
                  <a:srgbClr val="006FC0"/>
                </a:solidFill>
                <a:latin typeface="Arial"/>
                <a:cs typeface="Arial"/>
              </a:rPr>
              <a:t>Diskusi kelompok</a:t>
            </a:r>
            <a:r>
              <a:rPr dirty="0" sz="24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Arial"/>
                <a:cs typeface="Arial"/>
              </a:rPr>
              <a:t>terpumpun</a:t>
            </a:r>
            <a:r>
              <a:rPr dirty="0" sz="2400" spc="-15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Arial"/>
                <a:cs typeface="Arial"/>
              </a:rPr>
              <a:t>(FGD)</a:t>
            </a:r>
            <a:r>
              <a:rPr dirty="0" sz="2400" spc="-10" b="1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5">
                <a:latin typeface="Arial MT"/>
                <a:cs typeface="Arial MT"/>
              </a:rPr>
              <a:t>dengan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mengundang </a:t>
            </a:r>
            <a:r>
              <a:rPr dirty="0" sz="2400" spc="-6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perwakilan</a:t>
            </a:r>
            <a:r>
              <a:rPr dirty="0" sz="2400" spc="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dari seluruh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warga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satuan pendidikan</a:t>
            </a:r>
            <a:r>
              <a:rPr dirty="0" sz="2400" spc="4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dan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tokoh 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masyarakat.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239" y="1153487"/>
            <a:ext cx="450596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 b="1">
                <a:solidFill>
                  <a:srgbClr val="1D81F7"/>
                </a:solidFill>
                <a:latin typeface="Candara"/>
                <a:cs typeface="Candara"/>
              </a:rPr>
              <a:t>Ragam</a:t>
            </a:r>
            <a:r>
              <a:rPr dirty="0" sz="4200" spc="-30" b="1">
                <a:solidFill>
                  <a:srgbClr val="1D81F7"/>
                </a:solidFill>
                <a:latin typeface="Candara"/>
                <a:cs typeface="Candara"/>
              </a:rPr>
              <a:t> </a:t>
            </a:r>
            <a:r>
              <a:rPr dirty="0" sz="4200" spc="-5" b="1">
                <a:solidFill>
                  <a:srgbClr val="1D81F7"/>
                </a:solidFill>
                <a:latin typeface="Candara"/>
                <a:cs typeface="Candara"/>
              </a:rPr>
              <a:t>Alat</a:t>
            </a:r>
            <a:r>
              <a:rPr dirty="0" sz="4200" spc="-15" b="1">
                <a:solidFill>
                  <a:srgbClr val="1D81F7"/>
                </a:solidFill>
                <a:latin typeface="Candara"/>
                <a:cs typeface="Candara"/>
              </a:rPr>
              <a:t> </a:t>
            </a:r>
            <a:r>
              <a:rPr dirty="0" sz="4200" spc="-10" b="1">
                <a:solidFill>
                  <a:srgbClr val="1D81F7"/>
                </a:solidFill>
                <a:latin typeface="Candara"/>
                <a:cs typeface="Candara"/>
              </a:rPr>
              <a:t>Analisis</a:t>
            </a:r>
            <a:endParaRPr sz="42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324" y="2227398"/>
            <a:ext cx="9390380" cy="3493770"/>
          </a:xfrm>
          <a:custGeom>
            <a:avLst/>
            <a:gdLst/>
            <a:ahLst/>
            <a:cxnLst/>
            <a:rect l="l" t="t" r="r" b="b"/>
            <a:pathLst>
              <a:path w="9390380" h="3493770">
                <a:moveTo>
                  <a:pt x="169439" y="29645"/>
                </a:moveTo>
                <a:lnTo>
                  <a:pt x="240688" y="27775"/>
                </a:lnTo>
                <a:lnTo>
                  <a:pt x="314651" y="25977"/>
                </a:lnTo>
                <a:lnTo>
                  <a:pt x="391260" y="24248"/>
                </a:lnTo>
                <a:lnTo>
                  <a:pt x="430534" y="23410"/>
                </a:lnTo>
                <a:lnTo>
                  <a:pt x="470444" y="22589"/>
                </a:lnTo>
                <a:lnTo>
                  <a:pt x="510981" y="21785"/>
                </a:lnTo>
                <a:lnTo>
                  <a:pt x="552136" y="20997"/>
                </a:lnTo>
                <a:lnTo>
                  <a:pt x="593900" y="20227"/>
                </a:lnTo>
                <a:lnTo>
                  <a:pt x="636265" y="19473"/>
                </a:lnTo>
                <a:lnTo>
                  <a:pt x="679223" y="18736"/>
                </a:lnTo>
                <a:lnTo>
                  <a:pt x="722764" y="18015"/>
                </a:lnTo>
                <a:lnTo>
                  <a:pt x="766879" y="17310"/>
                </a:lnTo>
                <a:lnTo>
                  <a:pt x="811561" y="16622"/>
                </a:lnTo>
                <a:lnTo>
                  <a:pt x="856801" y="15949"/>
                </a:lnTo>
                <a:lnTo>
                  <a:pt x="902589" y="15293"/>
                </a:lnTo>
                <a:lnTo>
                  <a:pt x="948918" y="14652"/>
                </a:lnTo>
                <a:lnTo>
                  <a:pt x="995779" y="14027"/>
                </a:lnTo>
                <a:lnTo>
                  <a:pt x="1043162" y="13417"/>
                </a:lnTo>
                <a:lnTo>
                  <a:pt x="1091060" y="12823"/>
                </a:lnTo>
                <a:lnTo>
                  <a:pt x="1139463" y="12244"/>
                </a:lnTo>
                <a:lnTo>
                  <a:pt x="1188364" y="11681"/>
                </a:lnTo>
                <a:lnTo>
                  <a:pt x="1237753" y="11132"/>
                </a:lnTo>
                <a:lnTo>
                  <a:pt x="1287622" y="10598"/>
                </a:lnTo>
                <a:lnTo>
                  <a:pt x="1337961" y="10079"/>
                </a:lnTo>
                <a:lnTo>
                  <a:pt x="1388764" y="9575"/>
                </a:lnTo>
                <a:lnTo>
                  <a:pt x="1440020" y="9085"/>
                </a:lnTo>
                <a:lnTo>
                  <a:pt x="1491721" y="8610"/>
                </a:lnTo>
                <a:lnTo>
                  <a:pt x="1543859" y="8149"/>
                </a:lnTo>
                <a:lnTo>
                  <a:pt x="1596425" y="7702"/>
                </a:lnTo>
                <a:lnTo>
                  <a:pt x="1649410" y="7269"/>
                </a:lnTo>
                <a:lnTo>
                  <a:pt x="1702805" y="6850"/>
                </a:lnTo>
                <a:lnTo>
                  <a:pt x="1756603" y="6445"/>
                </a:lnTo>
                <a:lnTo>
                  <a:pt x="1810794" y="6053"/>
                </a:lnTo>
                <a:lnTo>
                  <a:pt x="1865369" y="5675"/>
                </a:lnTo>
                <a:lnTo>
                  <a:pt x="1920320" y="5311"/>
                </a:lnTo>
                <a:lnTo>
                  <a:pt x="1975639" y="4960"/>
                </a:lnTo>
                <a:lnTo>
                  <a:pt x="2031317" y="4622"/>
                </a:lnTo>
                <a:lnTo>
                  <a:pt x="2087344" y="4297"/>
                </a:lnTo>
                <a:lnTo>
                  <a:pt x="2143713" y="3985"/>
                </a:lnTo>
                <a:lnTo>
                  <a:pt x="2200415" y="3686"/>
                </a:lnTo>
                <a:lnTo>
                  <a:pt x="2257441" y="3399"/>
                </a:lnTo>
                <a:lnTo>
                  <a:pt x="2314783" y="3125"/>
                </a:lnTo>
                <a:lnTo>
                  <a:pt x="2372431" y="2864"/>
                </a:lnTo>
                <a:lnTo>
                  <a:pt x="2430377" y="2615"/>
                </a:lnTo>
                <a:lnTo>
                  <a:pt x="2488613" y="2378"/>
                </a:lnTo>
                <a:lnTo>
                  <a:pt x="2547130" y="2153"/>
                </a:lnTo>
                <a:lnTo>
                  <a:pt x="2605919" y="1940"/>
                </a:lnTo>
                <a:lnTo>
                  <a:pt x="2664972" y="1739"/>
                </a:lnTo>
                <a:lnTo>
                  <a:pt x="2724280" y="1550"/>
                </a:lnTo>
                <a:lnTo>
                  <a:pt x="2783833" y="1372"/>
                </a:lnTo>
                <a:lnTo>
                  <a:pt x="2843625" y="1205"/>
                </a:lnTo>
                <a:lnTo>
                  <a:pt x="2903646" y="1050"/>
                </a:lnTo>
                <a:lnTo>
                  <a:pt x="2963887" y="906"/>
                </a:lnTo>
                <a:lnTo>
                  <a:pt x="3024339" y="774"/>
                </a:lnTo>
                <a:lnTo>
                  <a:pt x="3084995" y="652"/>
                </a:lnTo>
                <a:lnTo>
                  <a:pt x="3145846" y="541"/>
                </a:lnTo>
                <a:lnTo>
                  <a:pt x="3206882" y="441"/>
                </a:lnTo>
                <a:lnTo>
                  <a:pt x="3268095" y="351"/>
                </a:lnTo>
                <a:lnTo>
                  <a:pt x="3329476" y="272"/>
                </a:lnTo>
                <a:lnTo>
                  <a:pt x="3391018" y="203"/>
                </a:lnTo>
                <a:lnTo>
                  <a:pt x="3452710" y="144"/>
                </a:lnTo>
                <a:lnTo>
                  <a:pt x="3514546" y="95"/>
                </a:lnTo>
                <a:lnTo>
                  <a:pt x="3576515" y="57"/>
                </a:lnTo>
                <a:lnTo>
                  <a:pt x="3638609" y="28"/>
                </a:lnTo>
                <a:lnTo>
                  <a:pt x="3700820" y="9"/>
                </a:lnTo>
                <a:lnTo>
                  <a:pt x="3763139" y="0"/>
                </a:lnTo>
                <a:lnTo>
                  <a:pt x="3825557" y="0"/>
                </a:lnTo>
                <a:lnTo>
                  <a:pt x="3888066" y="9"/>
                </a:lnTo>
                <a:lnTo>
                  <a:pt x="3950657" y="27"/>
                </a:lnTo>
                <a:lnTo>
                  <a:pt x="4013322" y="55"/>
                </a:lnTo>
                <a:lnTo>
                  <a:pt x="4076051" y="92"/>
                </a:lnTo>
                <a:lnTo>
                  <a:pt x="4138836" y="137"/>
                </a:lnTo>
                <a:lnTo>
                  <a:pt x="4201668" y="192"/>
                </a:lnTo>
                <a:lnTo>
                  <a:pt x="4264540" y="254"/>
                </a:lnTo>
                <a:lnTo>
                  <a:pt x="4327441" y="326"/>
                </a:lnTo>
                <a:lnTo>
                  <a:pt x="4390364" y="405"/>
                </a:lnTo>
                <a:lnTo>
                  <a:pt x="4453300" y="493"/>
                </a:lnTo>
                <a:lnTo>
                  <a:pt x="4516240" y="589"/>
                </a:lnTo>
                <a:lnTo>
                  <a:pt x="4579176" y="693"/>
                </a:lnTo>
                <a:lnTo>
                  <a:pt x="4642098" y="805"/>
                </a:lnTo>
                <a:lnTo>
                  <a:pt x="4704999" y="925"/>
                </a:lnTo>
                <a:lnTo>
                  <a:pt x="4767869" y="1052"/>
                </a:lnTo>
                <a:lnTo>
                  <a:pt x="4830701" y="1187"/>
                </a:lnTo>
                <a:lnTo>
                  <a:pt x="4893484" y="1329"/>
                </a:lnTo>
                <a:lnTo>
                  <a:pt x="4956212" y="1479"/>
                </a:lnTo>
                <a:lnTo>
                  <a:pt x="5018874" y="1635"/>
                </a:lnTo>
                <a:lnTo>
                  <a:pt x="5081463" y="1799"/>
                </a:lnTo>
                <a:lnTo>
                  <a:pt x="5143969" y="1969"/>
                </a:lnTo>
                <a:lnTo>
                  <a:pt x="5206385" y="2146"/>
                </a:lnTo>
                <a:lnTo>
                  <a:pt x="5268701" y="2330"/>
                </a:lnTo>
                <a:lnTo>
                  <a:pt x="5330909" y="2520"/>
                </a:lnTo>
                <a:lnTo>
                  <a:pt x="5393000" y="2717"/>
                </a:lnTo>
                <a:lnTo>
                  <a:pt x="5454965" y="2920"/>
                </a:lnTo>
                <a:lnTo>
                  <a:pt x="5516797" y="3129"/>
                </a:lnTo>
                <a:lnTo>
                  <a:pt x="5578485" y="3344"/>
                </a:lnTo>
                <a:lnTo>
                  <a:pt x="5640022" y="3565"/>
                </a:lnTo>
                <a:lnTo>
                  <a:pt x="5701400" y="3791"/>
                </a:lnTo>
                <a:lnTo>
                  <a:pt x="5762608" y="4024"/>
                </a:lnTo>
                <a:lnTo>
                  <a:pt x="5823639" y="4261"/>
                </a:lnTo>
                <a:lnTo>
                  <a:pt x="5884484" y="4505"/>
                </a:lnTo>
                <a:lnTo>
                  <a:pt x="5945134" y="4753"/>
                </a:lnTo>
                <a:lnTo>
                  <a:pt x="6005581" y="5007"/>
                </a:lnTo>
                <a:lnTo>
                  <a:pt x="6065816" y="5265"/>
                </a:lnTo>
                <a:lnTo>
                  <a:pt x="6125830" y="5529"/>
                </a:lnTo>
                <a:lnTo>
                  <a:pt x="6185615" y="5797"/>
                </a:lnTo>
                <a:lnTo>
                  <a:pt x="6245163" y="6070"/>
                </a:lnTo>
                <a:lnTo>
                  <a:pt x="6304463" y="6348"/>
                </a:lnTo>
                <a:lnTo>
                  <a:pt x="6363509" y="6630"/>
                </a:lnTo>
                <a:lnTo>
                  <a:pt x="6422290" y="6916"/>
                </a:lnTo>
                <a:lnTo>
                  <a:pt x="6480800" y="7206"/>
                </a:lnTo>
                <a:lnTo>
                  <a:pt x="6539028" y="7501"/>
                </a:lnTo>
                <a:lnTo>
                  <a:pt x="6596966" y="7799"/>
                </a:lnTo>
                <a:lnTo>
                  <a:pt x="6654606" y="8101"/>
                </a:lnTo>
                <a:lnTo>
                  <a:pt x="6711938" y="8407"/>
                </a:lnTo>
                <a:lnTo>
                  <a:pt x="6768955" y="8716"/>
                </a:lnTo>
                <a:lnTo>
                  <a:pt x="6825648" y="9029"/>
                </a:lnTo>
                <a:lnTo>
                  <a:pt x="6882008" y="9345"/>
                </a:lnTo>
                <a:lnTo>
                  <a:pt x="6938025" y="9664"/>
                </a:lnTo>
                <a:lnTo>
                  <a:pt x="6993693" y="9986"/>
                </a:lnTo>
                <a:lnTo>
                  <a:pt x="7049002" y="10311"/>
                </a:lnTo>
                <a:lnTo>
                  <a:pt x="7103943" y="10639"/>
                </a:lnTo>
                <a:lnTo>
                  <a:pt x="7158508" y="10969"/>
                </a:lnTo>
                <a:lnTo>
                  <a:pt x="7212688" y="11303"/>
                </a:lnTo>
                <a:lnTo>
                  <a:pt x="7266474" y="11638"/>
                </a:lnTo>
                <a:lnTo>
                  <a:pt x="7319858" y="11976"/>
                </a:lnTo>
                <a:lnTo>
                  <a:pt x="7372832" y="12316"/>
                </a:lnTo>
                <a:lnTo>
                  <a:pt x="7425386" y="12658"/>
                </a:lnTo>
                <a:lnTo>
                  <a:pt x="7477512" y="13002"/>
                </a:lnTo>
                <a:lnTo>
                  <a:pt x="7529201" y="13348"/>
                </a:lnTo>
                <a:lnTo>
                  <a:pt x="7580444" y="13695"/>
                </a:lnTo>
                <a:lnTo>
                  <a:pt x="7631234" y="14044"/>
                </a:lnTo>
                <a:lnTo>
                  <a:pt x="7681561" y="14395"/>
                </a:lnTo>
                <a:lnTo>
                  <a:pt x="7731416" y="14747"/>
                </a:lnTo>
                <a:lnTo>
                  <a:pt x="7780791" y="15099"/>
                </a:lnTo>
                <a:lnTo>
                  <a:pt x="7829678" y="15454"/>
                </a:lnTo>
                <a:lnTo>
                  <a:pt x="7878068" y="15808"/>
                </a:lnTo>
                <a:lnTo>
                  <a:pt x="7925951" y="16164"/>
                </a:lnTo>
                <a:lnTo>
                  <a:pt x="7973320" y="16521"/>
                </a:lnTo>
                <a:lnTo>
                  <a:pt x="8020166" y="16878"/>
                </a:lnTo>
                <a:lnTo>
                  <a:pt x="8066480" y="17235"/>
                </a:lnTo>
                <a:lnTo>
                  <a:pt x="8112253" y="17593"/>
                </a:lnTo>
                <a:lnTo>
                  <a:pt x="8157477" y="17951"/>
                </a:lnTo>
                <a:lnTo>
                  <a:pt x="8202144" y="18309"/>
                </a:lnTo>
                <a:lnTo>
                  <a:pt x="8246243" y="18667"/>
                </a:lnTo>
                <a:lnTo>
                  <a:pt x="8289768" y="19025"/>
                </a:lnTo>
                <a:lnTo>
                  <a:pt x="8332709" y="19383"/>
                </a:lnTo>
                <a:lnTo>
                  <a:pt x="8375058" y="19740"/>
                </a:lnTo>
                <a:lnTo>
                  <a:pt x="8416805" y="20096"/>
                </a:lnTo>
                <a:lnTo>
                  <a:pt x="8457943" y="20452"/>
                </a:lnTo>
                <a:lnTo>
                  <a:pt x="8498462" y="20807"/>
                </a:lnTo>
                <a:lnTo>
                  <a:pt x="8538355" y="21162"/>
                </a:lnTo>
                <a:lnTo>
                  <a:pt x="8577612" y="21515"/>
                </a:lnTo>
                <a:lnTo>
                  <a:pt x="8616224" y="21867"/>
                </a:lnTo>
                <a:lnTo>
                  <a:pt x="8691482" y="22567"/>
                </a:lnTo>
                <a:lnTo>
                  <a:pt x="8764058" y="23261"/>
                </a:lnTo>
                <a:lnTo>
                  <a:pt x="8833885" y="23948"/>
                </a:lnTo>
                <a:lnTo>
                  <a:pt x="8900892" y="24626"/>
                </a:lnTo>
                <a:lnTo>
                  <a:pt x="8965011" y="25296"/>
                </a:lnTo>
                <a:lnTo>
                  <a:pt x="9026172" y="25955"/>
                </a:lnTo>
                <a:lnTo>
                  <a:pt x="9084306" y="26604"/>
                </a:lnTo>
                <a:lnTo>
                  <a:pt x="9139345" y="27240"/>
                </a:lnTo>
                <a:lnTo>
                  <a:pt x="9191218" y="27863"/>
                </a:lnTo>
                <a:lnTo>
                  <a:pt x="9239857" y="28473"/>
                </a:lnTo>
                <a:lnTo>
                  <a:pt x="9285193" y="29067"/>
                </a:lnTo>
                <a:lnTo>
                  <a:pt x="9327155" y="29645"/>
                </a:lnTo>
                <a:lnTo>
                  <a:pt x="9335584" y="69078"/>
                </a:lnTo>
                <a:lnTo>
                  <a:pt x="9343323" y="108399"/>
                </a:lnTo>
                <a:lnTo>
                  <a:pt x="9350391" y="147624"/>
                </a:lnTo>
                <a:lnTo>
                  <a:pt x="9356809" y="186769"/>
                </a:lnTo>
                <a:lnTo>
                  <a:pt x="9362595" y="225854"/>
                </a:lnTo>
                <a:lnTo>
                  <a:pt x="9367770" y="264893"/>
                </a:lnTo>
                <a:lnTo>
                  <a:pt x="9372353" y="303905"/>
                </a:lnTo>
                <a:lnTo>
                  <a:pt x="9376364" y="342907"/>
                </a:lnTo>
                <a:lnTo>
                  <a:pt x="9379823" y="381914"/>
                </a:lnTo>
                <a:lnTo>
                  <a:pt x="9382749" y="420946"/>
                </a:lnTo>
                <a:lnTo>
                  <a:pt x="9385161" y="460018"/>
                </a:lnTo>
                <a:lnTo>
                  <a:pt x="9387081" y="499148"/>
                </a:lnTo>
                <a:lnTo>
                  <a:pt x="9388526" y="538352"/>
                </a:lnTo>
                <a:lnTo>
                  <a:pt x="9389518" y="577648"/>
                </a:lnTo>
                <a:lnTo>
                  <a:pt x="9390075" y="617054"/>
                </a:lnTo>
                <a:lnTo>
                  <a:pt x="9390217" y="656585"/>
                </a:lnTo>
                <a:lnTo>
                  <a:pt x="9389964" y="696259"/>
                </a:lnTo>
                <a:lnTo>
                  <a:pt x="9389336" y="736093"/>
                </a:lnTo>
                <a:lnTo>
                  <a:pt x="9388351" y="776104"/>
                </a:lnTo>
                <a:lnTo>
                  <a:pt x="9387031" y="816309"/>
                </a:lnTo>
                <a:lnTo>
                  <a:pt x="9385395" y="856725"/>
                </a:lnTo>
                <a:lnTo>
                  <a:pt x="9383461" y="897370"/>
                </a:lnTo>
                <a:lnTo>
                  <a:pt x="9381251" y="938260"/>
                </a:lnTo>
                <a:lnTo>
                  <a:pt x="9378783" y="979412"/>
                </a:lnTo>
                <a:lnTo>
                  <a:pt x="9376077" y="1020844"/>
                </a:lnTo>
                <a:lnTo>
                  <a:pt x="9373154" y="1062572"/>
                </a:lnTo>
                <a:lnTo>
                  <a:pt x="9370032" y="1104613"/>
                </a:lnTo>
                <a:lnTo>
                  <a:pt x="9366731" y="1146986"/>
                </a:lnTo>
                <a:lnTo>
                  <a:pt x="9363271" y="1189705"/>
                </a:lnTo>
                <a:lnTo>
                  <a:pt x="9359671" y="1232790"/>
                </a:lnTo>
                <a:lnTo>
                  <a:pt x="9355952" y="1276256"/>
                </a:lnTo>
                <a:lnTo>
                  <a:pt x="9352133" y="1320121"/>
                </a:lnTo>
                <a:lnTo>
                  <a:pt x="9348233" y="1364402"/>
                </a:lnTo>
                <a:lnTo>
                  <a:pt x="9344273" y="1409116"/>
                </a:lnTo>
                <a:lnTo>
                  <a:pt x="9340271" y="1454280"/>
                </a:lnTo>
                <a:lnTo>
                  <a:pt x="9336248" y="1499911"/>
                </a:lnTo>
                <a:lnTo>
                  <a:pt x="9332224" y="1546026"/>
                </a:lnTo>
                <a:lnTo>
                  <a:pt x="9328217" y="1592642"/>
                </a:lnTo>
                <a:lnTo>
                  <a:pt x="9324248" y="1639776"/>
                </a:lnTo>
                <a:lnTo>
                  <a:pt x="9320336" y="1687446"/>
                </a:lnTo>
                <a:lnTo>
                  <a:pt x="9316501" y="1735668"/>
                </a:lnTo>
                <a:lnTo>
                  <a:pt x="9312763" y="1784459"/>
                </a:lnTo>
                <a:lnTo>
                  <a:pt x="9309141" y="1833837"/>
                </a:lnTo>
                <a:lnTo>
                  <a:pt x="9305655" y="1883818"/>
                </a:lnTo>
                <a:lnTo>
                  <a:pt x="9302324" y="1934419"/>
                </a:lnTo>
                <a:lnTo>
                  <a:pt x="9299169" y="1985659"/>
                </a:lnTo>
                <a:lnTo>
                  <a:pt x="9296208" y="2037553"/>
                </a:lnTo>
                <a:lnTo>
                  <a:pt x="9293462" y="2090118"/>
                </a:lnTo>
                <a:lnTo>
                  <a:pt x="9290951" y="2143373"/>
                </a:lnTo>
                <a:lnTo>
                  <a:pt x="9288693" y="2197333"/>
                </a:lnTo>
                <a:lnTo>
                  <a:pt x="9286709" y="2252016"/>
                </a:lnTo>
                <a:lnTo>
                  <a:pt x="9285019" y="2307439"/>
                </a:lnTo>
                <a:lnTo>
                  <a:pt x="9283641" y="2363619"/>
                </a:lnTo>
                <a:lnTo>
                  <a:pt x="9282596" y="2420573"/>
                </a:lnTo>
                <a:lnTo>
                  <a:pt x="9281903" y="2478318"/>
                </a:lnTo>
                <a:lnTo>
                  <a:pt x="9281582" y="2536871"/>
                </a:lnTo>
                <a:lnTo>
                  <a:pt x="9281652" y="2596250"/>
                </a:lnTo>
                <a:lnTo>
                  <a:pt x="9282134" y="2656470"/>
                </a:lnTo>
                <a:lnTo>
                  <a:pt x="9283047" y="2717550"/>
                </a:lnTo>
                <a:lnTo>
                  <a:pt x="9284411" y="2779507"/>
                </a:lnTo>
                <a:lnTo>
                  <a:pt x="9286244" y="2842357"/>
                </a:lnTo>
                <a:lnTo>
                  <a:pt x="9288568" y="2906117"/>
                </a:lnTo>
                <a:lnTo>
                  <a:pt x="9291401" y="2970805"/>
                </a:lnTo>
                <a:lnTo>
                  <a:pt x="9294764" y="3036438"/>
                </a:lnTo>
                <a:lnTo>
                  <a:pt x="9298675" y="3103032"/>
                </a:lnTo>
                <a:lnTo>
                  <a:pt x="9303155" y="3170605"/>
                </a:lnTo>
                <a:lnTo>
                  <a:pt x="9308224" y="3239174"/>
                </a:lnTo>
                <a:lnTo>
                  <a:pt x="9313900" y="3308755"/>
                </a:lnTo>
                <a:lnTo>
                  <a:pt x="9320204" y="3379367"/>
                </a:lnTo>
                <a:lnTo>
                  <a:pt x="9327155" y="3451025"/>
                </a:lnTo>
                <a:lnTo>
                  <a:pt x="9260219" y="3450117"/>
                </a:lnTo>
                <a:lnTo>
                  <a:pt x="9193600" y="3449247"/>
                </a:lnTo>
                <a:lnTo>
                  <a:pt x="9127295" y="3448414"/>
                </a:lnTo>
                <a:lnTo>
                  <a:pt x="9061301" y="3447619"/>
                </a:lnTo>
                <a:lnTo>
                  <a:pt x="8995617" y="3446861"/>
                </a:lnTo>
                <a:lnTo>
                  <a:pt x="8930241" y="3446139"/>
                </a:lnTo>
                <a:lnTo>
                  <a:pt x="8865170" y="3445452"/>
                </a:lnTo>
                <a:lnTo>
                  <a:pt x="8800401" y="3444801"/>
                </a:lnTo>
                <a:lnTo>
                  <a:pt x="8735933" y="3444185"/>
                </a:lnTo>
                <a:lnTo>
                  <a:pt x="8671762" y="3443604"/>
                </a:lnTo>
                <a:lnTo>
                  <a:pt x="8607888" y="3443056"/>
                </a:lnTo>
                <a:lnTo>
                  <a:pt x="8544307" y="3442542"/>
                </a:lnTo>
                <a:lnTo>
                  <a:pt x="8481017" y="3442061"/>
                </a:lnTo>
                <a:lnTo>
                  <a:pt x="8418016" y="3441612"/>
                </a:lnTo>
                <a:lnTo>
                  <a:pt x="8355301" y="3441195"/>
                </a:lnTo>
                <a:lnTo>
                  <a:pt x="8292871" y="3440810"/>
                </a:lnTo>
                <a:lnTo>
                  <a:pt x="8230722" y="3440456"/>
                </a:lnTo>
                <a:lnTo>
                  <a:pt x="8168853" y="3440133"/>
                </a:lnTo>
                <a:lnTo>
                  <a:pt x="8107262" y="3439840"/>
                </a:lnTo>
                <a:lnTo>
                  <a:pt x="8045945" y="3439576"/>
                </a:lnTo>
                <a:lnTo>
                  <a:pt x="7984901" y="3439342"/>
                </a:lnTo>
                <a:lnTo>
                  <a:pt x="7924128" y="3439136"/>
                </a:lnTo>
                <a:lnTo>
                  <a:pt x="7863622" y="3438959"/>
                </a:lnTo>
                <a:lnTo>
                  <a:pt x="7803382" y="3438810"/>
                </a:lnTo>
                <a:lnTo>
                  <a:pt x="7743405" y="3438687"/>
                </a:lnTo>
                <a:lnTo>
                  <a:pt x="7683690" y="3438592"/>
                </a:lnTo>
                <a:lnTo>
                  <a:pt x="7624233" y="3438523"/>
                </a:lnTo>
                <a:lnTo>
                  <a:pt x="7565033" y="3438480"/>
                </a:lnTo>
                <a:lnTo>
                  <a:pt x="7506087" y="3438462"/>
                </a:lnTo>
                <a:lnTo>
                  <a:pt x="7447393" y="3438470"/>
                </a:lnTo>
                <a:lnTo>
                  <a:pt x="7388949" y="3438501"/>
                </a:lnTo>
                <a:lnTo>
                  <a:pt x="7330751" y="3438557"/>
                </a:lnTo>
                <a:lnTo>
                  <a:pt x="7272799" y="3438636"/>
                </a:lnTo>
                <a:lnTo>
                  <a:pt x="7215089" y="3438739"/>
                </a:lnTo>
                <a:lnTo>
                  <a:pt x="7157619" y="3438864"/>
                </a:lnTo>
                <a:lnTo>
                  <a:pt x="7100388" y="3439011"/>
                </a:lnTo>
                <a:lnTo>
                  <a:pt x="7043392" y="3439180"/>
                </a:lnTo>
                <a:lnTo>
                  <a:pt x="6986629" y="3439370"/>
                </a:lnTo>
                <a:lnTo>
                  <a:pt x="6930098" y="3439580"/>
                </a:lnTo>
                <a:lnTo>
                  <a:pt x="6873795" y="3439811"/>
                </a:lnTo>
                <a:lnTo>
                  <a:pt x="6817719" y="3440062"/>
                </a:lnTo>
                <a:lnTo>
                  <a:pt x="6761867" y="3440332"/>
                </a:lnTo>
                <a:lnTo>
                  <a:pt x="6706236" y="3440620"/>
                </a:lnTo>
                <a:lnTo>
                  <a:pt x="6650826" y="3440927"/>
                </a:lnTo>
                <a:lnTo>
                  <a:pt x="6595632" y="3441252"/>
                </a:lnTo>
                <a:lnTo>
                  <a:pt x="6540653" y="3441595"/>
                </a:lnTo>
                <a:lnTo>
                  <a:pt x="6485887" y="3441954"/>
                </a:lnTo>
                <a:lnTo>
                  <a:pt x="6431331" y="3442329"/>
                </a:lnTo>
                <a:lnTo>
                  <a:pt x="6376983" y="3442721"/>
                </a:lnTo>
                <a:lnTo>
                  <a:pt x="6322840" y="3443128"/>
                </a:lnTo>
                <a:lnTo>
                  <a:pt x="6268901" y="3443550"/>
                </a:lnTo>
                <a:lnTo>
                  <a:pt x="6215163" y="3443987"/>
                </a:lnTo>
                <a:lnTo>
                  <a:pt x="6161624" y="3444438"/>
                </a:lnTo>
                <a:lnTo>
                  <a:pt x="6108281" y="3444903"/>
                </a:lnTo>
                <a:lnTo>
                  <a:pt x="6055132" y="3445380"/>
                </a:lnTo>
                <a:lnTo>
                  <a:pt x="6002175" y="3445870"/>
                </a:lnTo>
                <a:lnTo>
                  <a:pt x="5949407" y="3446373"/>
                </a:lnTo>
                <a:lnTo>
                  <a:pt x="5896827" y="3446887"/>
                </a:lnTo>
                <a:lnTo>
                  <a:pt x="5844431" y="3447412"/>
                </a:lnTo>
                <a:lnTo>
                  <a:pt x="5792218" y="3447949"/>
                </a:lnTo>
                <a:lnTo>
                  <a:pt x="5740185" y="3448495"/>
                </a:lnTo>
                <a:lnTo>
                  <a:pt x="5688330" y="3449052"/>
                </a:lnTo>
                <a:lnTo>
                  <a:pt x="5636650" y="3449617"/>
                </a:lnTo>
                <a:lnTo>
                  <a:pt x="5585144" y="3450192"/>
                </a:lnTo>
                <a:lnTo>
                  <a:pt x="5533809" y="3450775"/>
                </a:lnTo>
                <a:lnTo>
                  <a:pt x="5482642" y="3451366"/>
                </a:lnTo>
                <a:lnTo>
                  <a:pt x="5431642" y="3451964"/>
                </a:lnTo>
                <a:lnTo>
                  <a:pt x="5380806" y="3452570"/>
                </a:lnTo>
                <a:lnTo>
                  <a:pt x="5330131" y="3453182"/>
                </a:lnTo>
                <a:lnTo>
                  <a:pt x="5279616" y="3453800"/>
                </a:lnTo>
                <a:lnTo>
                  <a:pt x="5229258" y="3454423"/>
                </a:lnTo>
                <a:lnTo>
                  <a:pt x="5179055" y="3455052"/>
                </a:lnTo>
                <a:lnTo>
                  <a:pt x="5129004" y="3455685"/>
                </a:lnTo>
                <a:lnTo>
                  <a:pt x="5079104" y="3456323"/>
                </a:lnTo>
                <a:lnTo>
                  <a:pt x="5029351" y="3456964"/>
                </a:lnTo>
                <a:lnTo>
                  <a:pt x="4979744" y="3457608"/>
                </a:lnTo>
                <a:lnTo>
                  <a:pt x="4930280" y="3458255"/>
                </a:lnTo>
                <a:lnTo>
                  <a:pt x="4880957" y="3458905"/>
                </a:lnTo>
                <a:lnTo>
                  <a:pt x="4831772" y="3459556"/>
                </a:lnTo>
                <a:lnTo>
                  <a:pt x="4782724" y="3460209"/>
                </a:lnTo>
                <a:lnTo>
                  <a:pt x="4733810" y="3460862"/>
                </a:lnTo>
                <a:lnTo>
                  <a:pt x="4685028" y="3461516"/>
                </a:lnTo>
                <a:lnTo>
                  <a:pt x="4636375" y="3462169"/>
                </a:lnTo>
                <a:lnTo>
                  <a:pt x="4587849" y="3462823"/>
                </a:lnTo>
                <a:lnTo>
                  <a:pt x="4539448" y="3463475"/>
                </a:lnTo>
                <a:lnTo>
                  <a:pt x="4491169" y="3464125"/>
                </a:lnTo>
                <a:lnTo>
                  <a:pt x="4443010" y="3464774"/>
                </a:lnTo>
                <a:lnTo>
                  <a:pt x="4394969" y="3465420"/>
                </a:lnTo>
                <a:lnTo>
                  <a:pt x="4347044" y="3466063"/>
                </a:lnTo>
                <a:lnTo>
                  <a:pt x="4299232" y="3466703"/>
                </a:lnTo>
                <a:lnTo>
                  <a:pt x="4251531" y="3467339"/>
                </a:lnTo>
                <a:lnTo>
                  <a:pt x="4203938" y="3467971"/>
                </a:lnTo>
                <a:lnTo>
                  <a:pt x="4156451" y="3468597"/>
                </a:lnTo>
                <a:lnTo>
                  <a:pt x="4109069" y="3469219"/>
                </a:lnTo>
                <a:lnTo>
                  <a:pt x="4061788" y="3469835"/>
                </a:lnTo>
                <a:lnTo>
                  <a:pt x="4014606" y="3470444"/>
                </a:lnTo>
                <a:lnTo>
                  <a:pt x="3967522" y="3471047"/>
                </a:lnTo>
                <a:lnTo>
                  <a:pt x="3920532" y="3471643"/>
                </a:lnTo>
                <a:lnTo>
                  <a:pt x="3873635" y="3472230"/>
                </a:lnTo>
                <a:lnTo>
                  <a:pt x="3826827" y="3472810"/>
                </a:lnTo>
                <a:lnTo>
                  <a:pt x="3780108" y="3473382"/>
                </a:lnTo>
                <a:lnTo>
                  <a:pt x="3733474" y="3473944"/>
                </a:lnTo>
                <a:lnTo>
                  <a:pt x="3686923" y="3474496"/>
                </a:lnTo>
                <a:lnTo>
                  <a:pt x="3640452" y="3475039"/>
                </a:lnTo>
                <a:lnTo>
                  <a:pt x="3594061" y="3475571"/>
                </a:lnTo>
                <a:lnTo>
                  <a:pt x="3547745" y="3476092"/>
                </a:lnTo>
                <a:lnTo>
                  <a:pt x="3501504" y="3476602"/>
                </a:lnTo>
                <a:lnTo>
                  <a:pt x="3455334" y="3477100"/>
                </a:lnTo>
                <a:lnTo>
                  <a:pt x="3409233" y="3477585"/>
                </a:lnTo>
                <a:lnTo>
                  <a:pt x="3363200" y="3478058"/>
                </a:lnTo>
                <a:lnTo>
                  <a:pt x="3317231" y="3478517"/>
                </a:lnTo>
                <a:lnTo>
                  <a:pt x="3271324" y="3478963"/>
                </a:lnTo>
                <a:lnTo>
                  <a:pt x="3225478" y="3479394"/>
                </a:lnTo>
                <a:lnTo>
                  <a:pt x="3179689" y="3479810"/>
                </a:lnTo>
                <a:lnTo>
                  <a:pt x="3133955" y="3480212"/>
                </a:lnTo>
                <a:lnTo>
                  <a:pt x="3088275" y="3480597"/>
                </a:lnTo>
                <a:lnTo>
                  <a:pt x="3042645" y="3480967"/>
                </a:lnTo>
                <a:lnTo>
                  <a:pt x="2997064" y="3481320"/>
                </a:lnTo>
                <a:lnTo>
                  <a:pt x="2951529" y="3481655"/>
                </a:lnTo>
                <a:lnTo>
                  <a:pt x="2906038" y="3481973"/>
                </a:lnTo>
                <a:lnTo>
                  <a:pt x="2860589" y="3482273"/>
                </a:lnTo>
                <a:lnTo>
                  <a:pt x="2815179" y="3482555"/>
                </a:lnTo>
                <a:lnTo>
                  <a:pt x="2769805" y="3482818"/>
                </a:lnTo>
                <a:lnTo>
                  <a:pt x="2724467" y="3483061"/>
                </a:lnTo>
                <a:lnTo>
                  <a:pt x="2679160" y="3483284"/>
                </a:lnTo>
                <a:lnTo>
                  <a:pt x="2633884" y="3483487"/>
                </a:lnTo>
                <a:lnTo>
                  <a:pt x="2588635" y="3483668"/>
                </a:lnTo>
                <a:lnTo>
                  <a:pt x="2543412" y="3483829"/>
                </a:lnTo>
                <a:lnTo>
                  <a:pt x="2498211" y="3483968"/>
                </a:lnTo>
                <a:lnTo>
                  <a:pt x="2453032" y="3484084"/>
                </a:lnTo>
                <a:lnTo>
                  <a:pt x="2407871" y="3484178"/>
                </a:lnTo>
                <a:lnTo>
                  <a:pt x="2362726" y="3484248"/>
                </a:lnTo>
                <a:lnTo>
                  <a:pt x="2317595" y="3484295"/>
                </a:lnTo>
                <a:lnTo>
                  <a:pt x="2272475" y="3484317"/>
                </a:lnTo>
                <a:lnTo>
                  <a:pt x="2227365" y="3484315"/>
                </a:lnTo>
                <a:lnTo>
                  <a:pt x="2182261" y="3484287"/>
                </a:lnTo>
                <a:lnTo>
                  <a:pt x="2137162" y="3484234"/>
                </a:lnTo>
                <a:lnTo>
                  <a:pt x="2092065" y="3484155"/>
                </a:lnTo>
                <a:lnTo>
                  <a:pt x="2046968" y="3484050"/>
                </a:lnTo>
                <a:lnTo>
                  <a:pt x="2001869" y="3483917"/>
                </a:lnTo>
                <a:lnTo>
                  <a:pt x="1956766" y="3483757"/>
                </a:lnTo>
                <a:lnTo>
                  <a:pt x="1911655" y="3483569"/>
                </a:lnTo>
                <a:lnTo>
                  <a:pt x="1866535" y="3483352"/>
                </a:lnTo>
                <a:lnTo>
                  <a:pt x="1821403" y="3483107"/>
                </a:lnTo>
                <a:lnTo>
                  <a:pt x="1776257" y="3482832"/>
                </a:lnTo>
                <a:lnTo>
                  <a:pt x="1731096" y="3482527"/>
                </a:lnTo>
                <a:lnTo>
                  <a:pt x="1685915" y="3482192"/>
                </a:lnTo>
                <a:lnTo>
                  <a:pt x="1640714" y="3481826"/>
                </a:lnTo>
                <a:lnTo>
                  <a:pt x="1595490" y="3481429"/>
                </a:lnTo>
                <a:lnTo>
                  <a:pt x="1550240" y="3481000"/>
                </a:lnTo>
                <a:lnTo>
                  <a:pt x="1504962" y="3480539"/>
                </a:lnTo>
                <a:lnTo>
                  <a:pt x="1459655" y="3480045"/>
                </a:lnTo>
                <a:lnTo>
                  <a:pt x="1414315" y="3479518"/>
                </a:lnTo>
                <a:lnTo>
                  <a:pt x="1368940" y="3478958"/>
                </a:lnTo>
                <a:lnTo>
                  <a:pt x="1323528" y="3478363"/>
                </a:lnTo>
                <a:lnTo>
                  <a:pt x="1278077" y="3477734"/>
                </a:lnTo>
                <a:lnTo>
                  <a:pt x="1232584" y="3477069"/>
                </a:lnTo>
                <a:lnTo>
                  <a:pt x="1187047" y="3476369"/>
                </a:lnTo>
                <a:lnTo>
                  <a:pt x="1141464" y="3475634"/>
                </a:lnTo>
                <a:lnTo>
                  <a:pt x="1095832" y="3474861"/>
                </a:lnTo>
                <a:lnTo>
                  <a:pt x="1050150" y="3474052"/>
                </a:lnTo>
                <a:lnTo>
                  <a:pt x="1004414" y="3473205"/>
                </a:lnTo>
                <a:lnTo>
                  <a:pt x="958623" y="3472320"/>
                </a:lnTo>
                <a:lnTo>
                  <a:pt x="912774" y="3471397"/>
                </a:lnTo>
                <a:lnTo>
                  <a:pt x="866865" y="3470435"/>
                </a:lnTo>
                <a:lnTo>
                  <a:pt x="820893" y="3469434"/>
                </a:lnTo>
                <a:lnTo>
                  <a:pt x="774857" y="3468393"/>
                </a:lnTo>
                <a:lnTo>
                  <a:pt x="728753" y="3467312"/>
                </a:lnTo>
                <a:lnTo>
                  <a:pt x="682580" y="3466190"/>
                </a:lnTo>
                <a:lnTo>
                  <a:pt x="636336" y="3465027"/>
                </a:lnTo>
                <a:lnTo>
                  <a:pt x="590017" y="3463822"/>
                </a:lnTo>
                <a:lnTo>
                  <a:pt x="543623" y="3462575"/>
                </a:lnTo>
                <a:lnTo>
                  <a:pt x="497149" y="3461285"/>
                </a:lnTo>
                <a:lnTo>
                  <a:pt x="450595" y="3459953"/>
                </a:lnTo>
                <a:lnTo>
                  <a:pt x="403957" y="3458576"/>
                </a:lnTo>
                <a:lnTo>
                  <a:pt x="357234" y="3457156"/>
                </a:lnTo>
                <a:lnTo>
                  <a:pt x="310423" y="3455691"/>
                </a:lnTo>
                <a:lnTo>
                  <a:pt x="263522" y="3454181"/>
                </a:lnTo>
                <a:lnTo>
                  <a:pt x="216528" y="3452626"/>
                </a:lnTo>
                <a:lnTo>
                  <a:pt x="169439" y="3451025"/>
                </a:lnTo>
                <a:lnTo>
                  <a:pt x="162315" y="3389631"/>
                </a:lnTo>
                <a:lnTo>
                  <a:pt x="156787" y="3321937"/>
                </a:lnTo>
                <a:lnTo>
                  <a:pt x="152745" y="3248310"/>
                </a:lnTo>
                <a:lnTo>
                  <a:pt x="151247" y="3209387"/>
                </a:lnTo>
                <a:lnTo>
                  <a:pt x="150080" y="3169119"/>
                </a:lnTo>
                <a:lnTo>
                  <a:pt x="149231" y="3127552"/>
                </a:lnTo>
                <a:lnTo>
                  <a:pt x="148684" y="3084731"/>
                </a:lnTo>
                <a:lnTo>
                  <a:pt x="148428" y="3040703"/>
                </a:lnTo>
                <a:lnTo>
                  <a:pt x="148447" y="2995514"/>
                </a:lnTo>
                <a:lnTo>
                  <a:pt x="148729" y="2949210"/>
                </a:lnTo>
                <a:lnTo>
                  <a:pt x="149260" y="2901836"/>
                </a:lnTo>
                <a:lnTo>
                  <a:pt x="150027" y="2853438"/>
                </a:lnTo>
                <a:lnTo>
                  <a:pt x="151015" y="2804063"/>
                </a:lnTo>
                <a:lnTo>
                  <a:pt x="152211" y="2753757"/>
                </a:lnTo>
                <a:lnTo>
                  <a:pt x="153601" y="2702565"/>
                </a:lnTo>
                <a:lnTo>
                  <a:pt x="155172" y="2650533"/>
                </a:lnTo>
                <a:lnTo>
                  <a:pt x="156910" y="2597708"/>
                </a:lnTo>
                <a:lnTo>
                  <a:pt x="158801" y="2544135"/>
                </a:lnTo>
                <a:lnTo>
                  <a:pt x="160832" y="2489860"/>
                </a:lnTo>
                <a:lnTo>
                  <a:pt x="162989" y="2434930"/>
                </a:lnTo>
                <a:lnTo>
                  <a:pt x="165259" y="2379390"/>
                </a:lnTo>
                <a:lnTo>
                  <a:pt x="167627" y="2323286"/>
                </a:lnTo>
                <a:lnTo>
                  <a:pt x="170081" y="2266664"/>
                </a:lnTo>
                <a:lnTo>
                  <a:pt x="172607" y="2209570"/>
                </a:lnTo>
                <a:lnTo>
                  <a:pt x="175190" y="2152050"/>
                </a:lnTo>
                <a:lnTo>
                  <a:pt x="177817" y="2094151"/>
                </a:lnTo>
                <a:lnTo>
                  <a:pt x="180476" y="2035917"/>
                </a:lnTo>
                <a:lnTo>
                  <a:pt x="183151" y="1977395"/>
                </a:lnTo>
                <a:lnTo>
                  <a:pt x="185829" y="1918631"/>
                </a:lnTo>
                <a:lnTo>
                  <a:pt x="188498" y="1859672"/>
                </a:lnTo>
                <a:lnTo>
                  <a:pt x="191142" y="1800561"/>
                </a:lnTo>
                <a:lnTo>
                  <a:pt x="193749" y="1741347"/>
                </a:lnTo>
                <a:lnTo>
                  <a:pt x="196305" y="1682075"/>
                </a:lnTo>
                <a:lnTo>
                  <a:pt x="198796" y="1622790"/>
                </a:lnTo>
                <a:lnTo>
                  <a:pt x="201208" y="1563539"/>
                </a:lnTo>
                <a:lnTo>
                  <a:pt x="203528" y="1504367"/>
                </a:lnTo>
                <a:lnTo>
                  <a:pt x="205743" y="1445321"/>
                </a:lnTo>
                <a:lnTo>
                  <a:pt x="207838" y="1386447"/>
                </a:lnTo>
                <a:lnTo>
                  <a:pt x="209800" y="1327790"/>
                </a:lnTo>
                <a:lnTo>
                  <a:pt x="211616" y="1269397"/>
                </a:lnTo>
                <a:lnTo>
                  <a:pt x="213271" y="1211313"/>
                </a:lnTo>
                <a:lnTo>
                  <a:pt x="214752" y="1153585"/>
                </a:lnTo>
                <a:lnTo>
                  <a:pt x="216046" y="1096258"/>
                </a:lnTo>
                <a:lnTo>
                  <a:pt x="217138" y="1039378"/>
                </a:lnTo>
                <a:lnTo>
                  <a:pt x="218015" y="982992"/>
                </a:lnTo>
                <a:lnTo>
                  <a:pt x="218664" y="927145"/>
                </a:lnTo>
                <a:lnTo>
                  <a:pt x="219071" y="871883"/>
                </a:lnTo>
                <a:lnTo>
                  <a:pt x="219222" y="817253"/>
                </a:lnTo>
                <a:lnTo>
                  <a:pt x="219104" y="763299"/>
                </a:lnTo>
                <a:lnTo>
                  <a:pt x="218703" y="710069"/>
                </a:lnTo>
                <a:lnTo>
                  <a:pt x="218005" y="657608"/>
                </a:lnTo>
                <a:lnTo>
                  <a:pt x="216996" y="605962"/>
                </a:lnTo>
                <a:lnTo>
                  <a:pt x="215664" y="555177"/>
                </a:lnTo>
                <a:lnTo>
                  <a:pt x="213994" y="505299"/>
                </a:lnTo>
                <a:lnTo>
                  <a:pt x="211973" y="456373"/>
                </a:lnTo>
                <a:lnTo>
                  <a:pt x="209586" y="408447"/>
                </a:lnTo>
                <a:lnTo>
                  <a:pt x="206822" y="361566"/>
                </a:lnTo>
                <a:lnTo>
                  <a:pt x="203665" y="315775"/>
                </a:lnTo>
                <a:lnTo>
                  <a:pt x="200102" y="271121"/>
                </a:lnTo>
                <a:lnTo>
                  <a:pt x="196120" y="227650"/>
                </a:lnTo>
                <a:lnTo>
                  <a:pt x="191704" y="185408"/>
                </a:lnTo>
                <a:lnTo>
                  <a:pt x="186842" y="144440"/>
                </a:lnTo>
                <a:lnTo>
                  <a:pt x="181520" y="104793"/>
                </a:lnTo>
                <a:lnTo>
                  <a:pt x="175724" y="66513"/>
                </a:lnTo>
                <a:lnTo>
                  <a:pt x="169439" y="29645"/>
                </a:lnTo>
                <a:close/>
              </a:path>
              <a:path w="9390380" h="3493770">
                <a:moveTo>
                  <a:pt x="169439" y="29645"/>
                </a:moveTo>
                <a:lnTo>
                  <a:pt x="237560" y="31914"/>
                </a:lnTo>
                <a:lnTo>
                  <a:pt x="305547" y="34157"/>
                </a:lnTo>
                <a:lnTo>
                  <a:pt x="373400" y="36374"/>
                </a:lnTo>
                <a:lnTo>
                  <a:pt x="441117" y="38566"/>
                </a:lnTo>
                <a:lnTo>
                  <a:pt x="508698" y="40731"/>
                </a:lnTo>
                <a:lnTo>
                  <a:pt x="576141" y="42871"/>
                </a:lnTo>
                <a:lnTo>
                  <a:pt x="643446" y="44984"/>
                </a:lnTo>
                <a:lnTo>
                  <a:pt x="710611" y="47072"/>
                </a:lnTo>
                <a:lnTo>
                  <a:pt x="777636" y="49134"/>
                </a:lnTo>
                <a:lnTo>
                  <a:pt x="844520" y="51170"/>
                </a:lnTo>
                <a:lnTo>
                  <a:pt x="911261" y="53181"/>
                </a:lnTo>
                <a:lnTo>
                  <a:pt x="977858" y="55165"/>
                </a:lnTo>
                <a:lnTo>
                  <a:pt x="1044312" y="57124"/>
                </a:lnTo>
                <a:lnTo>
                  <a:pt x="1110619" y="59057"/>
                </a:lnTo>
                <a:lnTo>
                  <a:pt x="1176781" y="60964"/>
                </a:lnTo>
                <a:lnTo>
                  <a:pt x="1242795" y="62845"/>
                </a:lnTo>
                <a:lnTo>
                  <a:pt x="1308660" y="64701"/>
                </a:lnTo>
                <a:lnTo>
                  <a:pt x="1374376" y="66531"/>
                </a:lnTo>
                <a:lnTo>
                  <a:pt x="1439942" y="68335"/>
                </a:lnTo>
                <a:lnTo>
                  <a:pt x="1505356" y="70113"/>
                </a:lnTo>
                <a:lnTo>
                  <a:pt x="1570618" y="71866"/>
                </a:lnTo>
                <a:lnTo>
                  <a:pt x="1635726" y="73593"/>
                </a:lnTo>
                <a:lnTo>
                  <a:pt x="1700680" y="75294"/>
                </a:lnTo>
                <a:lnTo>
                  <a:pt x="1765479" y="76969"/>
                </a:lnTo>
                <a:lnTo>
                  <a:pt x="1830121" y="78619"/>
                </a:lnTo>
                <a:lnTo>
                  <a:pt x="1894606" y="80243"/>
                </a:lnTo>
                <a:lnTo>
                  <a:pt x="1958932" y="81841"/>
                </a:lnTo>
                <a:lnTo>
                  <a:pt x="2023099" y="83414"/>
                </a:lnTo>
                <a:lnTo>
                  <a:pt x="2087106" y="84961"/>
                </a:lnTo>
                <a:lnTo>
                  <a:pt x="2150951" y="86483"/>
                </a:lnTo>
                <a:lnTo>
                  <a:pt x="2214634" y="87978"/>
                </a:lnTo>
                <a:lnTo>
                  <a:pt x="2278153" y="89449"/>
                </a:lnTo>
                <a:lnTo>
                  <a:pt x="2341508" y="90893"/>
                </a:lnTo>
                <a:lnTo>
                  <a:pt x="2404697" y="92312"/>
                </a:lnTo>
                <a:lnTo>
                  <a:pt x="2467721" y="93705"/>
                </a:lnTo>
                <a:lnTo>
                  <a:pt x="2530576" y="95073"/>
                </a:lnTo>
                <a:lnTo>
                  <a:pt x="2593264" y="96415"/>
                </a:lnTo>
                <a:lnTo>
                  <a:pt x="2655782" y="97732"/>
                </a:lnTo>
                <a:lnTo>
                  <a:pt x="2718129" y="99023"/>
                </a:lnTo>
                <a:lnTo>
                  <a:pt x="2780306" y="100289"/>
                </a:lnTo>
                <a:lnTo>
                  <a:pt x="2842309" y="101528"/>
                </a:lnTo>
                <a:lnTo>
                  <a:pt x="2904140" y="102743"/>
                </a:lnTo>
                <a:lnTo>
                  <a:pt x="2965796" y="103932"/>
                </a:lnTo>
                <a:lnTo>
                  <a:pt x="3027277" y="105095"/>
                </a:lnTo>
                <a:lnTo>
                  <a:pt x="3088581" y="106233"/>
                </a:lnTo>
                <a:lnTo>
                  <a:pt x="3149708" y="107345"/>
                </a:lnTo>
                <a:lnTo>
                  <a:pt x="3210657" y="108432"/>
                </a:lnTo>
                <a:lnTo>
                  <a:pt x="3271426" y="109494"/>
                </a:lnTo>
                <a:lnTo>
                  <a:pt x="3332015" y="110530"/>
                </a:lnTo>
                <a:lnTo>
                  <a:pt x="3392422" y="111540"/>
                </a:lnTo>
                <a:lnTo>
                  <a:pt x="3452648" y="112525"/>
                </a:lnTo>
                <a:lnTo>
                  <a:pt x="3512689" y="113485"/>
                </a:lnTo>
                <a:lnTo>
                  <a:pt x="3572547" y="114419"/>
                </a:lnTo>
                <a:lnTo>
                  <a:pt x="3632219" y="115328"/>
                </a:lnTo>
                <a:lnTo>
                  <a:pt x="3691705" y="116211"/>
                </a:lnTo>
                <a:lnTo>
                  <a:pt x="3751003" y="117069"/>
                </a:lnTo>
                <a:lnTo>
                  <a:pt x="3810113" y="117901"/>
                </a:lnTo>
                <a:lnTo>
                  <a:pt x="3869034" y="118708"/>
                </a:lnTo>
                <a:lnTo>
                  <a:pt x="3927764" y="119490"/>
                </a:lnTo>
                <a:lnTo>
                  <a:pt x="3986303" y="120247"/>
                </a:lnTo>
                <a:lnTo>
                  <a:pt x="4044650" y="120978"/>
                </a:lnTo>
                <a:lnTo>
                  <a:pt x="4102803" y="121683"/>
                </a:lnTo>
                <a:lnTo>
                  <a:pt x="4160762" y="122364"/>
                </a:lnTo>
                <a:lnTo>
                  <a:pt x="4218526" y="123019"/>
                </a:lnTo>
                <a:lnTo>
                  <a:pt x="4276093" y="123649"/>
                </a:lnTo>
                <a:lnTo>
                  <a:pt x="4333463" y="124253"/>
                </a:lnTo>
                <a:lnTo>
                  <a:pt x="4390635" y="124832"/>
                </a:lnTo>
                <a:lnTo>
                  <a:pt x="4447607" y="125386"/>
                </a:lnTo>
                <a:lnTo>
                  <a:pt x="4504379" y="125914"/>
                </a:lnTo>
                <a:lnTo>
                  <a:pt x="4560950" y="126418"/>
                </a:lnTo>
                <a:lnTo>
                  <a:pt x="4617318" y="126896"/>
                </a:lnTo>
                <a:lnTo>
                  <a:pt x="4673483" y="127349"/>
                </a:lnTo>
                <a:lnTo>
                  <a:pt x="4729444" y="127776"/>
                </a:lnTo>
                <a:lnTo>
                  <a:pt x="4785199" y="128178"/>
                </a:lnTo>
                <a:lnTo>
                  <a:pt x="4840748" y="128555"/>
                </a:lnTo>
                <a:lnTo>
                  <a:pt x="4896090" y="128907"/>
                </a:lnTo>
                <a:lnTo>
                  <a:pt x="4951224" y="129234"/>
                </a:lnTo>
                <a:lnTo>
                  <a:pt x="5006148" y="129535"/>
                </a:lnTo>
                <a:lnTo>
                  <a:pt x="5060862" y="129812"/>
                </a:lnTo>
                <a:lnTo>
                  <a:pt x="5115364" y="130063"/>
                </a:lnTo>
                <a:lnTo>
                  <a:pt x="5169654" y="130289"/>
                </a:lnTo>
                <a:lnTo>
                  <a:pt x="5223731" y="130489"/>
                </a:lnTo>
                <a:lnTo>
                  <a:pt x="5277594" y="130665"/>
                </a:lnTo>
                <a:lnTo>
                  <a:pt x="5331241" y="130815"/>
                </a:lnTo>
                <a:lnTo>
                  <a:pt x="5384672" y="130941"/>
                </a:lnTo>
                <a:lnTo>
                  <a:pt x="5437886" y="131041"/>
                </a:lnTo>
                <a:lnTo>
                  <a:pt x="5490881" y="131116"/>
                </a:lnTo>
                <a:lnTo>
                  <a:pt x="5543658" y="131166"/>
                </a:lnTo>
                <a:lnTo>
                  <a:pt x="5596213" y="131191"/>
                </a:lnTo>
                <a:lnTo>
                  <a:pt x="5648548" y="131191"/>
                </a:lnTo>
                <a:lnTo>
                  <a:pt x="5700660" y="131166"/>
                </a:lnTo>
                <a:lnTo>
                  <a:pt x="5752549" y="131115"/>
                </a:lnTo>
                <a:lnTo>
                  <a:pt x="5804214" y="131040"/>
                </a:lnTo>
                <a:lnTo>
                  <a:pt x="5855654" y="130940"/>
                </a:lnTo>
                <a:lnTo>
                  <a:pt x="5906867" y="130814"/>
                </a:lnTo>
                <a:lnTo>
                  <a:pt x="5957853" y="130664"/>
                </a:lnTo>
                <a:lnTo>
                  <a:pt x="6008610" y="130488"/>
                </a:lnTo>
                <a:lnTo>
                  <a:pt x="6059139" y="130288"/>
                </a:lnTo>
                <a:lnTo>
                  <a:pt x="6109437" y="130062"/>
                </a:lnTo>
                <a:lnTo>
                  <a:pt x="6159504" y="129812"/>
                </a:lnTo>
                <a:lnTo>
                  <a:pt x="6209338" y="129536"/>
                </a:lnTo>
                <a:lnTo>
                  <a:pt x="6258940" y="129236"/>
                </a:lnTo>
                <a:lnTo>
                  <a:pt x="6308307" y="128911"/>
                </a:lnTo>
                <a:lnTo>
                  <a:pt x="6357438" y="128560"/>
                </a:lnTo>
                <a:lnTo>
                  <a:pt x="6406334" y="128185"/>
                </a:lnTo>
                <a:lnTo>
                  <a:pt x="6454992" y="127785"/>
                </a:lnTo>
                <a:lnTo>
                  <a:pt x="6503412" y="127360"/>
                </a:lnTo>
                <a:lnTo>
                  <a:pt x="6551593" y="126910"/>
                </a:lnTo>
                <a:lnTo>
                  <a:pt x="6599534" y="126435"/>
                </a:lnTo>
                <a:lnTo>
                  <a:pt x="6647233" y="125935"/>
                </a:lnTo>
                <a:lnTo>
                  <a:pt x="6694690" y="125410"/>
                </a:lnTo>
                <a:lnTo>
                  <a:pt x="6741904" y="124861"/>
                </a:lnTo>
                <a:lnTo>
                  <a:pt x="6788873" y="124286"/>
                </a:lnTo>
                <a:lnTo>
                  <a:pt x="6835597" y="123687"/>
                </a:lnTo>
                <a:lnTo>
                  <a:pt x="6882076" y="123063"/>
                </a:lnTo>
                <a:lnTo>
                  <a:pt x="6928306" y="122414"/>
                </a:lnTo>
                <a:lnTo>
                  <a:pt x="6974289" y="121740"/>
                </a:lnTo>
                <a:lnTo>
                  <a:pt x="7020022" y="121041"/>
                </a:lnTo>
                <a:lnTo>
                  <a:pt x="7065505" y="120318"/>
                </a:lnTo>
                <a:lnTo>
                  <a:pt x="7110737" y="119569"/>
                </a:lnTo>
                <a:lnTo>
                  <a:pt x="7155717" y="118796"/>
                </a:lnTo>
                <a:lnTo>
                  <a:pt x="7200443" y="117998"/>
                </a:lnTo>
                <a:lnTo>
                  <a:pt x="7244916" y="117176"/>
                </a:lnTo>
                <a:lnTo>
                  <a:pt x="7289133" y="116328"/>
                </a:lnTo>
                <a:lnTo>
                  <a:pt x="7333093" y="115456"/>
                </a:lnTo>
                <a:lnTo>
                  <a:pt x="7376797" y="114559"/>
                </a:lnTo>
                <a:lnTo>
                  <a:pt x="7420242" y="113638"/>
                </a:lnTo>
                <a:lnTo>
                  <a:pt x="7463429" y="112692"/>
                </a:lnTo>
                <a:lnTo>
                  <a:pt x="7506354" y="111721"/>
                </a:lnTo>
                <a:lnTo>
                  <a:pt x="7549019" y="110725"/>
                </a:lnTo>
                <a:lnTo>
                  <a:pt x="7591422" y="109704"/>
                </a:lnTo>
                <a:lnTo>
                  <a:pt x="7633561" y="108659"/>
                </a:lnTo>
                <a:lnTo>
                  <a:pt x="7675436" y="107589"/>
                </a:lnTo>
                <a:lnTo>
                  <a:pt x="7717046" y="106495"/>
                </a:lnTo>
                <a:lnTo>
                  <a:pt x="7758390" y="105376"/>
                </a:lnTo>
                <a:lnTo>
                  <a:pt x="7799466" y="104232"/>
                </a:lnTo>
                <a:lnTo>
                  <a:pt x="7840275" y="103064"/>
                </a:lnTo>
                <a:lnTo>
                  <a:pt x="7880814" y="101870"/>
                </a:lnTo>
                <a:lnTo>
                  <a:pt x="7921083" y="100653"/>
                </a:lnTo>
                <a:lnTo>
                  <a:pt x="7961080" y="99411"/>
                </a:lnTo>
                <a:lnTo>
                  <a:pt x="8000806" y="98144"/>
                </a:lnTo>
                <a:lnTo>
                  <a:pt x="8040258" y="96852"/>
                </a:lnTo>
                <a:lnTo>
                  <a:pt x="8079436" y="95536"/>
                </a:lnTo>
                <a:lnTo>
                  <a:pt x="8118339" y="94195"/>
                </a:lnTo>
                <a:lnTo>
                  <a:pt x="8156966" y="92830"/>
                </a:lnTo>
                <a:lnTo>
                  <a:pt x="8195316" y="91440"/>
                </a:lnTo>
                <a:lnTo>
                  <a:pt x="8271180" y="88587"/>
                </a:lnTo>
                <a:lnTo>
                  <a:pt x="8345923" y="85636"/>
                </a:lnTo>
                <a:lnTo>
                  <a:pt x="8419537" y="82587"/>
                </a:lnTo>
                <a:lnTo>
                  <a:pt x="8492015" y="79439"/>
                </a:lnTo>
                <a:lnTo>
                  <a:pt x="8563348" y="76194"/>
                </a:lnTo>
                <a:lnTo>
                  <a:pt x="8633528" y="72851"/>
                </a:lnTo>
                <a:lnTo>
                  <a:pt x="8702548" y="69411"/>
                </a:lnTo>
                <a:lnTo>
                  <a:pt x="8770399" y="65872"/>
                </a:lnTo>
                <a:lnTo>
                  <a:pt x="8837074" y="62236"/>
                </a:lnTo>
                <a:lnTo>
                  <a:pt x="8902564" y="58503"/>
                </a:lnTo>
                <a:lnTo>
                  <a:pt x="8966861" y="54672"/>
                </a:lnTo>
                <a:lnTo>
                  <a:pt x="9029958" y="50744"/>
                </a:lnTo>
                <a:lnTo>
                  <a:pt x="9091847" y="46718"/>
                </a:lnTo>
                <a:lnTo>
                  <a:pt x="9152519" y="42596"/>
                </a:lnTo>
                <a:lnTo>
                  <a:pt x="9211966" y="38376"/>
                </a:lnTo>
                <a:lnTo>
                  <a:pt x="9270181" y="34059"/>
                </a:lnTo>
                <a:lnTo>
                  <a:pt x="9327155" y="29645"/>
                </a:lnTo>
                <a:lnTo>
                  <a:pt x="9314847" y="84672"/>
                </a:lnTo>
                <a:lnTo>
                  <a:pt x="9303438" y="138624"/>
                </a:lnTo>
                <a:lnTo>
                  <a:pt x="9292905" y="191535"/>
                </a:lnTo>
                <a:lnTo>
                  <a:pt x="9283225" y="243441"/>
                </a:lnTo>
                <a:lnTo>
                  <a:pt x="9274373" y="294379"/>
                </a:lnTo>
                <a:lnTo>
                  <a:pt x="9266327" y="344385"/>
                </a:lnTo>
                <a:lnTo>
                  <a:pt x="9259062" y="393494"/>
                </a:lnTo>
                <a:lnTo>
                  <a:pt x="9252555" y="441742"/>
                </a:lnTo>
                <a:lnTo>
                  <a:pt x="9246784" y="489165"/>
                </a:lnTo>
                <a:lnTo>
                  <a:pt x="9241723" y="535800"/>
                </a:lnTo>
                <a:lnTo>
                  <a:pt x="9237349" y="581681"/>
                </a:lnTo>
                <a:lnTo>
                  <a:pt x="9233640" y="626845"/>
                </a:lnTo>
                <a:lnTo>
                  <a:pt x="9230571" y="671328"/>
                </a:lnTo>
                <a:lnTo>
                  <a:pt x="9228119" y="715165"/>
                </a:lnTo>
                <a:lnTo>
                  <a:pt x="9226260" y="758393"/>
                </a:lnTo>
                <a:lnTo>
                  <a:pt x="9224970" y="801047"/>
                </a:lnTo>
                <a:lnTo>
                  <a:pt x="9224227" y="843163"/>
                </a:lnTo>
                <a:lnTo>
                  <a:pt x="9224006" y="884778"/>
                </a:lnTo>
                <a:lnTo>
                  <a:pt x="9224285" y="925926"/>
                </a:lnTo>
                <a:lnTo>
                  <a:pt x="9225038" y="966645"/>
                </a:lnTo>
                <a:lnTo>
                  <a:pt x="9226244" y="1006969"/>
                </a:lnTo>
                <a:lnTo>
                  <a:pt x="9227878" y="1046936"/>
                </a:lnTo>
                <a:lnTo>
                  <a:pt x="9229916" y="1086579"/>
                </a:lnTo>
                <a:lnTo>
                  <a:pt x="9232336" y="1125937"/>
                </a:lnTo>
                <a:lnTo>
                  <a:pt x="9235114" y="1165043"/>
                </a:lnTo>
                <a:lnTo>
                  <a:pt x="9238225" y="1203936"/>
                </a:lnTo>
                <a:lnTo>
                  <a:pt x="9241647" y="1242649"/>
                </a:lnTo>
                <a:lnTo>
                  <a:pt x="9245356" y="1281219"/>
                </a:lnTo>
                <a:lnTo>
                  <a:pt x="9249328" y="1319683"/>
                </a:lnTo>
                <a:lnTo>
                  <a:pt x="9253540" y="1358075"/>
                </a:lnTo>
                <a:lnTo>
                  <a:pt x="9257968" y="1396432"/>
                </a:lnTo>
                <a:lnTo>
                  <a:pt x="9262589" y="1434790"/>
                </a:lnTo>
                <a:lnTo>
                  <a:pt x="9267379" y="1473184"/>
                </a:lnTo>
                <a:lnTo>
                  <a:pt x="9272315" y="1511651"/>
                </a:lnTo>
                <a:lnTo>
                  <a:pt x="9277372" y="1550226"/>
                </a:lnTo>
                <a:lnTo>
                  <a:pt x="9282528" y="1588946"/>
                </a:lnTo>
                <a:lnTo>
                  <a:pt x="9287759" y="1627845"/>
                </a:lnTo>
                <a:lnTo>
                  <a:pt x="9293041" y="1666961"/>
                </a:lnTo>
                <a:lnTo>
                  <a:pt x="9298351" y="1706329"/>
                </a:lnTo>
                <a:lnTo>
                  <a:pt x="9303665" y="1745984"/>
                </a:lnTo>
                <a:lnTo>
                  <a:pt x="9308960" y="1785963"/>
                </a:lnTo>
                <a:lnTo>
                  <a:pt x="9314212" y="1826302"/>
                </a:lnTo>
                <a:lnTo>
                  <a:pt x="9319397" y="1867037"/>
                </a:lnTo>
                <a:lnTo>
                  <a:pt x="9324492" y="1908202"/>
                </a:lnTo>
                <a:lnTo>
                  <a:pt x="9329474" y="1949836"/>
                </a:lnTo>
                <a:lnTo>
                  <a:pt x="9334318" y="1991972"/>
                </a:lnTo>
                <a:lnTo>
                  <a:pt x="9339001" y="2034647"/>
                </a:lnTo>
                <a:lnTo>
                  <a:pt x="9343501" y="2077898"/>
                </a:lnTo>
                <a:lnTo>
                  <a:pt x="9347792" y="2121759"/>
                </a:lnTo>
                <a:lnTo>
                  <a:pt x="9351852" y="2166267"/>
                </a:lnTo>
                <a:lnTo>
                  <a:pt x="9355657" y="2211458"/>
                </a:lnTo>
                <a:lnTo>
                  <a:pt x="9359183" y="2257367"/>
                </a:lnTo>
                <a:lnTo>
                  <a:pt x="9362407" y="2304031"/>
                </a:lnTo>
                <a:lnTo>
                  <a:pt x="9365306" y="2351485"/>
                </a:lnTo>
                <a:lnTo>
                  <a:pt x="9367855" y="2399766"/>
                </a:lnTo>
                <a:lnTo>
                  <a:pt x="9370031" y="2448909"/>
                </a:lnTo>
                <a:lnTo>
                  <a:pt x="9371811" y="2498949"/>
                </a:lnTo>
                <a:lnTo>
                  <a:pt x="9373171" y="2549924"/>
                </a:lnTo>
                <a:lnTo>
                  <a:pt x="9374088" y="2601868"/>
                </a:lnTo>
                <a:lnTo>
                  <a:pt x="9374537" y="2654819"/>
                </a:lnTo>
                <a:lnTo>
                  <a:pt x="9374496" y="2708810"/>
                </a:lnTo>
                <a:lnTo>
                  <a:pt x="9373941" y="2763880"/>
                </a:lnTo>
                <a:lnTo>
                  <a:pt x="9372847" y="2820062"/>
                </a:lnTo>
                <a:lnTo>
                  <a:pt x="9371193" y="2877395"/>
                </a:lnTo>
                <a:lnTo>
                  <a:pt x="9368954" y="2935912"/>
                </a:lnTo>
                <a:lnTo>
                  <a:pt x="9366106" y="2995650"/>
                </a:lnTo>
                <a:lnTo>
                  <a:pt x="9362626" y="3056646"/>
                </a:lnTo>
                <a:lnTo>
                  <a:pt x="9358491" y="3118934"/>
                </a:lnTo>
                <a:lnTo>
                  <a:pt x="9353676" y="3182551"/>
                </a:lnTo>
                <a:lnTo>
                  <a:pt x="9348159" y="3247533"/>
                </a:lnTo>
                <a:lnTo>
                  <a:pt x="9341915" y="3313915"/>
                </a:lnTo>
                <a:lnTo>
                  <a:pt x="9334922" y="3381734"/>
                </a:lnTo>
                <a:lnTo>
                  <a:pt x="9327155" y="3451025"/>
                </a:lnTo>
                <a:lnTo>
                  <a:pt x="9263604" y="3453554"/>
                </a:lnTo>
                <a:lnTo>
                  <a:pt x="9200215" y="3455995"/>
                </a:lnTo>
                <a:lnTo>
                  <a:pt x="9136988" y="3458347"/>
                </a:lnTo>
                <a:lnTo>
                  <a:pt x="9073921" y="3460612"/>
                </a:lnTo>
                <a:lnTo>
                  <a:pt x="9011016" y="3462792"/>
                </a:lnTo>
                <a:lnTo>
                  <a:pt x="8948271" y="3464886"/>
                </a:lnTo>
                <a:lnTo>
                  <a:pt x="8885686" y="3466896"/>
                </a:lnTo>
                <a:lnTo>
                  <a:pt x="8823261" y="3468823"/>
                </a:lnTo>
                <a:lnTo>
                  <a:pt x="8760997" y="3470669"/>
                </a:lnTo>
                <a:lnTo>
                  <a:pt x="8698891" y="3472433"/>
                </a:lnTo>
                <a:lnTo>
                  <a:pt x="8636945" y="3474118"/>
                </a:lnTo>
                <a:lnTo>
                  <a:pt x="8575158" y="3475723"/>
                </a:lnTo>
                <a:lnTo>
                  <a:pt x="8513529" y="3477251"/>
                </a:lnTo>
                <a:lnTo>
                  <a:pt x="8452058" y="3478702"/>
                </a:lnTo>
                <a:lnTo>
                  <a:pt x="8390745" y="3480077"/>
                </a:lnTo>
                <a:lnTo>
                  <a:pt x="8329590" y="3481378"/>
                </a:lnTo>
                <a:lnTo>
                  <a:pt x="8268592" y="3482605"/>
                </a:lnTo>
                <a:lnTo>
                  <a:pt x="8207752" y="3483758"/>
                </a:lnTo>
                <a:lnTo>
                  <a:pt x="8147068" y="3484841"/>
                </a:lnTo>
                <a:lnTo>
                  <a:pt x="8086540" y="3485852"/>
                </a:lnTo>
                <a:lnTo>
                  <a:pt x="8026169" y="3486794"/>
                </a:lnTo>
                <a:lnTo>
                  <a:pt x="7965953" y="3487667"/>
                </a:lnTo>
                <a:lnTo>
                  <a:pt x="7905893" y="3488473"/>
                </a:lnTo>
                <a:lnTo>
                  <a:pt x="7845988" y="3489212"/>
                </a:lnTo>
                <a:lnTo>
                  <a:pt x="7786238" y="3489885"/>
                </a:lnTo>
                <a:lnTo>
                  <a:pt x="7726643" y="3490494"/>
                </a:lnTo>
                <a:lnTo>
                  <a:pt x="7667202" y="3491039"/>
                </a:lnTo>
                <a:lnTo>
                  <a:pt x="7607915" y="3491522"/>
                </a:lnTo>
                <a:lnTo>
                  <a:pt x="7548782" y="3491943"/>
                </a:lnTo>
                <a:lnTo>
                  <a:pt x="7489802" y="3492304"/>
                </a:lnTo>
                <a:lnTo>
                  <a:pt x="7430976" y="3492605"/>
                </a:lnTo>
                <a:lnTo>
                  <a:pt x="7372302" y="3492848"/>
                </a:lnTo>
                <a:lnTo>
                  <a:pt x="7313781" y="3493033"/>
                </a:lnTo>
                <a:lnTo>
                  <a:pt x="7255412" y="3493163"/>
                </a:lnTo>
                <a:lnTo>
                  <a:pt x="7197195" y="3493236"/>
                </a:lnTo>
                <a:lnTo>
                  <a:pt x="7139129" y="3493256"/>
                </a:lnTo>
                <a:lnTo>
                  <a:pt x="7081215" y="3493222"/>
                </a:lnTo>
                <a:lnTo>
                  <a:pt x="7023452" y="3493135"/>
                </a:lnTo>
                <a:lnTo>
                  <a:pt x="6965840" y="3492998"/>
                </a:lnTo>
                <a:lnTo>
                  <a:pt x="6908378" y="3492810"/>
                </a:lnTo>
                <a:lnTo>
                  <a:pt x="6851067" y="3492573"/>
                </a:lnTo>
                <a:lnTo>
                  <a:pt x="6793905" y="3492288"/>
                </a:lnTo>
                <a:lnTo>
                  <a:pt x="6736893" y="3491956"/>
                </a:lnTo>
                <a:lnTo>
                  <a:pt x="6680030" y="3491577"/>
                </a:lnTo>
                <a:lnTo>
                  <a:pt x="6623316" y="3491153"/>
                </a:lnTo>
                <a:lnTo>
                  <a:pt x="6566750" y="3490686"/>
                </a:lnTo>
                <a:lnTo>
                  <a:pt x="6510333" y="3490175"/>
                </a:lnTo>
                <a:lnTo>
                  <a:pt x="6454064" y="3489622"/>
                </a:lnTo>
                <a:lnTo>
                  <a:pt x="6397943" y="3489028"/>
                </a:lnTo>
                <a:lnTo>
                  <a:pt x="6341969" y="3488394"/>
                </a:lnTo>
                <a:lnTo>
                  <a:pt x="6286142" y="3487721"/>
                </a:lnTo>
                <a:lnTo>
                  <a:pt x="6230463" y="3487010"/>
                </a:lnTo>
                <a:lnTo>
                  <a:pt x="6174929" y="3486262"/>
                </a:lnTo>
                <a:lnTo>
                  <a:pt x="6119542" y="3485478"/>
                </a:lnTo>
                <a:lnTo>
                  <a:pt x="6064301" y="3484659"/>
                </a:lnTo>
                <a:lnTo>
                  <a:pt x="6009206" y="3483806"/>
                </a:lnTo>
                <a:lnTo>
                  <a:pt x="5954256" y="3482920"/>
                </a:lnTo>
                <a:lnTo>
                  <a:pt x="5899451" y="3482003"/>
                </a:lnTo>
                <a:lnTo>
                  <a:pt x="5844790" y="3481054"/>
                </a:lnTo>
                <a:lnTo>
                  <a:pt x="5790275" y="3480076"/>
                </a:lnTo>
                <a:lnTo>
                  <a:pt x="5735903" y="3479069"/>
                </a:lnTo>
                <a:lnTo>
                  <a:pt x="5681675" y="3478035"/>
                </a:lnTo>
                <a:lnTo>
                  <a:pt x="5627591" y="3476973"/>
                </a:lnTo>
                <a:lnTo>
                  <a:pt x="5573650" y="3475886"/>
                </a:lnTo>
                <a:lnTo>
                  <a:pt x="5519852" y="3474774"/>
                </a:lnTo>
                <a:lnTo>
                  <a:pt x="5466197" y="3473639"/>
                </a:lnTo>
                <a:lnTo>
                  <a:pt x="5412684" y="3472480"/>
                </a:lnTo>
                <a:lnTo>
                  <a:pt x="5359313" y="3471301"/>
                </a:lnTo>
                <a:lnTo>
                  <a:pt x="5306083" y="3470100"/>
                </a:lnTo>
                <a:lnTo>
                  <a:pt x="5252996" y="3468880"/>
                </a:lnTo>
                <a:lnTo>
                  <a:pt x="5200049" y="3467642"/>
                </a:lnTo>
                <a:lnTo>
                  <a:pt x="5147243" y="3466386"/>
                </a:lnTo>
                <a:lnTo>
                  <a:pt x="5094578" y="3465113"/>
                </a:lnTo>
                <a:lnTo>
                  <a:pt x="5042053" y="3463825"/>
                </a:lnTo>
                <a:lnTo>
                  <a:pt x="4989668" y="3462522"/>
                </a:lnTo>
                <a:lnTo>
                  <a:pt x="4937423" y="3461206"/>
                </a:lnTo>
                <a:lnTo>
                  <a:pt x="4885317" y="3459878"/>
                </a:lnTo>
                <a:lnTo>
                  <a:pt x="4833350" y="3458538"/>
                </a:lnTo>
                <a:lnTo>
                  <a:pt x="4781522" y="3457187"/>
                </a:lnTo>
                <a:lnTo>
                  <a:pt x="4729833" y="3455828"/>
                </a:lnTo>
                <a:lnTo>
                  <a:pt x="4678281" y="3454460"/>
                </a:lnTo>
                <a:lnTo>
                  <a:pt x="4626868" y="3453084"/>
                </a:lnTo>
                <a:lnTo>
                  <a:pt x="4575592" y="3451703"/>
                </a:lnTo>
                <a:lnTo>
                  <a:pt x="4524453" y="3450316"/>
                </a:lnTo>
                <a:lnTo>
                  <a:pt x="4473451" y="3448925"/>
                </a:lnTo>
                <a:lnTo>
                  <a:pt x="4422586" y="3447530"/>
                </a:lnTo>
                <a:lnTo>
                  <a:pt x="4371857" y="3446134"/>
                </a:lnTo>
                <a:lnTo>
                  <a:pt x="4321264" y="3444736"/>
                </a:lnTo>
                <a:lnTo>
                  <a:pt x="4270807" y="3443338"/>
                </a:lnTo>
                <a:lnTo>
                  <a:pt x="4220486" y="3441941"/>
                </a:lnTo>
                <a:lnTo>
                  <a:pt x="4170300" y="3440545"/>
                </a:lnTo>
                <a:lnTo>
                  <a:pt x="4120248" y="3439153"/>
                </a:lnTo>
                <a:lnTo>
                  <a:pt x="4070331" y="3437765"/>
                </a:lnTo>
                <a:lnTo>
                  <a:pt x="4020549" y="3436381"/>
                </a:lnTo>
                <a:lnTo>
                  <a:pt x="3970900" y="3435004"/>
                </a:lnTo>
                <a:lnTo>
                  <a:pt x="3921385" y="3433633"/>
                </a:lnTo>
                <a:lnTo>
                  <a:pt x="3872004" y="3432271"/>
                </a:lnTo>
                <a:lnTo>
                  <a:pt x="3822755" y="3430917"/>
                </a:lnTo>
                <a:lnTo>
                  <a:pt x="3773640" y="3429574"/>
                </a:lnTo>
                <a:lnTo>
                  <a:pt x="3724656" y="3428241"/>
                </a:lnTo>
                <a:lnTo>
                  <a:pt x="3675805" y="3426921"/>
                </a:lnTo>
                <a:lnTo>
                  <a:pt x="3627086" y="3425614"/>
                </a:lnTo>
                <a:lnTo>
                  <a:pt x="3578498" y="3424321"/>
                </a:lnTo>
                <a:lnTo>
                  <a:pt x="3530042" y="3423043"/>
                </a:lnTo>
                <a:lnTo>
                  <a:pt x="3481717" y="3421782"/>
                </a:lnTo>
                <a:lnTo>
                  <a:pt x="3433522" y="3420537"/>
                </a:lnTo>
                <a:lnTo>
                  <a:pt x="3385458" y="3419311"/>
                </a:lnTo>
                <a:lnTo>
                  <a:pt x="3337523" y="3418104"/>
                </a:lnTo>
                <a:lnTo>
                  <a:pt x="3289719" y="3416917"/>
                </a:lnTo>
                <a:lnTo>
                  <a:pt x="3242044" y="3415752"/>
                </a:lnTo>
                <a:lnTo>
                  <a:pt x="3194498" y="3414609"/>
                </a:lnTo>
                <a:lnTo>
                  <a:pt x="3147081" y="3413489"/>
                </a:lnTo>
                <a:lnTo>
                  <a:pt x="3099793" y="3412394"/>
                </a:lnTo>
                <a:lnTo>
                  <a:pt x="3052633" y="3411324"/>
                </a:lnTo>
                <a:lnTo>
                  <a:pt x="3005601" y="3410281"/>
                </a:lnTo>
                <a:lnTo>
                  <a:pt x="2958696" y="3409264"/>
                </a:lnTo>
                <a:lnTo>
                  <a:pt x="2911919" y="3408277"/>
                </a:lnTo>
                <a:lnTo>
                  <a:pt x="2865269" y="3407319"/>
                </a:lnTo>
                <a:lnTo>
                  <a:pt x="2818746" y="3406391"/>
                </a:lnTo>
                <a:lnTo>
                  <a:pt x="2772350" y="3405495"/>
                </a:lnTo>
                <a:lnTo>
                  <a:pt x="2726079" y="3404631"/>
                </a:lnTo>
                <a:lnTo>
                  <a:pt x="2679935" y="3403801"/>
                </a:lnTo>
                <a:lnTo>
                  <a:pt x="2633916" y="3403006"/>
                </a:lnTo>
                <a:lnTo>
                  <a:pt x="2588022" y="3402246"/>
                </a:lnTo>
                <a:lnTo>
                  <a:pt x="2542253" y="3401523"/>
                </a:lnTo>
                <a:lnTo>
                  <a:pt x="2496609" y="3400837"/>
                </a:lnTo>
                <a:lnTo>
                  <a:pt x="2451089" y="3400190"/>
                </a:lnTo>
                <a:lnTo>
                  <a:pt x="2405694" y="3399583"/>
                </a:lnTo>
                <a:lnTo>
                  <a:pt x="2360422" y="3399017"/>
                </a:lnTo>
                <a:lnTo>
                  <a:pt x="2315274" y="3398492"/>
                </a:lnTo>
                <a:lnTo>
                  <a:pt x="2270249" y="3398010"/>
                </a:lnTo>
                <a:lnTo>
                  <a:pt x="2225346" y="3397572"/>
                </a:lnTo>
                <a:lnTo>
                  <a:pt x="2180567" y="3397178"/>
                </a:lnTo>
                <a:lnTo>
                  <a:pt x="2135909" y="3396831"/>
                </a:lnTo>
                <a:lnTo>
                  <a:pt x="2091374" y="3396530"/>
                </a:lnTo>
                <a:lnTo>
                  <a:pt x="2046960" y="3396277"/>
                </a:lnTo>
                <a:lnTo>
                  <a:pt x="2002668" y="3396073"/>
                </a:lnTo>
                <a:lnTo>
                  <a:pt x="1958497" y="3395919"/>
                </a:lnTo>
                <a:lnTo>
                  <a:pt x="1914446" y="3395816"/>
                </a:lnTo>
                <a:lnTo>
                  <a:pt x="1870517" y="3395765"/>
                </a:lnTo>
                <a:lnTo>
                  <a:pt x="1826707" y="3395767"/>
                </a:lnTo>
                <a:lnTo>
                  <a:pt x="1783017" y="3395823"/>
                </a:lnTo>
                <a:lnTo>
                  <a:pt x="1739447" y="3395934"/>
                </a:lnTo>
                <a:lnTo>
                  <a:pt x="1695996" y="3396101"/>
                </a:lnTo>
                <a:lnTo>
                  <a:pt x="1652664" y="3396325"/>
                </a:lnTo>
                <a:lnTo>
                  <a:pt x="1609451" y="3396607"/>
                </a:lnTo>
                <a:lnTo>
                  <a:pt x="1566356" y="3396948"/>
                </a:lnTo>
                <a:lnTo>
                  <a:pt x="1523379" y="3397350"/>
                </a:lnTo>
                <a:lnTo>
                  <a:pt x="1480520" y="3397812"/>
                </a:lnTo>
                <a:lnTo>
                  <a:pt x="1437779" y="3398337"/>
                </a:lnTo>
                <a:lnTo>
                  <a:pt x="1395155" y="3398925"/>
                </a:lnTo>
                <a:lnTo>
                  <a:pt x="1352647" y="3399577"/>
                </a:lnTo>
                <a:lnTo>
                  <a:pt x="1310257" y="3400295"/>
                </a:lnTo>
                <a:lnTo>
                  <a:pt x="1267982" y="3401078"/>
                </a:lnTo>
                <a:lnTo>
                  <a:pt x="1225824" y="3401929"/>
                </a:lnTo>
                <a:lnTo>
                  <a:pt x="1183781" y="3402849"/>
                </a:lnTo>
                <a:lnTo>
                  <a:pt x="1141854" y="3403837"/>
                </a:lnTo>
                <a:lnTo>
                  <a:pt x="1100041" y="3404896"/>
                </a:lnTo>
                <a:lnTo>
                  <a:pt x="1058344" y="3406027"/>
                </a:lnTo>
                <a:lnTo>
                  <a:pt x="1016761" y="3407230"/>
                </a:lnTo>
                <a:lnTo>
                  <a:pt x="975292" y="3408506"/>
                </a:lnTo>
                <a:lnTo>
                  <a:pt x="933937" y="3409857"/>
                </a:lnTo>
                <a:lnTo>
                  <a:pt x="892696" y="3411283"/>
                </a:lnTo>
                <a:lnTo>
                  <a:pt x="851568" y="3412785"/>
                </a:lnTo>
                <a:lnTo>
                  <a:pt x="810553" y="3414366"/>
                </a:lnTo>
                <a:lnTo>
                  <a:pt x="769651" y="3416024"/>
                </a:lnTo>
                <a:lnTo>
                  <a:pt x="728861" y="3417763"/>
                </a:lnTo>
                <a:lnTo>
                  <a:pt x="688184" y="3419581"/>
                </a:lnTo>
                <a:lnTo>
                  <a:pt x="647618" y="3421482"/>
                </a:lnTo>
                <a:lnTo>
                  <a:pt x="607164" y="3423465"/>
                </a:lnTo>
                <a:lnTo>
                  <a:pt x="566820" y="3425532"/>
                </a:lnTo>
                <a:lnTo>
                  <a:pt x="526588" y="3427683"/>
                </a:lnTo>
                <a:lnTo>
                  <a:pt x="486467" y="3429920"/>
                </a:lnTo>
                <a:lnTo>
                  <a:pt x="446455" y="3432244"/>
                </a:lnTo>
                <a:lnTo>
                  <a:pt x="406554" y="3434656"/>
                </a:lnTo>
                <a:lnTo>
                  <a:pt x="366762" y="3437156"/>
                </a:lnTo>
                <a:lnTo>
                  <a:pt x="327080" y="3439746"/>
                </a:lnTo>
                <a:lnTo>
                  <a:pt x="287507" y="3442427"/>
                </a:lnTo>
                <a:lnTo>
                  <a:pt x="248043" y="3445200"/>
                </a:lnTo>
                <a:lnTo>
                  <a:pt x="208687" y="3448065"/>
                </a:lnTo>
                <a:lnTo>
                  <a:pt x="169439" y="3451025"/>
                </a:lnTo>
                <a:lnTo>
                  <a:pt x="167259" y="3401660"/>
                </a:lnTo>
                <a:lnTo>
                  <a:pt x="164774" y="3351456"/>
                </a:lnTo>
                <a:lnTo>
                  <a:pt x="162001" y="3300452"/>
                </a:lnTo>
                <a:lnTo>
                  <a:pt x="158955" y="3248685"/>
                </a:lnTo>
                <a:lnTo>
                  <a:pt x="155654" y="3196192"/>
                </a:lnTo>
                <a:lnTo>
                  <a:pt x="152112" y="3143011"/>
                </a:lnTo>
                <a:lnTo>
                  <a:pt x="148347" y="3089180"/>
                </a:lnTo>
                <a:lnTo>
                  <a:pt x="144375" y="3034737"/>
                </a:lnTo>
                <a:lnTo>
                  <a:pt x="140212" y="2979718"/>
                </a:lnTo>
                <a:lnTo>
                  <a:pt x="135874" y="2924162"/>
                </a:lnTo>
                <a:lnTo>
                  <a:pt x="131377" y="2868106"/>
                </a:lnTo>
                <a:lnTo>
                  <a:pt x="126738" y="2811588"/>
                </a:lnTo>
                <a:lnTo>
                  <a:pt x="121973" y="2754645"/>
                </a:lnTo>
                <a:lnTo>
                  <a:pt x="117098" y="2697315"/>
                </a:lnTo>
                <a:lnTo>
                  <a:pt x="112129" y="2639636"/>
                </a:lnTo>
                <a:lnTo>
                  <a:pt x="107083" y="2581645"/>
                </a:lnTo>
                <a:lnTo>
                  <a:pt x="101976" y="2523380"/>
                </a:lnTo>
                <a:lnTo>
                  <a:pt x="96823" y="2464878"/>
                </a:lnTo>
                <a:lnTo>
                  <a:pt x="91642" y="2406178"/>
                </a:lnTo>
                <a:lnTo>
                  <a:pt x="86448" y="2347316"/>
                </a:lnTo>
                <a:lnTo>
                  <a:pt x="81258" y="2288330"/>
                </a:lnTo>
                <a:lnTo>
                  <a:pt x="76088" y="2229258"/>
                </a:lnTo>
                <a:lnTo>
                  <a:pt x="70954" y="2170137"/>
                </a:lnTo>
                <a:lnTo>
                  <a:pt x="65872" y="2111006"/>
                </a:lnTo>
                <a:lnTo>
                  <a:pt x="60859" y="2051901"/>
                </a:lnTo>
                <a:lnTo>
                  <a:pt x="55931" y="1992861"/>
                </a:lnTo>
                <a:lnTo>
                  <a:pt x="51104" y="1933922"/>
                </a:lnTo>
                <a:lnTo>
                  <a:pt x="46394" y="1875124"/>
                </a:lnTo>
                <a:lnTo>
                  <a:pt x="41818" y="1816502"/>
                </a:lnTo>
                <a:lnTo>
                  <a:pt x="37391" y="1758095"/>
                </a:lnTo>
                <a:lnTo>
                  <a:pt x="33131" y="1699940"/>
                </a:lnTo>
                <a:lnTo>
                  <a:pt x="29052" y="1642075"/>
                </a:lnTo>
                <a:lnTo>
                  <a:pt x="25172" y="1584538"/>
                </a:lnTo>
                <a:lnTo>
                  <a:pt x="21507" y="1527366"/>
                </a:lnTo>
                <a:lnTo>
                  <a:pt x="18073" y="1470596"/>
                </a:lnTo>
                <a:lnTo>
                  <a:pt x="14886" y="1414267"/>
                </a:lnTo>
                <a:lnTo>
                  <a:pt x="11962" y="1358417"/>
                </a:lnTo>
                <a:lnTo>
                  <a:pt x="9318" y="1303081"/>
                </a:lnTo>
                <a:lnTo>
                  <a:pt x="6969" y="1248299"/>
                </a:lnTo>
                <a:lnTo>
                  <a:pt x="4933" y="1194108"/>
                </a:lnTo>
                <a:lnTo>
                  <a:pt x="3225" y="1140545"/>
                </a:lnTo>
                <a:lnTo>
                  <a:pt x="1861" y="1087648"/>
                </a:lnTo>
                <a:lnTo>
                  <a:pt x="858" y="1035455"/>
                </a:lnTo>
                <a:lnTo>
                  <a:pt x="232" y="984003"/>
                </a:lnTo>
                <a:lnTo>
                  <a:pt x="0" y="933330"/>
                </a:lnTo>
                <a:lnTo>
                  <a:pt x="176" y="883474"/>
                </a:lnTo>
                <a:lnTo>
                  <a:pt x="779" y="834471"/>
                </a:lnTo>
                <a:lnTo>
                  <a:pt x="1823" y="786361"/>
                </a:lnTo>
                <a:lnTo>
                  <a:pt x="3325" y="739179"/>
                </a:lnTo>
                <a:lnTo>
                  <a:pt x="5302" y="692965"/>
                </a:lnTo>
                <a:lnTo>
                  <a:pt x="7769" y="647755"/>
                </a:lnTo>
                <a:lnTo>
                  <a:pt x="10743" y="603587"/>
                </a:lnTo>
                <a:lnTo>
                  <a:pt x="14240" y="560499"/>
                </a:lnTo>
                <a:lnTo>
                  <a:pt x="18276" y="518528"/>
                </a:lnTo>
                <a:lnTo>
                  <a:pt x="22868" y="477712"/>
                </a:lnTo>
                <a:lnTo>
                  <a:pt x="28032" y="438089"/>
                </a:lnTo>
                <a:lnTo>
                  <a:pt x="33783" y="399696"/>
                </a:lnTo>
                <a:lnTo>
                  <a:pt x="47115" y="326751"/>
                </a:lnTo>
                <a:lnTo>
                  <a:pt x="62993" y="259178"/>
                </a:lnTo>
                <a:lnTo>
                  <a:pt x="81548" y="197278"/>
                </a:lnTo>
                <a:lnTo>
                  <a:pt x="102908" y="141351"/>
                </a:lnTo>
                <a:lnTo>
                  <a:pt x="127205" y="91699"/>
                </a:lnTo>
                <a:lnTo>
                  <a:pt x="154568" y="48623"/>
                </a:lnTo>
                <a:lnTo>
                  <a:pt x="169439" y="29645"/>
                </a:lnTo>
                <a:close/>
              </a:path>
            </a:pathLst>
          </a:custGeom>
          <a:ln w="12700">
            <a:solidFill>
              <a:srgbClr val="1D81F7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69789" y="2405056"/>
            <a:ext cx="7806055" cy="3149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979" marR="5080" indent="-208915">
              <a:lnSpc>
                <a:spcPct val="100000"/>
              </a:lnSpc>
              <a:spcBef>
                <a:spcPts val="100"/>
              </a:spcBef>
              <a:buSzPct val="36111"/>
              <a:buChar char="•"/>
              <a:tabLst>
                <a:tab pos="220979" algn="l"/>
                <a:tab pos="221615" algn="l"/>
              </a:tabLst>
            </a:pPr>
            <a:r>
              <a:rPr dirty="0" sz="3600" spc="-5">
                <a:latin typeface="Arial MT"/>
                <a:cs typeface="Arial MT"/>
              </a:rPr>
              <a:t>Apa</a:t>
            </a:r>
            <a:r>
              <a:rPr dirty="0" sz="3600" spc="-15">
                <a:latin typeface="Arial MT"/>
                <a:cs typeface="Arial MT"/>
              </a:rPr>
              <a:t> </a:t>
            </a:r>
            <a:r>
              <a:rPr dirty="0" sz="3600" spc="-5">
                <a:solidFill>
                  <a:srgbClr val="006FC0"/>
                </a:solidFill>
                <a:latin typeface="Arial MT"/>
                <a:cs typeface="Arial MT"/>
              </a:rPr>
              <a:t>kekhasan</a:t>
            </a:r>
            <a:r>
              <a:rPr dirty="0" sz="3600" spc="-3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3600">
                <a:solidFill>
                  <a:srgbClr val="006FC0"/>
                </a:solidFill>
                <a:latin typeface="Arial MT"/>
                <a:cs typeface="Arial MT"/>
              </a:rPr>
              <a:t>daerah</a:t>
            </a:r>
            <a:r>
              <a:rPr dirty="0" sz="3600" spc="-35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dirty="0" sz="3600" spc="-5">
                <a:latin typeface="Arial MT"/>
                <a:cs typeface="Arial MT"/>
              </a:rPr>
              <a:t>setempat</a:t>
            </a:r>
            <a:r>
              <a:rPr dirty="0" sz="3600" spc="-15">
                <a:latin typeface="Arial MT"/>
                <a:cs typeface="Arial MT"/>
              </a:rPr>
              <a:t> </a:t>
            </a:r>
            <a:r>
              <a:rPr dirty="0" sz="3600">
                <a:latin typeface="Arial MT"/>
                <a:cs typeface="Arial MT"/>
              </a:rPr>
              <a:t>yang </a:t>
            </a:r>
            <a:r>
              <a:rPr dirty="0" sz="3600" spc="-985">
                <a:latin typeface="Arial MT"/>
                <a:cs typeface="Arial MT"/>
              </a:rPr>
              <a:t> </a:t>
            </a:r>
            <a:r>
              <a:rPr dirty="0" sz="3600" spc="-5">
                <a:latin typeface="Arial MT"/>
                <a:cs typeface="Arial MT"/>
              </a:rPr>
              <a:t>penting</a:t>
            </a:r>
            <a:r>
              <a:rPr dirty="0" sz="3600" spc="-20">
                <a:latin typeface="Arial MT"/>
                <a:cs typeface="Arial MT"/>
              </a:rPr>
              <a:t> </a:t>
            </a:r>
            <a:r>
              <a:rPr dirty="0" sz="3600" spc="-5">
                <a:latin typeface="Arial MT"/>
                <a:cs typeface="Arial MT"/>
              </a:rPr>
              <a:t>Analisis</a:t>
            </a:r>
            <a:r>
              <a:rPr dirty="0" sz="3600" spc="-30">
                <a:latin typeface="Arial MT"/>
                <a:cs typeface="Arial MT"/>
              </a:rPr>
              <a:t> </a:t>
            </a:r>
            <a:r>
              <a:rPr dirty="0" sz="3600" spc="-5">
                <a:latin typeface="Arial MT"/>
                <a:cs typeface="Arial MT"/>
              </a:rPr>
              <a:t>SWOT</a:t>
            </a:r>
            <a:endParaRPr sz="3600">
              <a:latin typeface="Arial MT"/>
              <a:cs typeface="Arial MT"/>
            </a:endParaRPr>
          </a:p>
          <a:p>
            <a:pPr marL="220979" indent="-208915">
              <a:lnSpc>
                <a:spcPct val="100000"/>
              </a:lnSpc>
              <a:spcBef>
                <a:spcPts val="994"/>
              </a:spcBef>
              <a:buSzPct val="36111"/>
              <a:buFont typeface="Arial MT"/>
              <a:buChar char="•"/>
              <a:tabLst>
                <a:tab pos="220979" algn="l"/>
                <a:tab pos="221615" algn="l"/>
              </a:tabLst>
            </a:pPr>
            <a:r>
              <a:rPr dirty="0" sz="3600" i="1">
                <a:latin typeface="Arial"/>
                <a:cs typeface="Arial"/>
              </a:rPr>
              <a:t>Root</a:t>
            </a:r>
            <a:r>
              <a:rPr dirty="0" sz="3600" spc="-50" i="1">
                <a:latin typeface="Arial"/>
                <a:cs typeface="Arial"/>
              </a:rPr>
              <a:t> </a:t>
            </a:r>
            <a:r>
              <a:rPr dirty="0" sz="3600" spc="-5" i="1">
                <a:latin typeface="Arial"/>
                <a:cs typeface="Arial"/>
              </a:rPr>
              <a:t>Cause</a:t>
            </a:r>
            <a:endParaRPr sz="3600">
              <a:latin typeface="Arial"/>
              <a:cs typeface="Arial"/>
            </a:endParaRPr>
          </a:p>
          <a:p>
            <a:pPr marL="220979" indent="-208915">
              <a:lnSpc>
                <a:spcPct val="100000"/>
              </a:lnSpc>
              <a:spcBef>
                <a:spcPts val="1005"/>
              </a:spcBef>
              <a:buSzPct val="36111"/>
              <a:buFont typeface="Arial MT"/>
              <a:buChar char="•"/>
              <a:tabLst>
                <a:tab pos="220979" algn="l"/>
                <a:tab pos="221615" algn="l"/>
              </a:tabLst>
            </a:pPr>
            <a:r>
              <a:rPr dirty="0" sz="3600" spc="-5" i="1">
                <a:latin typeface="Arial"/>
                <a:cs typeface="Arial"/>
              </a:rPr>
              <a:t>Fish</a:t>
            </a:r>
            <a:r>
              <a:rPr dirty="0" sz="3600" spc="-40" i="1">
                <a:latin typeface="Arial"/>
                <a:cs typeface="Arial"/>
              </a:rPr>
              <a:t> </a:t>
            </a:r>
            <a:r>
              <a:rPr dirty="0" sz="3600" spc="-5" i="1">
                <a:latin typeface="Arial"/>
                <a:cs typeface="Arial"/>
              </a:rPr>
              <a:t>Bone</a:t>
            </a:r>
            <a:endParaRPr sz="3600">
              <a:latin typeface="Arial"/>
              <a:cs typeface="Arial"/>
            </a:endParaRPr>
          </a:p>
          <a:p>
            <a:pPr marL="220979" indent="-208915">
              <a:lnSpc>
                <a:spcPct val="100000"/>
              </a:lnSpc>
              <a:spcBef>
                <a:spcPts val="1000"/>
              </a:spcBef>
              <a:buSzPct val="36111"/>
              <a:buFont typeface="Arial MT"/>
              <a:buChar char="•"/>
              <a:tabLst>
                <a:tab pos="220979" algn="l"/>
                <a:tab pos="221615" algn="l"/>
              </a:tabLst>
            </a:pPr>
            <a:r>
              <a:rPr dirty="0" sz="3600" spc="-5" i="1">
                <a:latin typeface="Arial"/>
                <a:cs typeface="Arial"/>
              </a:rPr>
              <a:t>Pentagonal</a:t>
            </a:r>
            <a:r>
              <a:rPr dirty="0" sz="3600" spc="-55" i="1">
                <a:latin typeface="Arial"/>
                <a:cs typeface="Arial"/>
              </a:rPr>
              <a:t> </a:t>
            </a:r>
            <a:r>
              <a:rPr dirty="0" sz="3600" spc="-5" i="1">
                <a:latin typeface="Arial"/>
                <a:cs typeface="Arial"/>
              </a:rPr>
              <a:t>Aset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8908" y="1220724"/>
            <a:ext cx="10038575" cy="48554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9997" y="2231284"/>
            <a:ext cx="6344285" cy="1762760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2563495" marR="5080" indent="-2551430">
              <a:lnSpc>
                <a:spcPts val="6480"/>
              </a:lnSpc>
              <a:spcBef>
                <a:spcPts val="915"/>
              </a:spcBef>
            </a:pPr>
            <a:r>
              <a:rPr dirty="0" sz="6000" spc="-5" b="1">
                <a:latin typeface="Calibri"/>
                <a:cs typeface="Calibri"/>
              </a:rPr>
              <a:t>ME</a:t>
            </a:r>
            <a:r>
              <a:rPr dirty="0" sz="6000" spc="-10" b="1">
                <a:latin typeface="Calibri"/>
                <a:cs typeface="Calibri"/>
              </a:rPr>
              <a:t>N</a:t>
            </a:r>
            <a:r>
              <a:rPr dirty="0" sz="6000" b="1">
                <a:latin typeface="Calibri"/>
                <a:cs typeface="Calibri"/>
              </a:rPr>
              <a:t>GEM</a:t>
            </a:r>
            <a:r>
              <a:rPr dirty="0" sz="6000" spc="-5" b="1">
                <a:latin typeface="Calibri"/>
                <a:cs typeface="Calibri"/>
              </a:rPr>
              <a:t>B</a:t>
            </a:r>
            <a:r>
              <a:rPr dirty="0" sz="6000" b="1">
                <a:latin typeface="Calibri"/>
                <a:cs typeface="Calibri"/>
              </a:rPr>
              <a:t>A</a:t>
            </a:r>
            <a:r>
              <a:rPr dirty="0" sz="6000" spc="-10" b="1">
                <a:latin typeface="Calibri"/>
                <a:cs typeface="Calibri"/>
              </a:rPr>
              <a:t>N</a:t>
            </a:r>
            <a:r>
              <a:rPr dirty="0" sz="6000" b="1">
                <a:latin typeface="Calibri"/>
                <a:cs typeface="Calibri"/>
              </a:rPr>
              <a:t>G</a:t>
            </a:r>
            <a:r>
              <a:rPr dirty="0" sz="6000" spc="-10" b="1">
                <a:latin typeface="Calibri"/>
                <a:cs typeface="Calibri"/>
              </a:rPr>
              <a:t>K</a:t>
            </a:r>
            <a:r>
              <a:rPr dirty="0" sz="6000" b="1">
                <a:latin typeface="Calibri"/>
                <a:cs typeface="Calibri"/>
              </a:rPr>
              <a:t>AN  </a:t>
            </a:r>
            <a:r>
              <a:rPr dirty="0" sz="6000" spc="-5" b="1">
                <a:latin typeface="Calibri"/>
                <a:cs typeface="Calibri"/>
              </a:rPr>
              <a:t>VISI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6811" y="2063495"/>
            <a:ext cx="5854065" cy="3883660"/>
          </a:xfrm>
          <a:prstGeom prst="rect">
            <a:avLst/>
          </a:prstGeom>
          <a:solidFill>
            <a:srgbClr val="E6EBF3"/>
          </a:solidFill>
          <a:ln w="12700">
            <a:solidFill>
              <a:srgbClr val="1D81F7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algn="ctr" marL="119380" marR="113030" indent="-635">
              <a:lnSpc>
                <a:spcPts val="4420"/>
              </a:lnSpc>
              <a:spcBef>
                <a:spcPts val="130"/>
              </a:spcBef>
              <a:tabLst>
                <a:tab pos="1067435" algn="l"/>
              </a:tabLst>
            </a:pPr>
            <a:r>
              <a:rPr dirty="0" sz="3200" spc="-5" b="1">
                <a:latin typeface="Arial"/>
                <a:cs typeface="Arial"/>
              </a:rPr>
              <a:t>Visi	</a:t>
            </a:r>
            <a:r>
              <a:rPr dirty="0" sz="3200" spc="-10">
                <a:latin typeface="Arial MT"/>
                <a:cs typeface="Arial MT"/>
              </a:rPr>
              <a:t>adalah </a:t>
            </a:r>
            <a:r>
              <a:rPr dirty="0" sz="3200" spc="-5">
                <a:latin typeface="Arial MT"/>
                <a:cs typeface="Arial MT"/>
              </a:rPr>
              <a:t>cita-cita bersama </a:t>
            </a:r>
            <a:r>
              <a:rPr dirty="0" sz="3200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pada </a:t>
            </a:r>
            <a:r>
              <a:rPr dirty="0" sz="3200" spc="-5">
                <a:latin typeface="Arial MT"/>
                <a:cs typeface="Arial MT"/>
              </a:rPr>
              <a:t>masa </a:t>
            </a:r>
            <a:r>
              <a:rPr dirty="0" sz="3200" spc="-10">
                <a:latin typeface="Arial MT"/>
                <a:cs typeface="Arial MT"/>
              </a:rPr>
              <a:t>mendatang </a:t>
            </a:r>
            <a:r>
              <a:rPr dirty="0" sz="3200" spc="-5">
                <a:latin typeface="Arial MT"/>
                <a:cs typeface="Arial MT"/>
              </a:rPr>
              <a:t>dari </a:t>
            </a:r>
            <a:r>
              <a:rPr dirty="0" sz="3200">
                <a:latin typeface="Arial MT"/>
                <a:cs typeface="Arial MT"/>
              </a:rPr>
              <a:t> </a:t>
            </a:r>
            <a:r>
              <a:rPr dirty="0" sz="3200" spc="-5">
                <a:latin typeface="Arial MT"/>
                <a:cs typeface="Arial MT"/>
              </a:rPr>
              <a:t>warga</a:t>
            </a:r>
            <a:r>
              <a:rPr dirty="0" sz="3200" spc="-50">
                <a:latin typeface="Arial MT"/>
                <a:cs typeface="Arial MT"/>
              </a:rPr>
              <a:t> </a:t>
            </a:r>
            <a:r>
              <a:rPr dirty="0" sz="3200" spc="-5">
                <a:latin typeface="Arial MT"/>
                <a:cs typeface="Arial MT"/>
              </a:rPr>
              <a:t>satuan</a:t>
            </a:r>
            <a:r>
              <a:rPr dirty="0" sz="3200" spc="-45">
                <a:latin typeface="Arial MT"/>
                <a:cs typeface="Arial MT"/>
              </a:rPr>
              <a:t> </a:t>
            </a:r>
            <a:r>
              <a:rPr dirty="0" sz="3200" spc="-5">
                <a:latin typeface="Arial MT"/>
                <a:cs typeface="Arial MT"/>
              </a:rPr>
              <a:t>pendidikan,</a:t>
            </a:r>
            <a:r>
              <a:rPr dirty="0" sz="3200" spc="-45">
                <a:latin typeface="Arial MT"/>
                <a:cs typeface="Arial MT"/>
              </a:rPr>
              <a:t> </a:t>
            </a:r>
            <a:r>
              <a:rPr dirty="0" sz="3200" spc="-5">
                <a:latin typeface="Arial MT"/>
                <a:cs typeface="Arial MT"/>
              </a:rPr>
              <a:t>yang </a:t>
            </a:r>
            <a:r>
              <a:rPr dirty="0" sz="3200" spc="-869">
                <a:latin typeface="Arial MT"/>
                <a:cs typeface="Arial MT"/>
              </a:rPr>
              <a:t> </a:t>
            </a:r>
            <a:r>
              <a:rPr dirty="0" sz="3200" spc="-5">
                <a:latin typeface="Arial MT"/>
                <a:cs typeface="Arial MT"/>
              </a:rPr>
              <a:t>dirumuskan berdasarkan </a:t>
            </a:r>
            <a:r>
              <a:rPr dirty="0" sz="3200">
                <a:latin typeface="Arial MT"/>
                <a:cs typeface="Arial MT"/>
              </a:rPr>
              <a:t> </a:t>
            </a:r>
            <a:r>
              <a:rPr dirty="0" sz="3200" spc="-5">
                <a:latin typeface="Arial MT"/>
                <a:cs typeface="Arial MT"/>
              </a:rPr>
              <a:t>masukan dari seluruh warga </a:t>
            </a:r>
            <a:r>
              <a:rPr dirty="0" sz="3200">
                <a:latin typeface="Arial MT"/>
                <a:cs typeface="Arial MT"/>
              </a:rPr>
              <a:t> </a:t>
            </a:r>
            <a:r>
              <a:rPr dirty="0" sz="3200" spc="-5">
                <a:latin typeface="Arial MT"/>
                <a:cs typeface="Arial MT"/>
              </a:rPr>
              <a:t>satuan</a:t>
            </a:r>
            <a:r>
              <a:rPr dirty="0" sz="3200" spc="-30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pendidikan.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1092" y="1319783"/>
            <a:ext cx="5853683" cy="5852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41092" y="1319783"/>
            <a:ext cx="5854065" cy="585470"/>
          </a:xfrm>
          <a:prstGeom prst="rect">
            <a:avLst/>
          </a:prstGeom>
          <a:ln w="9525">
            <a:solidFill>
              <a:srgbClr val="5B9BD4"/>
            </a:solidFill>
          </a:ln>
        </p:spPr>
        <p:txBody>
          <a:bodyPr wrap="square" lIns="0" tIns="203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60"/>
              </a:spcBef>
            </a:pPr>
            <a:r>
              <a:rPr dirty="0" sz="3200" spc="-5">
                <a:latin typeface="Calibri"/>
                <a:cs typeface="Calibri"/>
              </a:rPr>
              <a:t>Pengertian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Visi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9718" y="537850"/>
            <a:ext cx="115379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dirty="0" sz="6000" spc="-10" b="1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8219" y="1891283"/>
            <a:ext cx="10058400" cy="3469004"/>
          </a:xfrm>
          <a:custGeom>
            <a:avLst/>
            <a:gdLst/>
            <a:ahLst/>
            <a:cxnLst/>
            <a:rect l="l" t="t" r="r" b="b"/>
            <a:pathLst>
              <a:path w="10058400" h="3469004">
                <a:moveTo>
                  <a:pt x="0" y="0"/>
                </a:moveTo>
                <a:lnTo>
                  <a:pt x="10058400" y="0"/>
                </a:lnTo>
                <a:lnTo>
                  <a:pt x="10058400" y="3468624"/>
                </a:lnTo>
                <a:lnTo>
                  <a:pt x="0" y="34686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D81F7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08256" y="1879492"/>
            <a:ext cx="9350375" cy="296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20650" indent="-342900">
              <a:lnSpc>
                <a:spcPct val="114999"/>
              </a:lnSpc>
              <a:spcBef>
                <a:spcPts val="100"/>
              </a:spcBef>
              <a:buSzPct val="54166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MT"/>
                <a:cs typeface="Arial MT"/>
              </a:rPr>
              <a:t>Visi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merupakan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5B9BD4"/>
                </a:solidFill>
                <a:latin typeface="Arial MT"/>
                <a:cs typeface="Arial MT"/>
              </a:rPr>
              <a:t>keadaan</a:t>
            </a:r>
            <a:r>
              <a:rPr dirty="0" sz="2400" spc="-5">
                <a:latin typeface="Arial MT"/>
                <a:cs typeface="Arial MT"/>
              </a:rPr>
              <a:t>,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yaitu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gambaran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masa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depan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yang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ingin </a:t>
            </a:r>
            <a:r>
              <a:rPr dirty="0" sz="2400" spc="-65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dicapai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oleh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satuan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pendidikan.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SzPct val="54166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MT"/>
                <a:cs typeface="Arial MT"/>
              </a:rPr>
              <a:t>Visi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harus dapat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memberikan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panduan/arahan</a:t>
            </a:r>
            <a:r>
              <a:rPr dirty="0" sz="2400" spc="4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serta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motivasi.</a:t>
            </a:r>
            <a:endParaRPr sz="2400">
              <a:latin typeface="Arial MT"/>
              <a:cs typeface="Arial MT"/>
            </a:endParaRPr>
          </a:p>
          <a:p>
            <a:pPr marL="354965" marR="5080" indent="-342900">
              <a:lnSpc>
                <a:spcPct val="114999"/>
              </a:lnSpc>
              <a:buSzPct val="54166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MT"/>
                <a:cs typeface="Arial MT"/>
              </a:rPr>
              <a:t>Visi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harus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tampak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5B9BD4"/>
                </a:solidFill>
                <a:latin typeface="Arial MT"/>
                <a:cs typeface="Arial MT"/>
              </a:rPr>
              <a:t>realistis</a:t>
            </a:r>
            <a:r>
              <a:rPr dirty="0" sz="2400" spc="-5">
                <a:latin typeface="Arial MT"/>
                <a:cs typeface="Arial MT"/>
              </a:rPr>
              <a:t>,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kredibel</a:t>
            </a:r>
            <a:r>
              <a:rPr dirty="0" sz="2400" spc="3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dan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atraktif.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Sebaiknya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mudah </a:t>
            </a:r>
            <a:r>
              <a:rPr dirty="0" sz="2400" spc="-6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dipahami,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relatif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singkat,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ideal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dan berfokus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pada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mutu,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serta 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memotivasi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setiap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pemangku</a:t>
            </a:r>
            <a:r>
              <a:rPr dirty="0" sz="2400" spc="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kepentingan.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SzPct val="54166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 MT"/>
                <a:cs typeface="Arial MT"/>
              </a:rPr>
              <a:t>Visi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bersifat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5B9BD4"/>
                </a:solidFill>
                <a:latin typeface="Arial MT"/>
                <a:cs typeface="Arial MT"/>
              </a:rPr>
              <a:t>dinamis</a:t>
            </a:r>
            <a:r>
              <a:rPr dirty="0" sz="2400" spc="10">
                <a:solidFill>
                  <a:srgbClr val="5B9BD4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dan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tidak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untuk selamanya.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44840" y="0"/>
            <a:ext cx="3947795" cy="654050"/>
          </a:xfrm>
          <a:custGeom>
            <a:avLst/>
            <a:gdLst/>
            <a:ahLst/>
            <a:cxnLst/>
            <a:rect l="l" t="t" r="r" b="b"/>
            <a:pathLst>
              <a:path w="3947795" h="654050">
                <a:moveTo>
                  <a:pt x="3947172" y="0"/>
                </a:moveTo>
                <a:lnTo>
                  <a:pt x="0" y="0"/>
                </a:lnTo>
                <a:lnTo>
                  <a:pt x="0" y="653796"/>
                </a:lnTo>
                <a:lnTo>
                  <a:pt x="3947172" y="653796"/>
                </a:lnTo>
                <a:lnTo>
                  <a:pt x="3947172" y="0"/>
                </a:lnTo>
                <a:close/>
              </a:path>
            </a:pathLst>
          </a:custGeom>
          <a:solidFill>
            <a:srgbClr val="EFFA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8976" y="0"/>
            <a:ext cx="2807335" cy="6858000"/>
          </a:xfrm>
          <a:custGeom>
            <a:avLst/>
            <a:gdLst/>
            <a:ahLst/>
            <a:cxnLst/>
            <a:rect l="l" t="t" r="r" b="b"/>
            <a:pathLst>
              <a:path w="2807335" h="6858000">
                <a:moveTo>
                  <a:pt x="2807208" y="0"/>
                </a:moveTo>
                <a:lnTo>
                  <a:pt x="0" y="0"/>
                </a:lnTo>
                <a:lnTo>
                  <a:pt x="0" y="6858000"/>
                </a:lnTo>
                <a:lnTo>
                  <a:pt x="2807208" y="6858000"/>
                </a:lnTo>
                <a:lnTo>
                  <a:pt x="2807208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7291" y="795051"/>
            <a:ext cx="1738630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b="1">
                <a:latin typeface="Candara"/>
                <a:cs typeface="Candara"/>
              </a:rPr>
              <a:t>Membuat</a:t>
            </a:r>
            <a:r>
              <a:rPr dirty="0" sz="2300" spc="-125" b="1">
                <a:latin typeface="Candara"/>
                <a:cs typeface="Candara"/>
              </a:rPr>
              <a:t> </a:t>
            </a:r>
            <a:r>
              <a:rPr dirty="0" sz="2300" b="1">
                <a:latin typeface="Candara"/>
                <a:cs typeface="Candara"/>
              </a:rPr>
              <a:t>Visi</a:t>
            </a:r>
            <a:endParaRPr sz="23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7834" y="187010"/>
            <a:ext cx="7938770" cy="664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15900" algn="l"/>
              </a:tabLst>
            </a:pP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Kumpulkan</a:t>
            </a:r>
            <a:r>
              <a:rPr dirty="0" sz="1200" spc="-2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informasi</a:t>
            </a:r>
            <a:r>
              <a:rPr dirty="0" sz="1200" spc="4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untuk</a:t>
            </a:r>
            <a:r>
              <a:rPr dirty="0" sz="1200" spc="-3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dijadikan</a:t>
            </a:r>
            <a:r>
              <a:rPr dirty="0" sz="1200" spc="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bahan</a:t>
            </a:r>
            <a:r>
              <a:rPr dirty="0" sz="1200" spc="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diskusi,</a:t>
            </a:r>
            <a:r>
              <a:rPr dirty="0" sz="1200" spc="-2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melalui wawancara</a:t>
            </a:r>
            <a:r>
              <a:rPr dirty="0" sz="1200" spc="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atau</a:t>
            </a:r>
            <a:r>
              <a:rPr dirty="0" sz="1200" spc="-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survei.</a:t>
            </a:r>
            <a:endParaRPr sz="1200">
              <a:latin typeface="Candara"/>
              <a:cs typeface="Candara"/>
            </a:endParaRPr>
          </a:p>
          <a:p>
            <a:pPr marL="215265" marR="5080" indent="-203200">
              <a:lnSpc>
                <a:spcPts val="1300"/>
              </a:lnSpc>
              <a:spcBef>
                <a:spcPts val="1010"/>
              </a:spcBef>
              <a:buAutoNum type="arabicPeriod"/>
              <a:tabLst>
                <a:tab pos="215900" algn="l"/>
              </a:tabLst>
            </a:pP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Dari</a:t>
            </a:r>
            <a:r>
              <a:rPr dirty="0" sz="1200" spc="2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jawaban warga</a:t>
            </a:r>
            <a:r>
              <a:rPr dirty="0" sz="1200" spc="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satuan</a:t>
            </a:r>
            <a:r>
              <a:rPr dirty="0" sz="1200" spc="-1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pendidikan,</a:t>
            </a:r>
            <a:r>
              <a:rPr dirty="0" sz="1200" spc="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buatlah</a:t>
            </a:r>
            <a:r>
              <a:rPr dirty="0" sz="1200" spc="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keterkaitan/benang</a:t>
            </a:r>
            <a:r>
              <a:rPr dirty="0" sz="1200" spc="-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merah</a:t>
            </a:r>
            <a:r>
              <a:rPr dirty="0" sz="1200" spc="2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dari</a:t>
            </a:r>
            <a:r>
              <a:rPr dirty="0" sz="1200" spc="2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suara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peserta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didik,</a:t>
            </a:r>
            <a:r>
              <a:rPr dirty="0" sz="1200" spc="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staf/guru,</a:t>
            </a:r>
            <a:r>
              <a:rPr dirty="0" sz="1200" spc="-1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dan</a:t>
            </a:r>
            <a:r>
              <a:rPr dirty="0" sz="1200" spc="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orang 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tua.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7834" y="935294"/>
            <a:ext cx="5491480" cy="499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15900" algn="l"/>
              </a:tabLst>
            </a:pP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Letakkan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jawaban-jawaban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ketiga</a:t>
            </a:r>
            <a:r>
              <a:rPr dirty="0" sz="1200" spc="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kelompok</a:t>
            </a:r>
            <a:r>
              <a:rPr dirty="0" sz="1200" spc="2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tersebut</a:t>
            </a:r>
            <a:r>
              <a:rPr dirty="0" sz="1200" spc="-2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sehingga</a:t>
            </a:r>
            <a:r>
              <a:rPr dirty="0" sz="1200" spc="2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semuanya</a:t>
            </a:r>
            <a:r>
              <a:rPr dirty="0" sz="1200" spc="1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terlihat.</a:t>
            </a:r>
            <a:endParaRPr sz="1200">
              <a:latin typeface="Candara"/>
              <a:cs typeface="Candara"/>
            </a:endParaRPr>
          </a:p>
          <a:p>
            <a:pPr marL="215265" indent="-203200">
              <a:lnSpc>
                <a:spcPct val="100000"/>
              </a:lnSpc>
              <a:spcBef>
                <a:spcPts val="850"/>
              </a:spcBef>
              <a:buAutoNum type="arabicPeriod" startAt="3"/>
              <a:tabLst>
                <a:tab pos="215900" algn="l"/>
              </a:tabLst>
            </a:pP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Telisik</a:t>
            </a:r>
            <a:r>
              <a:rPr dirty="0" sz="1200" spc="-2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persamaan</a:t>
            </a:r>
            <a:r>
              <a:rPr dirty="0" sz="1200" spc="-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dan perbedaannya: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2634" y="1454977"/>
            <a:ext cx="7406640" cy="82867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393700" marR="5080" indent="-381000">
              <a:lnSpc>
                <a:spcPts val="1300"/>
              </a:lnSpc>
              <a:spcBef>
                <a:spcPts val="260"/>
              </a:spcBef>
              <a:buAutoNum type="alphaLcPeriod"/>
              <a:tabLst>
                <a:tab pos="393065" algn="l"/>
                <a:tab pos="393700" algn="l"/>
              </a:tabLst>
            </a:pP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Kumpulkan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sebanyak 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mungkin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persamaannya. 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Kumpulan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persamaan ini merepresentasikan harapan bersama </a:t>
            </a:r>
            <a:r>
              <a:rPr dirty="0" sz="1200" spc="-25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warga satuan</a:t>
            </a:r>
            <a:r>
              <a:rPr dirty="0" sz="1200" spc="-1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pendidikan.</a:t>
            </a:r>
            <a:endParaRPr sz="1200">
              <a:latin typeface="Candara"/>
              <a:cs typeface="Candara"/>
            </a:endParaRPr>
          </a:p>
          <a:p>
            <a:pPr marL="393700" indent="-38100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393065" algn="l"/>
                <a:tab pos="393700" algn="l"/>
              </a:tabLst>
            </a:pP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Bahas perbedaan</a:t>
            </a:r>
            <a:r>
              <a:rPr dirty="0" sz="1200" spc="-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yang</a:t>
            </a:r>
            <a:r>
              <a:rPr dirty="0" sz="1200" spc="2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ditemukan.</a:t>
            </a:r>
            <a:r>
              <a:rPr dirty="0" sz="1200" spc="-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Apa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 saja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kemungkinan</a:t>
            </a:r>
            <a:r>
              <a:rPr dirty="0" sz="1200" spc="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yang</a:t>
            </a:r>
            <a:r>
              <a:rPr dirty="0" sz="1200" spc="2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membuat</a:t>
            </a:r>
            <a:r>
              <a:rPr dirty="0" sz="1200" spc="-1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perbedaan</a:t>
            </a:r>
            <a:r>
              <a:rPr dirty="0" sz="1200" spc="-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tersebut?</a:t>
            </a:r>
            <a:endParaRPr sz="1200">
              <a:latin typeface="Candara"/>
              <a:cs typeface="Candara"/>
            </a:endParaRPr>
          </a:p>
          <a:p>
            <a:pPr marL="393700" indent="-381000">
              <a:lnSpc>
                <a:spcPct val="100000"/>
              </a:lnSpc>
              <a:spcBef>
                <a:spcPts val="359"/>
              </a:spcBef>
              <a:buAutoNum type="alphaLcPeriod"/>
              <a:tabLst>
                <a:tab pos="393065" algn="l"/>
                <a:tab pos="393700" algn="l"/>
              </a:tabLst>
            </a:pP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Apa</a:t>
            </a:r>
            <a:r>
              <a:rPr dirty="0" sz="1200" spc="-3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kaitannya</a:t>
            </a:r>
            <a:r>
              <a:rPr dirty="0" sz="1200" spc="1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dengan persamaan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yang</a:t>
            </a:r>
            <a:r>
              <a:rPr dirty="0" sz="1200" spc="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ditemukan?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7834" y="2366329"/>
            <a:ext cx="41135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ndara"/>
                <a:cs typeface="Candara"/>
              </a:rPr>
              <a:t>5.</a:t>
            </a:r>
            <a:r>
              <a:rPr dirty="0" sz="1200" spc="450"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Mengubah</a:t>
            </a:r>
            <a:r>
              <a:rPr dirty="0" sz="1200" spc="-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kesimpulan</a:t>
            </a:r>
            <a:r>
              <a:rPr dirty="0" sz="1200" spc="-2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yang</a:t>
            </a:r>
            <a:r>
              <a:rPr dirty="0" sz="1200" spc="2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didapatkan</a:t>
            </a:r>
            <a:r>
              <a:rPr dirty="0" sz="1200" spc="-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menjadi</a:t>
            </a:r>
            <a:r>
              <a:rPr dirty="0" sz="1200" spc="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kalimat</a:t>
            </a:r>
            <a:r>
              <a:rPr dirty="0" sz="1200" spc="1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visi.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7834" y="2658938"/>
            <a:ext cx="6350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ndara"/>
                <a:cs typeface="Candara"/>
              </a:rPr>
              <a:t>6.</a:t>
            </a:r>
            <a:r>
              <a:rPr dirty="0" sz="1200" spc="395"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Menentukan komponen</a:t>
            </a:r>
            <a:r>
              <a:rPr dirty="0" sz="1200" spc="2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utama</a:t>
            </a:r>
            <a:r>
              <a:rPr dirty="0" sz="1200" spc="-1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visi</a:t>
            </a:r>
            <a:r>
              <a:rPr dirty="0" sz="120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yang</a:t>
            </a:r>
            <a:r>
              <a:rPr dirty="0" sz="1200" spc="30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diturunkan menjadi</a:t>
            </a:r>
            <a:r>
              <a:rPr dirty="0" sz="1200" spc="1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indikator-indikator</a:t>
            </a:r>
            <a:r>
              <a:rPr dirty="0" sz="1200" spc="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pencapaian</a:t>
            </a:r>
            <a:r>
              <a:rPr dirty="0" sz="1200" spc="-15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200" spc="-5">
                <a:solidFill>
                  <a:srgbClr val="434343"/>
                </a:solidFill>
                <a:latin typeface="Candara"/>
                <a:cs typeface="Candara"/>
              </a:rPr>
              <a:t>visi.</a:t>
            </a:r>
            <a:endParaRPr sz="1200">
              <a:latin typeface="Candara"/>
              <a:cs typeface="Candar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022310" y="2919042"/>
          <a:ext cx="9158605" cy="3957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4345"/>
                <a:gridCol w="3014345"/>
                <a:gridCol w="3014344"/>
              </a:tblGrid>
              <a:tr h="467324">
                <a:tc>
                  <a:txBody>
                    <a:bodyPr/>
                    <a:lstStyle/>
                    <a:p>
                      <a:pPr marL="984250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dirty="0" sz="1300" spc="-10" b="1">
                          <a:latin typeface="Arial"/>
                          <a:cs typeface="Arial"/>
                        </a:rPr>
                        <a:t>Peserta Didik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1684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dirty="0" sz="1300" spc="-5" b="1">
                          <a:latin typeface="Arial"/>
                          <a:cs typeface="Arial"/>
                        </a:rPr>
                        <a:t>Staf/guru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1684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dirty="0" sz="1300" spc="-5" b="1">
                          <a:latin typeface="Arial"/>
                          <a:cs typeface="Arial"/>
                        </a:rPr>
                        <a:t>Orang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" b="1">
                          <a:latin typeface="Arial"/>
                          <a:cs typeface="Arial"/>
                        </a:rPr>
                        <a:t>tua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1684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1F3"/>
                    </a:solidFill>
                  </a:tcPr>
                </a:tc>
              </a:tr>
              <a:tr h="3414165">
                <a:tc>
                  <a:txBody>
                    <a:bodyPr/>
                    <a:lstStyle/>
                    <a:p>
                      <a:pPr marL="362585" marR="369570" indent="-208915">
                        <a:lnSpc>
                          <a:spcPct val="115399"/>
                        </a:lnSpc>
                        <a:spcBef>
                          <a:spcPts val="760"/>
                        </a:spcBef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kebutuhan</a:t>
                      </a:r>
                      <a:r>
                        <a:rPr dirty="0" sz="1300" spc="2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300" spc="2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ingin </a:t>
                      </a:r>
                      <a:r>
                        <a:rPr dirty="0" sz="130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dipenuhi</a:t>
                      </a:r>
                      <a:r>
                        <a:rPr dirty="0" sz="1300" spc="3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dirty="0" sz="130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satuan</a:t>
                      </a:r>
                      <a:r>
                        <a:rPr dirty="0" sz="1300" spc="2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pendidikan?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62585" marR="364490" indent="-208915">
                        <a:lnSpc>
                          <a:spcPts val="1800"/>
                        </a:lnSpc>
                        <a:spcBef>
                          <a:spcPts val="90"/>
                        </a:spcBef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Satuan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dirty="0" sz="1300" spc="1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seperti</a:t>
                      </a:r>
                      <a:r>
                        <a:rPr dirty="0" sz="1300" spc="1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apa </a:t>
                      </a:r>
                      <a:r>
                        <a:rPr dirty="0" sz="1300" spc="-35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300" spc="2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kamu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inginkan?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62585" indent="-209550">
                        <a:lnSpc>
                          <a:spcPct val="100000"/>
                        </a:lnSpc>
                        <a:spcBef>
                          <a:spcPts val="130"/>
                        </a:spcBef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Hal</a:t>
                      </a:r>
                      <a:r>
                        <a:rPr dirty="0" sz="130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300" spc="2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paling</a:t>
                      </a:r>
                      <a:r>
                        <a:rPr dirty="0" sz="1300" spc="1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ingin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didapat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62585" marR="568325">
                        <a:lnSpc>
                          <a:spcPct val="114599"/>
                        </a:lnSpc>
                        <a:spcBef>
                          <a:spcPts val="10"/>
                        </a:spcBef>
                      </a:pP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/dipelajari/dikuasai</a:t>
                      </a:r>
                      <a:r>
                        <a:rPr dirty="0" sz="1300" spc="2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satuan </a:t>
                      </a:r>
                      <a:r>
                        <a:rPr dirty="0" sz="1300" spc="-34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pendidikan?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62585" marR="512445" indent="-208915">
                        <a:lnSpc>
                          <a:spcPct val="114599"/>
                        </a:lnSpc>
                        <a:spcBef>
                          <a:spcPts val="15"/>
                        </a:spcBef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300" spc="1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paling penting</a:t>
                      </a:r>
                      <a:r>
                        <a:rPr dirty="0" sz="1300" spc="2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bagi </a:t>
                      </a:r>
                      <a:r>
                        <a:rPr dirty="0" sz="1300" spc="-35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kamu</a:t>
                      </a:r>
                      <a:r>
                        <a:rPr dirty="0" sz="1300" spc="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dirty="0" sz="1300" spc="-1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satuan</a:t>
                      </a:r>
                      <a:r>
                        <a:rPr dirty="0" sz="1300" spc="2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pendidikan?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9652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2585" marR="172720" indent="-208915">
                        <a:lnSpc>
                          <a:spcPct val="115100"/>
                        </a:lnSpc>
                        <a:spcBef>
                          <a:spcPts val="770"/>
                        </a:spcBef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Mengapa</a:t>
                      </a:r>
                      <a:r>
                        <a:rPr dirty="0" sz="1300" spc="3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memilih</a:t>
                      </a:r>
                      <a:r>
                        <a:rPr dirty="0" sz="1300" spc="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profesi</a:t>
                      </a:r>
                      <a:r>
                        <a:rPr dirty="0" sz="1300" spc="2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sebagai </a:t>
                      </a:r>
                      <a:r>
                        <a:rPr dirty="0" sz="1300" spc="-35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pendidik/bekerja</a:t>
                      </a:r>
                      <a:r>
                        <a:rPr dirty="0" sz="1300" spc="5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satuan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pendidikan?</a:t>
                      </a:r>
                      <a:r>
                        <a:rPr dirty="0" sz="1300" spc="4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300" spc="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300" spc="1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ingin </a:t>
                      </a:r>
                      <a:r>
                        <a:rPr dirty="0" sz="130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dicapai?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62585" indent="-208915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30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harapan</a:t>
                      </a:r>
                      <a:r>
                        <a:rPr dirty="0" sz="1300" spc="2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bagi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peserta</a:t>
                      </a:r>
                      <a:r>
                        <a:rPr dirty="0" sz="1300" spc="2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didik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62585" marR="403860">
                        <a:lnSpc>
                          <a:spcPct val="114900"/>
                        </a:lnSpc>
                        <a:spcBef>
                          <a:spcPts val="5"/>
                        </a:spcBef>
                      </a:pP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300" spc="1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ada</a:t>
                      </a:r>
                      <a:r>
                        <a:rPr dirty="0" sz="130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satuan</a:t>
                      </a:r>
                      <a:r>
                        <a:rPr dirty="0" sz="1300" spc="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pendidikan </a:t>
                      </a:r>
                      <a:r>
                        <a:rPr dirty="0" sz="1300" spc="-34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ini?</a:t>
                      </a:r>
                      <a:r>
                        <a:rPr dirty="0" sz="130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Jika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mereka</a:t>
                      </a:r>
                      <a:r>
                        <a:rPr dirty="0" sz="1300" spc="2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keluar</a:t>
                      </a:r>
                      <a:r>
                        <a:rPr dirty="0" sz="1300" spc="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atau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sudah</a:t>
                      </a:r>
                      <a:r>
                        <a:rPr dirty="0" sz="1300" spc="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lulus</a:t>
                      </a:r>
                      <a:r>
                        <a:rPr dirty="0" sz="130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ingin</a:t>
                      </a:r>
                      <a:r>
                        <a:rPr dirty="0" sz="1300" spc="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mereka</a:t>
                      </a:r>
                      <a:r>
                        <a:rPr dirty="0" sz="1300" spc="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jadi </a:t>
                      </a:r>
                      <a:r>
                        <a:rPr dirty="0" sz="130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individu</a:t>
                      </a:r>
                      <a:r>
                        <a:rPr dirty="0" sz="1300" spc="2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seperti</a:t>
                      </a:r>
                      <a:r>
                        <a:rPr dirty="0" sz="1300" spc="2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apa?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62585" marR="367665" indent="-208915">
                        <a:lnSpc>
                          <a:spcPct val="114999"/>
                        </a:lnSpc>
                        <a:spcBef>
                          <a:spcPts val="5"/>
                        </a:spcBef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nilai-nilai</a:t>
                      </a:r>
                      <a:r>
                        <a:rPr dirty="0" sz="1300" spc="1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300" spc="2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Anda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percayai?</a:t>
                      </a:r>
                      <a:r>
                        <a:rPr dirty="0" sz="1300" spc="4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Bagaimana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menanamkan</a:t>
                      </a:r>
                      <a:r>
                        <a:rPr dirty="0" sz="1300" spc="4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itu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pada</a:t>
                      </a:r>
                      <a:r>
                        <a:rPr dirty="0" sz="1300" spc="1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peserta </a:t>
                      </a:r>
                      <a:r>
                        <a:rPr dirty="0" sz="130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didik?</a:t>
                      </a:r>
                      <a:r>
                        <a:rPr dirty="0" sz="1300" spc="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Apa perubahan</a:t>
                      </a:r>
                      <a:r>
                        <a:rPr dirty="0" sz="1300" spc="4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diri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yang </a:t>
                      </a:r>
                      <a:r>
                        <a:rPr dirty="0" sz="1300" spc="-35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diharapkan</a:t>
                      </a:r>
                      <a:r>
                        <a:rPr dirty="0" sz="1300" spc="4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terjadi?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9779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2585" marR="798830" indent="-208915">
                        <a:lnSpc>
                          <a:spcPct val="115399"/>
                        </a:lnSpc>
                        <a:spcBef>
                          <a:spcPts val="770"/>
                        </a:spcBef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Mengapa</a:t>
                      </a:r>
                      <a:r>
                        <a:rPr dirty="0" sz="1300" spc="2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memilih</a:t>
                      </a:r>
                      <a:r>
                        <a:rPr dirty="0" sz="130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satuan </a:t>
                      </a:r>
                      <a:r>
                        <a:rPr dirty="0" sz="1300" spc="-35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dirty="0" sz="1300" spc="2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ini?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62585" marR="190500" indent="-208915">
                        <a:lnSpc>
                          <a:spcPts val="1800"/>
                        </a:lnSpc>
                        <a:spcBef>
                          <a:spcPts val="85"/>
                        </a:spcBef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harapannya</a:t>
                      </a:r>
                      <a:r>
                        <a:rPr dirty="0" sz="1300" spc="5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terhadap</a:t>
                      </a:r>
                      <a:r>
                        <a:rPr dirty="0" sz="1300" spc="2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satuan </a:t>
                      </a:r>
                      <a:r>
                        <a:rPr dirty="0" sz="1300" spc="-35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pendidikan?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62585" indent="-209550">
                        <a:lnSpc>
                          <a:spcPct val="100000"/>
                        </a:lnSpc>
                        <a:spcBef>
                          <a:spcPts val="130"/>
                        </a:spcBef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Pribadi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anak</a:t>
                      </a:r>
                      <a:r>
                        <a:rPr dirty="0" sz="130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seperti</a:t>
                      </a:r>
                      <a:r>
                        <a:rPr dirty="0" sz="1300" spc="1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yang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625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diharapkan?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62585" indent="-209550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Kalau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bisa</a:t>
                      </a:r>
                      <a:r>
                        <a:rPr dirty="0" sz="1300" spc="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menentukan</a:t>
                      </a:r>
                      <a:r>
                        <a:rPr dirty="0" sz="1300" spc="5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hal</a:t>
                      </a:r>
                      <a:r>
                        <a:rPr dirty="0" sz="1300" spc="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paling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62585" marR="354965">
                        <a:lnSpc>
                          <a:spcPct val="114599"/>
                        </a:lnSpc>
                        <a:spcBef>
                          <a:spcPts val="10"/>
                        </a:spcBef>
                      </a:pP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penting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300" spc="1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perlu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dipelajari</a:t>
                      </a:r>
                      <a:r>
                        <a:rPr dirty="0" sz="1300" spc="1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di </a:t>
                      </a:r>
                      <a:r>
                        <a:rPr dirty="0" sz="130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satuan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pendidikan,</a:t>
                      </a:r>
                      <a:r>
                        <a:rPr dirty="0" sz="1300" spc="3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apakah</a:t>
                      </a:r>
                      <a:r>
                        <a:rPr dirty="0" sz="1300" spc="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solidFill>
                            <a:srgbClr val="434343"/>
                          </a:solidFill>
                          <a:latin typeface="Arial MT"/>
                          <a:cs typeface="Arial MT"/>
                        </a:rPr>
                        <a:t>itu?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9779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060954" y="2692145"/>
            <a:ext cx="8968105" cy="0"/>
          </a:xfrm>
          <a:custGeom>
            <a:avLst/>
            <a:gdLst/>
            <a:ahLst/>
            <a:cxnLst/>
            <a:rect l="l" t="t" r="r" b="b"/>
            <a:pathLst>
              <a:path w="8968105" h="0">
                <a:moveTo>
                  <a:pt x="0" y="0"/>
                </a:moveTo>
                <a:lnTo>
                  <a:pt x="8967901" y="0"/>
                </a:lnTo>
              </a:path>
            </a:pathLst>
          </a:custGeom>
          <a:ln w="19050">
            <a:solidFill>
              <a:srgbClr val="999999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69867" y="1517396"/>
            <a:ext cx="39179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 b="1">
                <a:solidFill>
                  <a:srgbClr val="434343"/>
                </a:solidFill>
                <a:latin typeface="Arial"/>
                <a:cs typeface="Arial"/>
              </a:rPr>
              <a:t>TIPS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798" y="1716387"/>
            <a:ext cx="2282825" cy="4810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0979" marR="23495" indent="-208915">
              <a:lnSpc>
                <a:spcPct val="114900"/>
              </a:lnSpc>
              <a:spcBef>
                <a:spcPts val="95"/>
              </a:spcBef>
              <a:buChar char="●"/>
              <a:tabLst>
                <a:tab pos="221615" algn="l"/>
              </a:tabLst>
            </a:pP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Sesuaikan</a:t>
            </a:r>
            <a:r>
              <a:rPr dirty="0" sz="1300" spc="34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pertanyaan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untuk</a:t>
            </a:r>
            <a:r>
              <a:rPr dirty="0" sz="1300" spc="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peserta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didik</a:t>
            </a:r>
            <a:r>
              <a:rPr dirty="0" sz="1300" spc="3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dengan </a:t>
            </a:r>
            <a:r>
              <a:rPr dirty="0" sz="1300" spc="-3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tahapan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 perkembangan/belajarnya</a:t>
            </a:r>
            <a:endParaRPr sz="1300">
              <a:latin typeface="Arial MT"/>
              <a:cs typeface="Arial MT"/>
            </a:endParaRPr>
          </a:p>
          <a:p>
            <a:pPr marL="220979" marR="6985" indent="-208915">
              <a:lnSpc>
                <a:spcPct val="114999"/>
              </a:lnSpc>
              <a:spcBef>
                <a:spcPts val="5"/>
              </a:spcBef>
              <a:buChar char="●"/>
              <a:tabLst>
                <a:tab pos="221615" algn="l"/>
              </a:tabLst>
            </a:pP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Tenaga</a:t>
            </a:r>
            <a:r>
              <a:rPr dirty="0" sz="1300" spc="1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kependidikan </a:t>
            </a:r>
            <a:r>
              <a:rPr dirty="0" sz="130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terkadang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tidak</a:t>
            </a:r>
            <a:r>
              <a:rPr dirty="0" sz="1300" spc="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melihat </a:t>
            </a:r>
            <a:r>
              <a:rPr dirty="0" sz="130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dirinya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sebagai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pendidik. </a:t>
            </a:r>
            <a:r>
              <a:rPr dirty="0" sz="130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Berikan</a:t>
            </a:r>
            <a:r>
              <a:rPr dirty="0" sz="1300" spc="1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pengantar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bahwa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 bekerja</a:t>
            </a:r>
            <a:r>
              <a:rPr dirty="0" sz="1300" spc="6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di</a:t>
            </a:r>
            <a:r>
              <a:rPr dirty="0" sz="1300" spc="5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satuan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 pendidikan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adalah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pendidik, </a:t>
            </a:r>
            <a:r>
              <a:rPr dirty="0" sz="1300" spc="-3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apapun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perannya.</a:t>
            </a:r>
            <a:endParaRPr sz="1300">
              <a:latin typeface="Arial MT"/>
              <a:cs typeface="Arial MT"/>
            </a:endParaRPr>
          </a:p>
          <a:p>
            <a:pPr marL="220979" indent="-208915">
              <a:lnSpc>
                <a:spcPct val="100000"/>
              </a:lnSpc>
              <a:spcBef>
                <a:spcPts val="229"/>
              </a:spcBef>
              <a:buChar char="●"/>
              <a:tabLst>
                <a:tab pos="221615" algn="l"/>
              </a:tabLst>
            </a:pP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Untuk</a:t>
            </a:r>
            <a:r>
              <a:rPr dirty="0" sz="1300" spc="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wakil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 orang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tua, perlu</a:t>
            </a:r>
            <a:endParaRPr sz="1300">
              <a:latin typeface="Arial MT"/>
              <a:cs typeface="Arial MT"/>
            </a:endParaRPr>
          </a:p>
          <a:p>
            <a:pPr marL="220979" marR="99060">
              <a:lnSpc>
                <a:spcPct val="114999"/>
              </a:lnSpc>
              <a:spcBef>
                <a:spcPts val="5"/>
              </a:spcBef>
            </a:pP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cermat</a:t>
            </a:r>
            <a:r>
              <a:rPr dirty="0" sz="1300" spc="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memilih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perwakilan </a:t>
            </a:r>
            <a:r>
              <a:rPr dirty="0" sz="1300" spc="-3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agar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perwakilan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 representatif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(orang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tua </a:t>
            </a:r>
            <a:r>
              <a:rPr dirty="0" sz="130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baru</a:t>
            </a:r>
            <a:r>
              <a:rPr dirty="0" sz="1300" spc="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dan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 lama,</a:t>
            </a:r>
            <a:r>
              <a:rPr dirty="0" sz="1300" spc="1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orang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tua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kritis</a:t>
            </a:r>
            <a:r>
              <a:rPr dirty="0" sz="1300" spc="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baik</a:t>
            </a:r>
            <a:r>
              <a:rPr dirty="0" sz="1300" spc="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terhadap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 tujuan</a:t>
            </a:r>
            <a:r>
              <a:rPr dirty="0" sz="1300" spc="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pendidikan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untuk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 anak,</a:t>
            </a:r>
            <a:r>
              <a:rPr dirty="0" sz="1300" spc="1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maupun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mengapa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 memilih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 satuan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 pendidikan </a:t>
            </a:r>
            <a:r>
              <a:rPr dirty="0" sz="1300" spc="-3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tersebut)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327" y="2470927"/>
            <a:ext cx="4883785" cy="1443990"/>
          </a:xfrm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1856739" marR="5080" indent="-1844675">
              <a:lnSpc>
                <a:spcPts val="5290"/>
              </a:lnSpc>
              <a:spcBef>
                <a:spcPts val="760"/>
              </a:spcBef>
            </a:pPr>
            <a:r>
              <a:rPr dirty="0" sz="4900" spc="-5" b="1">
                <a:latin typeface="Calibri"/>
                <a:cs typeface="Calibri"/>
              </a:rPr>
              <a:t>MENER</a:t>
            </a:r>
            <a:r>
              <a:rPr dirty="0" sz="4900" spc="-10" b="1">
                <a:latin typeface="Calibri"/>
                <a:cs typeface="Calibri"/>
              </a:rPr>
              <a:t>JE</a:t>
            </a:r>
            <a:r>
              <a:rPr dirty="0" sz="4900" spc="-5" b="1">
                <a:latin typeface="Calibri"/>
                <a:cs typeface="Calibri"/>
              </a:rPr>
              <a:t>M</a:t>
            </a:r>
            <a:r>
              <a:rPr dirty="0" sz="4900" spc="-10" b="1">
                <a:latin typeface="Calibri"/>
                <a:cs typeface="Calibri"/>
              </a:rPr>
              <a:t>AHKA</a:t>
            </a:r>
            <a:r>
              <a:rPr dirty="0" sz="4900" spc="-5" b="1">
                <a:latin typeface="Calibri"/>
                <a:cs typeface="Calibri"/>
              </a:rPr>
              <a:t>N  </a:t>
            </a:r>
            <a:r>
              <a:rPr dirty="0" sz="4900" spc="-5" b="1">
                <a:latin typeface="Calibri"/>
                <a:cs typeface="Calibri"/>
              </a:rPr>
              <a:t>MISI</a:t>
            </a:r>
            <a:endParaRPr sz="4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0376" y="1949195"/>
            <a:ext cx="5405615" cy="25222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863" y="2039111"/>
            <a:ext cx="4928870" cy="1663064"/>
          </a:xfrm>
          <a:prstGeom prst="rect">
            <a:avLst/>
          </a:prstGeom>
          <a:ln w="9525">
            <a:solidFill>
              <a:srgbClr val="EC7C30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90170" marR="350520">
              <a:lnSpc>
                <a:spcPct val="100000"/>
              </a:lnSpc>
              <a:spcBef>
                <a:spcPts val="280"/>
              </a:spcBef>
            </a:pPr>
            <a:r>
              <a:rPr dirty="0" sz="2800" spc="-5">
                <a:solidFill>
                  <a:srgbClr val="3E3E3E"/>
                </a:solidFill>
                <a:latin typeface="Arial MT"/>
                <a:cs typeface="Arial MT"/>
              </a:rPr>
              <a:t>Kenapa</a:t>
            </a:r>
            <a:r>
              <a:rPr dirty="0" sz="2800" spc="1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3E3E3E"/>
                </a:solidFill>
                <a:latin typeface="Arial MT"/>
                <a:cs typeface="Arial MT"/>
              </a:rPr>
              <a:t>penting </a:t>
            </a:r>
            <a:r>
              <a:rPr dirty="0" sz="2800" spc="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3E3E3E"/>
                </a:solidFill>
                <a:latin typeface="Arial MT"/>
                <a:cs typeface="Arial MT"/>
              </a:rPr>
              <a:t>pengembangan</a:t>
            </a:r>
            <a:r>
              <a:rPr dirty="0" sz="2800" spc="2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3E3E3E"/>
                </a:solidFill>
                <a:latin typeface="Arial MT"/>
                <a:cs typeface="Arial MT"/>
              </a:rPr>
              <a:t>kurikulum</a:t>
            </a:r>
            <a:r>
              <a:rPr dirty="0" sz="2800" spc="-15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3E3E3E"/>
                </a:solidFill>
                <a:latin typeface="Arial MT"/>
                <a:cs typeface="Arial MT"/>
              </a:rPr>
              <a:t>di </a:t>
            </a:r>
            <a:r>
              <a:rPr dirty="0" sz="2800" spc="-76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3E3E3E"/>
                </a:solidFill>
                <a:latin typeface="Arial MT"/>
                <a:cs typeface="Arial MT"/>
              </a:rPr>
              <a:t>satuan</a:t>
            </a:r>
            <a:r>
              <a:rPr dirty="0" sz="2800">
                <a:solidFill>
                  <a:srgbClr val="3E3E3E"/>
                </a:solidFill>
                <a:latin typeface="Arial MT"/>
                <a:cs typeface="Arial MT"/>
              </a:rPr>
              <a:t> pendidikan?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81393" y="1506471"/>
            <a:ext cx="4841875" cy="2606040"/>
          </a:xfrm>
          <a:custGeom>
            <a:avLst/>
            <a:gdLst/>
            <a:ahLst/>
            <a:cxnLst/>
            <a:rect l="l" t="t" r="r" b="b"/>
            <a:pathLst>
              <a:path w="4841875" h="2606040">
                <a:moveTo>
                  <a:pt x="0" y="434352"/>
                </a:moveTo>
                <a:lnTo>
                  <a:pt x="2548" y="387024"/>
                </a:lnTo>
                <a:lnTo>
                  <a:pt x="10018" y="341172"/>
                </a:lnTo>
                <a:lnTo>
                  <a:pt x="22143" y="297062"/>
                </a:lnTo>
                <a:lnTo>
                  <a:pt x="38659" y="254957"/>
                </a:lnTo>
                <a:lnTo>
                  <a:pt x="59301" y="215124"/>
                </a:lnTo>
                <a:lnTo>
                  <a:pt x="83803" y="177827"/>
                </a:lnTo>
                <a:lnTo>
                  <a:pt x="111902" y="143332"/>
                </a:lnTo>
                <a:lnTo>
                  <a:pt x="143332" y="111902"/>
                </a:lnTo>
                <a:lnTo>
                  <a:pt x="177827" y="83803"/>
                </a:lnTo>
                <a:lnTo>
                  <a:pt x="215124" y="59301"/>
                </a:lnTo>
                <a:lnTo>
                  <a:pt x="254957" y="38659"/>
                </a:lnTo>
                <a:lnTo>
                  <a:pt x="297062" y="22143"/>
                </a:lnTo>
                <a:lnTo>
                  <a:pt x="341172" y="10018"/>
                </a:lnTo>
                <a:lnTo>
                  <a:pt x="387024" y="2548"/>
                </a:lnTo>
                <a:lnTo>
                  <a:pt x="434352" y="0"/>
                </a:lnTo>
                <a:lnTo>
                  <a:pt x="4407395" y="0"/>
                </a:lnTo>
                <a:lnTo>
                  <a:pt x="4454723" y="2548"/>
                </a:lnTo>
                <a:lnTo>
                  <a:pt x="4500575" y="10018"/>
                </a:lnTo>
                <a:lnTo>
                  <a:pt x="4544685" y="22143"/>
                </a:lnTo>
                <a:lnTo>
                  <a:pt x="4586790" y="38659"/>
                </a:lnTo>
                <a:lnTo>
                  <a:pt x="4626623" y="59301"/>
                </a:lnTo>
                <a:lnTo>
                  <a:pt x="4663920" y="83803"/>
                </a:lnTo>
                <a:lnTo>
                  <a:pt x="4698415" y="111902"/>
                </a:lnTo>
                <a:lnTo>
                  <a:pt x="4729845" y="143332"/>
                </a:lnTo>
                <a:lnTo>
                  <a:pt x="4757944" y="177827"/>
                </a:lnTo>
                <a:lnTo>
                  <a:pt x="4782446" y="215124"/>
                </a:lnTo>
                <a:lnTo>
                  <a:pt x="4803088" y="254957"/>
                </a:lnTo>
                <a:lnTo>
                  <a:pt x="4819604" y="297062"/>
                </a:lnTo>
                <a:lnTo>
                  <a:pt x="4831729" y="341172"/>
                </a:lnTo>
                <a:lnTo>
                  <a:pt x="4839199" y="387024"/>
                </a:lnTo>
                <a:lnTo>
                  <a:pt x="4841748" y="434352"/>
                </a:lnTo>
                <a:lnTo>
                  <a:pt x="4841748" y="2171687"/>
                </a:lnTo>
                <a:lnTo>
                  <a:pt x="4839199" y="2219015"/>
                </a:lnTo>
                <a:lnTo>
                  <a:pt x="4831729" y="2264867"/>
                </a:lnTo>
                <a:lnTo>
                  <a:pt x="4819604" y="2308977"/>
                </a:lnTo>
                <a:lnTo>
                  <a:pt x="4803088" y="2351082"/>
                </a:lnTo>
                <a:lnTo>
                  <a:pt x="4782446" y="2390915"/>
                </a:lnTo>
                <a:lnTo>
                  <a:pt x="4757944" y="2428212"/>
                </a:lnTo>
                <a:lnTo>
                  <a:pt x="4729845" y="2462707"/>
                </a:lnTo>
                <a:lnTo>
                  <a:pt x="4698415" y="2494137"/>
                </a:lnTo>
                <a:lnTo>
                  <a:pt x="4663920" y="2522236"/>
                </a:lnTo>
                <a:lnTo>
                  <a:pt x="4626623" y="2546738"/>
                </a:lnTo>
                <a:lnTo>
                  <a:pt x="4586790" y="2567380"/>
                </a:lnTo>
                <a:lnTo>
                  <a:pt x="4544685" y="2583896"/>
                </a:lnTo>
                <a:lnTo>
                  <a:pt x="4500575" y="2596021"/>
                </a:lnTo>
                <a:lnTo>
                  <a:pt x="4454723" y="2603491"/>
                </a:lnTo>
                <a:lnTo>
                  <a:pt x="4407395" y="2606040"/>
                </a:lnTo>
                <a:lnTo>
                  <a:pt x="434352" y="2606040"/>
                </a:lnTo>
                <a:lnTo>
                  <a:pt x="387024" y="2603491"/>
                </a:lnTo>
                <a:lnTo>
                  <a:pt x="341172" y="2596021"/>
                </a:lnTo>
                <a:lnTo>
                  <a:pt x="297062" y="2583896"/>
                </a:lnTo>
                <a:lnTo>
                  <a:pt x="254957" y="2567380"/>
                </a:lnTo>
                <a:lnTo>
                  <a:pt x="215124" y="2546738"/>
                </a:lnTo>
                <a:lnTo>
                  <a:pt x="177827" y="2522236"/>
                </a:lnTo>
                <a:lnTo>
                  <a:pt x="143332" y="2494137"/>
                </a:lnTo>
                <a:lnTo>
                  <a:pt x="111902" y="2462707"/>
                </a:lnTo>
                <a:lnTo>
                  <a:pt x="83803" y="2428212"/>
                </a:lnTo>
                <a:lnTo>
                  <a:pt x="59301" y="2390915"/>
                </a:lnTo>
                <a:lnTo>
                  <a:pt x="38659" y="2351082"/>
                </a:lnTo>
                <a:lnTo>
                  <a:pt x="22143" y="2308977"/>
                </a:lnTo>
                <a:lnTo>
                  <a:pt x="10018" y="2264867"/>
                </a:lnTo>
                <a:lnTo>
                  <a:pt x="2548" y="2219015"/>
                </a:lnTo>
                <a:lnTo>
                  <a:pt x="0" y="2171687"/>
                </a:lnTo>
                <a:lnTo>
                  <a:pt x="0" y="434352"/>
                </a:lnTo>
                <a:close/>
              </a:path>
            </a:pathLst>
          </a:custGeom>
          <a:ln w="38100">
            <a:solidFill>
              <a:srgbClr val="0048B4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87018" y="1902108"/>
            <a:ext cx="139954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dirty="0" sz="2000" spc="-5">
                <a:latin typeface="Candara"/>
                <a:cs typeface="Candara"/>
              </a:rPr>
              <a:t>1.	Relevan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7018" y="2207517"/>
            <a:ext cx="4196080" cy="112268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57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2000">
                <a:latin typeface="Candara"/>
                <a:cs typeface="Candara"/>
              </a:rPr>
              <a:t>Kontekstual</a:t>
            </a:r>
            <a:endParaRPr sz="2000">
              <a:latin typeface="Candara"/>
              <a:cs typeface="Candara"/>
            </a:endParaRPr>
          </a:p>
          <a:p>
            <a:pPr marL="527685" marR="5080" indent="-515620">
              <a:lnSpc>
                <a:spcPct val="120000"/>
              </a:lnSpc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2000">
                <a:latin typeface="Candara"/>
                <a:cs typeface="Candara"/>
              </a:rPr>
              <a:t>Membuka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saluran</a:t>
            </a:r>
            <a:r>
              <a:rPr dirty="0" sz="2000" spc="25">
                <a:latin typeface="Candara"/>
                <a:cs typeface="Candara"/>
              </a:rPr>
              <a:t> </a:t>
            </a:r>
            <a:r>
              <a:rPr dirty="0" sz="2000" spc="-5">
                <a:latin typeface="Candara"/>
                <a:cs typeface="Candara"/>
              </a:rPr>
              <a:t>komunikasi </a:t>
            </a:r>
            <a:r>
              <a:rPr dirty="0" sz="2000">
                <a:latin typeface="Candara"/>
                <a:cs typeface="Candara"/>
              </a:rPr>
              <a:t> antara</a:t>
            </a:r>
            <a:r>
              <a:rPr dirty="0" sz="2000" spc="5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sekolah</a:t>
            </a:r>
            <a:r>
              <a:rPr dirty="0" sz="2000" spc="-20">
                <a:latin typeface="Candara"/>
                <a:cs typeface="Candara"/>
              </a:rPr>
              <a:t> </a:t>
            </a:r>
            <a:r>
              <a:rPr dirty="0" sz="2000">
                <a:latin typeface="Candara"/>
                <a:cs typeface="Candara"/>
              </a:rPr>
              <a:t>dan</a:t>
            </a:r>
            <a:r>
              <a:rPr dirty="0" sz="2000" spc="-5">
                <a:latin typeface="Candara"/>
                <a:cs typeface="Candara"/>
              </a:rPr>
              <a:t> lingkungannya</a:t>
            </a:r>
            <a:endParaRPr sz="2000">
              <a:latin typeface="Candara"/>
              <a:cs typeface="Candar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05017" y="2576829"/>
            <a:ext cx="797560" cy="586105"/>
            <a:chOff x="5605017" y="2576829"/>
            <a:chExt cx="797560" cy="586105"/>
          </a:xfrm>
        </p:grpSpPr>
        <p:sp>
          <p:nvSpPr>
            <p:cNvPr id="7" name="object 7"/>
            <p:cNvSpPr/>
            <p:nvPr/>
          </p:nvSpPr>
          <p:spPr>
            <a:xfrm>
              <a:off x="5611367" y="2583179"/>
              <a:ext cx="784860" cy="573405"/>
            </a:xfrm>
            <a:custGeom>
              <a:avLst/>
              <a:gdLst/>
              <a:ahLst/>
              <a:cxnLst/>
              <a:rect l="l" t="t" r="r" b="b"/>
              <a:pathLst>
                <a:path w="784860" h="573405">
                  <a:moveTo>
                    <a:pt x="498348" y="0"/>
                  </a:moveTo>
                  <a:lnTo>
                    <a:pt x="498348" y="143255"/>
                  </a:lnTo>
                  <a:lnTo>
                    <a:pt x="0" y="143255"/>
                  </a:lnTo>
                  <a:lnTo>
                    <a:pt x="0" y="429767"/>
                  </a:lnTo>
                  <a:lnTo>
                    <a:pt x="498348" y="429767"/>
                  </a:lnTo>
                  <a:lnTo>
                    <a:pt x="498348" y="573023"/>
                  </a:lnTo>
                  <a:lnTo>
                    <a:pt x="784860" y="286511"/>
                  </a:lnTo>
                  <a:lnTo>
                    <a:pt x="4983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611367" y="2583179"/>
              <a:ext cx="784860" cy="573405"/>
            </a:xfrm>
            <a:custGeom>
              <a:avLst/>
              <a:gdLst/>
              <a:ahLst/>
              <a:cxnLst/>
              <a:rect l="l" t="t" r="r" b="b"/>
              <a:pathLst>
                <a:path w="784860" h="573405">
                  <a:moveTo>
                    <a:pt x="0" y="143255"/>
                  </a:moveTo>
                  <a:lnTo>
                    <a:pt x="498348" y="143255"/>
                  </a:lnTo>
                  <a:lnTo>
                    <a:pt x="498348" y="0"/>
                  </a:lnTo>
                  <a:lnTo>
                    <a:pt x="784860" y="286511"/>
                  </a:lnTo>
                  <a:lnTo>
                    <a:pt x="498348" y="573023"/>
                  </a:lnTo>
                  <a:lnTo>
                    <a:pt x="498348" y="429767"/>
                  </a:lnTo>
                  <a:lnTo>
                    <a:pt x="0" y="429767"/>
                  </a:lnTo>
                  <a:lnTo>
                    <a:pt x="0" y="14325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1033" y="1513141"/>
            <a:ext cx="9210040" cy="4609465"/>
            <a:chOff x="1411033" y="1513141"/>
            <a:chExt cx="9210040" cy="4609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5796" y="1517903"/>
              <a:ext cx="9200387" cy="45994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15796" y="1517903"/>
              <a:ext cx="9200515" cy="4599940"/>
            </a:xfrm>
            <a:custGeom>
              <a:avLst/>
              <a:gdLst/>
              <a:ahLst/>
              <a:cxnLst/>
              <a:rect l="l" t="t" r="r" b="b"/>
              <a:pathLst>
                <a:path w="9200515" h="4599940">
                  <a:moveTo>
                    <a:pt x="0" y="0"/>
                  </a:moveTo>
                  <a:lnTo>
                    <a:pt x="9200388" y="0"/>
                  </a:lnTo>
                  <a:lnTo>
                    <a:pt x="9200388" y="4599432"/>
                  </a:lnTo>
                  <a:lnTo>
                    <a:pt x="0" y="45994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94436" y="2211520"/>
            <a:ext cx="8843645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800" spc="-5" b="1">
                <a:latin typeface="Arial"/>
                <a:cs typeface="Arial"/>
              </a:rPr>
              <a:t>Misi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>
                <a:latin typeface="Arial MT"/>
                <a:cs typeface="Arial MT"/>
              </a:rPr>
              <a:t>adalah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pernyataan</a:t>
            </a:r>
            <a:r>
              <a:rPr dirty="0" sz="2800" spc="2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bagaimana</a:t>
            </a:r>
            <a:r>
              <a:rPr dirty="0" sz="2800" spc="3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satuan </a:t>
            </a:r>
            <a:r>
              <a:rPr dirty="0" sz="2800">
                <a:latin typeface="Arial MT"/>
                <a:cs typeface="Arial MT"/>
              </a:rPr>
              <a:t>pendidikan 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mencapai</a:t>
            </a:r>
            <a:r>
              <a:rPr dirty="0" sz="2800" spc="1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visi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yang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ditetapkan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untuk</a:t>
            </a:r>
            <a:r>
              <a:rPr dirty="0" sz="2800" spc="-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menjadi</a:t>
            </a:r>
            <a:r>
              <a:rPr dirty="0" sz="2800" spc="2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rujukan </a:t>
            </a:r>
            <a:r>
              <a:rPr dirty="0" sz="2800">
                <a:latin typeface="Arial MT"/>
                <a:cs typeface="Arial MT"/>
              </a:rPr>
              <a:t> bagi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penyusunan</a:t>
            </a:r>
            <a:r>
              <a:rPr dirty="0" sz="2800" spc="1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program</a:t>
            </a:r>
            <a:r>
              <a:rPr dirty="0" sz="2800" spc="1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jangka</a:t>
            </a:r>
            <a:r>
              <a:rPr dirty="0" sz="2800" spc="1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pendek,</a:t>
            </a:r>
            <a:r>
              <a:rPr dirty="0" sz="2800" spc="-1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menengah, 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dan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jangka</a:t>
            </a:r>
            <a:r>
              <a:rPr dirty="0" sz="2800" spc="1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panjang,</a:t>
            </a:r>
            <a:r>
              <a:rPr dirty="0" sz="2800" spc="1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dengan</a:t>
            </a:r>
            <a:r>
              <a:rPr dirty="0" sz="2800" spc="2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berdasarkan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masukan</a:t>
            </a:r>
            <a:r>
              <a:rPr dirty="0" sz="2800" spc="2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dari </a:t>
            </a:r>
            <a:r>
              <a:rPr dirty="0" sz="2800" spc="-76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seluruh</a:t>
            </a:r>
            <a:r>
              <a:rPr dirty="0" sz="2800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warga</a:t>
            </a:r>
            <a:r>
              <a:rPr dirty="0" sz="2800" spc="15">
                <a:latin typeface="Arial MT"/>
                <a:cs typeface="Arial MT"/>
              </a:rPr>
              <a:t> </a:t>
            </a:r>
            <a:r>
              <a:rPr dirty="0" sz="2800" spc="-5">
                <a:latin typeface="Arial MT"/>
                <a:cs typeface="Arial MT"/>
              </a:rPr>
              <a:t>satuan</a:t>
            </a:r>
            <a:r>
              <a:rPr dirty="0" sz="2800" spc="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pendidikan.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6401" y="1343977"/>
            <a:ext cx="10436860" cy="4621530"/>
            <a:chOff x="926401" y="1343977"/>
            <a:chExt cx="10436860" cy="4621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1163" y="1348739"/>
              <a:ext cx="10427207" cy="46116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31163" y="1348739"/>
              <a:ext cx="10427335" cy="4612005"/>
            </a:xfrm>
            <a:custGeom>
              <a:avLst/>
              <a:gdLst/>
              <a:ahLst/>
              <a:cxnLst/>
              <a:rect l="l" t="t" r="r" b="b"/>
              <a:pathLst>
                <a:path w="10427335" h="4612005">
                  <a:moveTo>
                    <a:pt x="0" y="0"/>
                  </a:moveTo>
                  <a:lnTo>
                    <a:pt x="10427208" y="0"/>
                  </a:lnTo>
                  <a:lnTo>
                    <a:pt x="10427208" y="4611624"/>
                  </a:lnTo>
                  <a:lnTo>
                    <a:pt x="0" y="46116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01782" y="1238452"/>
            <a:ext cx="10139045" cy="423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7825" marR="104775" indent="-365760">
              <a:lnSpc>
                <a:spcPct val="114999"/>
              </a:lnSpc>
              <a:spcBef>
                <a:spcPts val="100"/>
              </a:spcBef>
              <a:buFont typeface="Arial MT"/>
              <a:buAutoNum type="alphaLcPeriod"/>
              <a:tabLst>
                <a:tab pos="378460" algn="l"/>
              </a:tabLst>
            </a:pP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Pe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rnyataan misi menunjukkan secara jelas mengenai apa yang hendak </a:t>
            </a:r>
            <a:r>
              <a:rPr dirty="0" sz="2400" spc="-655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dicapai</a:t>
            </a:r>
            <a:r>
              <a:rPr dirty="0" sz="2400" spc="3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oleh</a:t>
            </a:r>
            <a:r>
              <a:rPr dirty="0" sz="2400" spc="1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satuan</a:t>
            </a:r>
            <a:r>
              <a:rPr dirty="0" sz="240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pendidikan.</a:t>
            </a:r>
            <a:endParaRPr sz="2400">
              <a:latin typeface="Arial MT"/>
              <a:cs typeface="Arial MT"/>
            </a:endParaRPr>
          </a:p>
          <a:p>
            <a:pPr algn="just" marL="377825" marR="5080" indent="-365760">
              <a:lnSpc>
                <a:spcPct val="114999"/>
              </a:lnSpc>
              <a:buAutoNum type="alphaLcPeriod"/>
              <a:tabLst>
                <a:tab pos="378460" algn="l"/>
              </a:tabLst>
            </a:pP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Rumusan misi selalu dalam bentuk kalimat yang menunjukkan tindakan, </a:t>
            </a:r>
            <a:r>
              <a:rPr dirty="0" sz="2400" spc="-655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bukan kalimat yang menunjukkan keadaan sebagaimana pada rumusan </a:t>
            </a:r>
            <a:r>
              <a:rPr dirty="0" sz="2400" spc="-655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10">
                <a:solidFill>
                  <a:srgbClr val="44536A"/>
                </a:solidFill>
                <a:latin typeface="Arial MT"/>
                <a:cs typeface="Arial MT"/>
              </a:rPr>
              <a:t>visi.</a:t>
            </a:r>
            <a:endParaRPr sz="2400">
              <a:latin typeface="Arial MT"/>
              <a:cs typeface="Arial MT"/>
            </a:endParaRPr>
          </a:p>
          <a:p>
            <a:pPr marL="377825" marR="394335" indent="-365760">
              <a:lnSpc>
                <a:spcPct val="114999"/>
              </a:lnSpc>
              <a:buClr>
                <a:srgbClr val="000000"/>
              </a:buClr>
              <a:buAutoNum type="alphaLcPeriod"/>
              <a:tabLst>
                <a:tab pos="377825" algn="l"/>
                <a:tab pos="378460" algn="l"/>
              </a:tabLst>
            </a:pP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Antara</a:t>
            </a:r>
            <a:r>
              <a:rPr dirty="0" sz="240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indikator</a:t>
            </a:r>
            <a:r>
              <a:rPr dirty="0" sz="2400" spc="2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visi</a:t>
            </a:r>
            <a:r>
              <a:rPr dirty="0" sz="2400" spc="1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dengan</a:t>
            </a:r>
            <a:r>
              <a:rPr dirty="0" sz="2400" spc="25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rumusan</a:t>
            </a:r>
            <a:r>
              <a:rPr dirty="0" sz="2400" spc="5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misi</a:t>
            </a:r>
            <a:r>
              <a:rPr dirty="0" sz="2400" spc="1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harus</a:t>
            </a:r>
            <a:r>
              <a:rPr dirty="0" sz="240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ada</a:t>
            </a:r>
            <a:r>
              <a:rPr dirty="0" sz="2400" spc="1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keterkaitan</a:t>
            </a:r>
            <a:r>
              <a:rPr dirty="0" sz="240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atau </a:t>
            </a:r>
            <a:r>
              <a:rPr dirty="0" sz="2400" spc="-65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terdapat</a:t>
            </a:r>
            <a:r>
              <a:rPr dirty="0" sz="240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benang</a:t>
            </a:r>
            <a:r>
              <a:rPr dirty="0" sz="2400" spc="25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merahnya</a:t>
            </a:r>
            <a:r>
              <a:rPr dirty="0" sz="240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secara</a:t>
            </a:r>
            <a:r>
              <a:rPr dirty="0" sz="2400" spc="1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jelas.</a:t>
            </a:r>
            <a:r>
              <a:rPr dirty="0" sz="2400" spc="1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Satu</a:t>
            </a:r>
            <a:r>
              <a:rPr dirty="0" sz="2400" spc="-1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indikator</a:t>
            </a:r>
            <a:r>
              <a:rPr dirty="0" sz="2400" spc="3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visi</a:t>
            </a:r>
            <a:r>
              <a:rPr dirty="0" sz="2400" spc="1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dapat </a:t>
            </a:r>
            <a:r>
              <a:rPr dirty="0" sz="240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dirumuskan</a:t>
            </a:r>
            <a:r>
              <a:rPr dirty="0" sz="2400" spc="2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10">
                <a:solidFill>
                  <a:srgbClr val="44536A"/>
                </a:solidFill>
                <a:latin typeface="Arial MT"/>
                <a:cs typeface="Arial MT"/>
              </a:rPr>
              <a:t>lebih</a:t>
            </a:r>
            <a:r>
              <a:rPr dirty="0" sz="2400" spc="25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dari</a:t>
            </a:r>
            <a:r>
              <a:rPr dirty="0" sz="240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satu</a:t>
            </a:r>
            <a:r>
              <a:rPr dirty="0" sz="240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rumusan</a:t>
            </a:r>
            <a:r>
              <a:rPr dirty="0" sz="240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misi.</a:t>
            </a:r>
            <a:endParaRPr sz="2400">
              <a:latin typeface="Arial MT"/>
              <a:cs typeface="Arial MT"/>
            </a:endParaRPr>
          </a:p>
          <a:p>
            <a:pPr marL="377825" marR="35560" indent="-365760">
              <a:lnSpc>
                <a:spcPct val="114999"/>
              </a:lnSpc>
              <a:buAutoNum type="alphaLcPeriod"/>
              <a:tabLst>
                <a:tab pos="378460" algn="l"/>
              </a:tabLst>
            </a:pP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Misi</a:t>
            </a:r>
            <a:r>
              <a:rPr dirty="0" sz="240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menggambarkan</a:t>
            </a:r>
            <a:r>
              <a:rPr dirty="0" sz="2400" spc="35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upaya</a:t>
            </a:r>
            <a:r>
              <a:rPr dirty="0" sz="2400" spc="15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bersama</a:t>
            </a:r>
            <a:r>
              <a:rPr dirty="0" sz="240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yang</a:t>
            </a:r>
            <a:r>
              <a:rPr dirty="0" sz="2400" spc="15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berorientasi</a:t>
            </a:r>
            <a:r>
              <a:rPr dirty="0" sz="2400" spc="2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kepada</a:t>
            </a:r>
            <a:r>
              <a:rPr dirty="0" sz="2400" spc="1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Arial MT"/>
                <a:cs typeface="Arial MT"/>
              </a:rPr>
              <a:t>peserta </a:t>
            </a:r>
            <a:r>
              <a:rPr dirty="0" sz="2400" spc="-650">
                <a:solidFill>
                  <a:srgbClr val="44536A"/>
                </a:solidFill>
                <a:latin typeface="Arial MT"/>
                <a:cs typeface="Arial MT"/>
              </a:rPr>
              <a:t> </a:t>
            </a:r>
            <a:r>
              <a:rPr dirty="0" sz="2400" spc="-10">
                <a:solidFill>
                  <a:srgbClr val="44536A"/>
                </a:solidFill>
                <a:latin typeface="Arial MT"/>
                <a:cs typeface="Arial MT"/>
              </a:rPr>
              <a:t>didik.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5055" y="1906523"/>
            <a:ext cx="5250179" cy="20375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5055" y="1906523"/>
            <a:ext cx="5250180" cy="2037714"/>
          </a:xfrm>
          <a:prstGeom prst="rect"/>
          <a:ln w="9525">
            <a:solidFill>
              <a:srgbClr val="5B9BD4"/>
            </a:solidFill>
          </a:ln>
        </p:spPr>
        <p:txBody>
          <a:bodyPr wrap="square" lIns="0" tIns="308610" rIns="0" bIns="0" rtlCol="0" vert="horz">
            <a:spAutoFit/>
          </a:bodyPr>
          <a:lstStyle/>
          <a:p>
            <a:pPr marL="1330325" marR="884555" indent="-439420">
              <a:lnSpc>
                <a:spcPts val="6480"/>
              </a:lnSpc>
              <a:spcBef>
                <a:spcPts val="2430"/>
              </a:spcBef>
            </a:pPr>
            <a:r>
              <a:rPr dirty="0" sz="6000" spc="-5" b="1">
                <a:latin typeface="Calibri"/>
                <a:cs typeface="Calibri"/>
              </a:rPr>
              <a:t>MEM</a:t>
            </a:r>
            <a:r>
              <a:rPr dirty="0" sz="6000" spc="-10" b="1">
                <a:latin typeface="Calibri"/>
                <a:cs typeface="Calibri"/>
              </a:rPr>
              <a:t>B</a:t>
            </a:r>
            <a:r>
              <a:rPr dirty="0" sz="6000" spc="-5" b="1">
                <a:latin typeface="Calibri"/>
                <a:cs typeface="Calibri"/>
              </a:rPr>
              <a:t>U</a:t>
            </a:r>
            <a:r>
              <a:rPr dirty="0" sz="6000" b="1">
                <a:latin typeface="Calibri"/>
                <a:cs typeface="Calibri"/>
              </a:rPr>
              <a:t>AT  </a:t>
            </a:r>
            <a:r>
              <a:rPr dirty="0" sz="6000" b="1">
                <a:latin typeface="Calibri"/>
                <a:cs typeface="Calibri"/>
              </a:rPr>
              <a:t>TUJUAN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96" y="2107692"/>
            <a:ext cx="9586595" cy="3350260"/>
          </a:xfrm>
          <a:custGeom>
            <a:avLst/>
            <a:gdLst/>
            <a:ahLst/>
            <a:cxnLst/>
            <a:rect l="l" t="t" r="r" b="b"/>
            <a:pathLst>
              <a:path w="9586595" h="3350260">
                <a:moveTo>
                  <a:pt x="116799" y="0"/>
                </a:moveTo>
                <a:lnTo>
                  <a:pt x="190716" y="3637"/>
                </a:lnTo>
                <a:lnTo>
                  <a:pt x="266217" y="7193"/>
                </a:lnTo>
                <a:lnTo>
                  <a:pt x="304552" y="8941"/>
                </a:lnTo>
                <a:lnTo>
                  <a:pt x="343270" y="10669"/>
                </a:lnTo>
                <a:lnTo>
                  <a:pt x="382368" y="12377"/>
                </a:lnTo>
                <a:lnTo>
                  <a:pt x="421842" y="14064"/>
                </a:lnTo>
                <a:lnTo>
                  <a:pt x="461688" y="15731"/>
                </a:lnTo>
                <a:lnTo>
                  <a:pt x="501901" y="17379"/>
                </a:lnTo>
                <a:lnTo>
                  <a:pt x="542478" y="19006"/>
                </a:lnTo>
                <a:lnTo>
                  <a:pt x="583415" y="20612"/>
                </a:lnTo>
                <a:lnTo>
                  <a:pt x="624706" y="22199"/>
                </a:lnTo>
                <a:lnTo>
                  <a:pt x="666350" y="23766"/>
                </a:lnTo>
                <a:lnTo>
                  <a:pt x="708340" y="25312"/>
                </a:lnTo>
                <a:lnTo>
                  <a:pt x="750674" y="26839"/>
                </a:lnTo>
                <a:lnTo>
                  <a:pt x="793347" y="28345"/>
                </a:lnTo>
                <a:lnTo>
                  <a:pt x="836356" y="29831"/>
                </a:lnTo>
                <a:lnTo>
                  <a:pt x="879695" y="31297"/>
                </a:lnTo>
                <a:lnTo>
                  <a:pt x="923361" y="32744"/>
                </a:lnTo>
                <a:lnTo>
                  <a:pt x="967351" y="34170"/>
                </a:lnTo>
                <a:lnTo>
                  <a:pt x="1011659" y="35575"/>
                </a:lnTo>
                <a:lnTo>
                  <a:pt x="1056282" y="36961"/>
                </a:lnTo>
                <a:lnTo>
                  <a:pt x="1101216" y="38327"/>
                </a:lnTo>
                <a:lnTo>
                  <a:pt x="1146457" y="39673"/>
                </a:lnTo>
                <a:lnTo>
                  <a:pt x="1192000" y="40999"/>
                </a:lnTo>
                <a:lnTo>
                  <a:pt x="1237842" y="42304"/>
                </a:lnTo>
                <a:lnTo>
                  <a:pt x="1283979" y="43590"/>
                </a:lnTo>
                <a:lnTo>
                  <a:pt x="1330406" y="44856"/>
                </a:lnTo>
                <a:lnTo>
                  <a:pt x="1377119" y="46102"/>
                </a:lnTo>
                <a:lnTo>
                  <a:pt x="1424115" y="47327"/>
                </a:lnTo>
                <a:lnTo>
                  <a:pt x="1471389" y="48533"/>
                </a:lnTo>
                <a:lnTo>
                  <a:pt x="1518938" y="49719"/>
                </a:lnTo>
                <a:lnTo>
                  <a:pt x="1566756" y="50884"/>
                </a:lnTo>
                <a:lnTo>
                  <a:pt x="1614841" y="52030"/>
                </a:lnTo>
                <a:lnTo>
                  <a:pt x="1663188" y="53156"/>
                </a:lnTo>
                <a:lnTo>
                  <a:pt x="1711793" y="54262"/>
                </a:lnTo>
                <a:lnTo>
                  <a:pt x="1760652" y="55348"/>
                </a:lnTo>
                <a:lnTo>
                  <a:pt x="1809760" y="56414"/>
                </a:lnTo>
                <a:lnTo>
                  <a:pt x="1859115" y="57460"/>
                </a:lnTo>
                <a:lnTo>
                  <a:pt x="1908711" y="58486"/>
                </a:lnTo>
                <a:lnTo>
                  <a:pt x="1958545" y="59492"/>
                </a:lnTo>
                <a:lnTo>
                  <a:pt x="2008613" y="60478"/>
                </a:lnTo>
                <a:lnTo>
                  <a:pt x="2058910" y="61445"/>
                </a:lnTo>
                <a:lnTo>
                  <a:pt x="2109433" y="62391"/>
                </a:lnTo>
                <a:lnTo>
                  <a:pt x="2160177" y="63318"/>
                </a:lnTo>
                <a:lnTo>
                  <a:pt x="2211139" y="64224"/>
                </a:lnTo>
                <a:lnTo>
                  <a:pt x="2262314" y="65111"/>
                </a:lnTo>
                <a:lnTo>
                  <a:pt x="2313698" y="65978"/>
                </a:lnTo>
                <a:lnTo>
                  <a:pt x="2365288" y="66825"/>
                </a:lnTo>
                <a:lnTo>
                  <a:pt x="2417078" y="67652"/>
                </a:lnTo>
                <a:lnTo>
                  <a:pt x="2469066" y="68460"/>
                </a:lnTo>
                <a:lnTo>
                  <a:pt x="2521247" y="69247"/>
                </a:lnTo>
                <a:lnTo>
                  <a:pt x="2573617" y="70015"/>
                </a:lnTo>
                <a:lnTo>
                  <a:pt x="2626172" y="70763"/>
                </a:lnTo>
                <a:lnTo>
                  <a:pt x="2678907" y="71491"/>
                </a:lnTo>
                <a:lnTo>
                  <a:pt x="2731820" y="72199"/>
                </a:lnTo>
                <a:lnTo>
                  <a:pt x="2784905" y="72887"/>
                </a:lnTo>
                <a:lnTo>
                  <a:pt x="2838159" y="73556"/>
                </a:lnTo>
                <a:lnTo>
                  <a:pt x="2891577" y="74205"/>
                </a:lnTo>
                <a:lnTo>
                  <a:pt x="2945157" y="74834"/>
                </a:lnTo>
                <a:lnTo>
                  <a:pt x="2998892" y="75443"/>
                </a:lnTo>
                <a:lnTo>
                  <a:pt x="3052780" y="76033"/>
                </a:lnTo>
                <a:lnTo>
                  <a:pt x="3106817" y="76602"/>
                </a:lnTo>
                <a:lnTo>
                  <a:pt x="3160997" y="77152"/>
                </a:lnTo>
                <a:lnTo>
                  <a:pt x="3215318" y="77682"/>
                </a:lnTo>
                <a:lnTo>
                  <a:pt x="3269776" y="78193"/>
                </a:lnTo>
                <a:lnTo>
                  <a:pt x="3324365" y="78684"/>
                </a:lnTo>
                <a:lnTo>
                  <a:pt x="3379082" y="79155"/>
                </a:lnTo>
                <a:lnTo>
                  <a:pt x="3433924" y="79606"/>
                </a:lnTo>
                <a:lnTo>
                  <a:pt x="3488885" y="80037"/>
                </a:lnTo>
                <a:lnTo>
                  <a:pt x="3543963" y="80449"/>
                </a:lnTo>
                <a:lnTo>
                  <a:pt x="3599152" y="80841"/>
                </a:lnTo>
                <a:lnTo>
                  <a:pt x="3654449" y="81214"/>
                </a:lnTo>
                <a:lnTo>
                  <a:pt x="3709850" y="81567"/>
                </a:lnTo>
                <a:lnTo>
                  <a:pt x="3765350" y="81900"/>
                </a:lnTo>
                <a:lnTo>
                  <a:pt x="3820946" y="82213"/>
                </a:lnTo>
                <a:lnTo>
                  <a:pt x="3876633" y="82507"/>
                </a:lnTo>
                <a:lnTo>
                  <a:pt x="3932408" y="82781"/>
                </a:lnTo>
                <a:lnTo>
                  <a:pt x="3988267" y="83035"/>
                </a:lnTo>
                <a:lnTo>
                  <a:pt x="4044204" y="83270"/>
                </a:lnTo>
                <a:lnTo>
                  <a:pt x="4100218" y="83485"/>
                </a:lnTo>
                <a:lnTo>
                  <a:pt x="4156302" y="83681"/>
                </a:lnTo>
                <a:lnTo>
                  <a:pt x="4212453" y="83857"/>
                </a:lnTo>
                <a:lnTo>
                  <a:pt x="4268668" y="84013"/>
                </a:lnTo>
                <a:lnTo>
                  <a:pt x="4324942" y="84150"/>
                </a:lnTo>
                <a:lnTo>
                  <a:pt x="4381270" y="84267"/>
                </a:lnTo>
                <a:lnTo>
                  <a:pt x="4437650" y="84364"/>
                </a:lnTo>
                <a:lnTo>
                  <a:pt x="4494076" y="84442"/>
                </a:lnTo>
                <a:lnTo>
                  <a:pt x="4550546" y="84500"/>
                </a:lnTo>
                <a:lnTo>
                  <a:pt x="4607054" y="84539"/>
                </a:lnTo>
                <a:lnTo>
                  <a:pt x="4663596" y="84558"/>
                </a:lnTo>
                <a:lnTo>
                  <a:pt x="4720170" y="84558"/>
                </a:lnTo>
                <a:lnTo>
                  <a:pt x="4776770" y="84538"/>
                </a:lnTo>
                <a:lnTo>
                  <a:pt x="4833392" y="84498"/>
                </a:lnTo>
                <a:lnTo>
                  <a:pt x="4890033" y="84439"/>
                </a:lnTo>
                <a:lnTo>
                  <a:pt x="4946689" y="84361"/>
                </a:lnTo>
                <a:lnTo>
                  <a:pt x="5003354" y="84262"/>
                </a:lnTo>
                <a:lnTo>
                  <a:pt x="5060026" y="84145"/>
                </a:lnTo>
                <a:lnTo>
                  <a:pt x="5116700" y="84008"/>
                </a:lnTo>
                <a:lnTo>
                  <a:pt x="5173373" y="83851"/>
                </a:lnTo>
                <a:lnTo>
                  <a:pt x="5230039" y="83675"/>
                </a:lnTo>
                <a:lnTo>
                  <a:pt x="5286696" y="83479"/>
                </a:lnTo>
                <a:lnTo>
                  <a:pt x="5343338" y="83264"/>
                </a:lnTo>
                <a:lnTo>
                  <a:pt x="5399962" y="83030"/>
                </a:lnTo>
                <a:lnTo>
                  <a:pt x="5456565" y="82776"/>
                </a:lnTo>
                <a:lnTo>
                  <a:pt x="5513141" y="82502"/>
                </a:lnTo>
                <a:lnTo>
                  <a:pt x="5569686" y="82209"/>
                </a:lnTo>
                <a:lnTo>
                  <a:pt x="5626198" y="81897"/>
                </a:lnTo>
                <a:lnTo>
                  <a:pt x="5682671" y="81565"/>
                </a:lnTo>
                <a:lnTo>
                  <a:pt x="5739101" y="81213"/>
                </a:lnTo>
                <a:lnTo>
                  <a:pt x="5795485" y="80843"/>
                </a:lnTo>
                <a:lnTo>
                  <a:pt x="5851819" y="80453"/>
                </a:lnTo>
                <a:lnTo>
                  <a:pt x="5908098" y="80043"/>
                </a:lnTo>
                <a:lnTo>
                  <a:pt x="5964318" y="79614"/>
                </a:lnTo>
                <a:lnTo>
                  <a:pt x="6020475" y="79166"/>
                </a:lnTo>
                <a:lnTo>
                  <a:pt x="6076566" y="78698"/>
                </a:lnTo>
                <a:lnTo>
                  <a:pt x="6132586" y="78211"/>
                </a:lnTo>
                <a:lnTo>
                  <a:pt x="6188530" y="77704"/>
                </a:lnTo>
                <a:lnTo>
                  <a:pt x="6244396" y="77179"/>
                </a:lnTo>
                <a:lnTo>
                  <a:pt x="6300179" y="76633"/>
                </a:lnTo>
                <a:lnTo>
                  <a:pt x="6355875" y="76069"/>
                </a:lnTo>
                <a:lnTo>
                  <a:pt x="6411479" y="75485"/>
                </a:lnTo>
                <a:lnTo>
                  <a:pt x="6466988" y="74882"/>
                </a:lnTo>
                <a:lnTo>
                  <a:pt x="6522398" y="74259"/>
                </a:lnTo>
                <a:lnTo>
                  <a:pt x="6577705" y="73617"/>
                </a:lnTo>
                <a:lnTo>
                  <a:pt x="6632904" y="72956"/>
                </a:lnTo>
                <a:lnTo>
                  <a:pt x="6687992" y="72275"/>
                </a:lnTo>
                <a:lnTo>
                  <a:pt x="6742964" y="71575"/>
                </a:lnTo>
                <a:lnTo>
                  <a:pt x="6797817" y="70856"/>
                </a:lnTo>
                <a:lnTo>
                  <a:pt x="6852546" y="70118"/>
                </a:lnTo>
                <a:lnTo>
                  <a:pt x="6907147" y="69360"/>
                </a:lnTo>
                <a:lnTo>
                  <a:pt x="6961616" y="68583"/>
                </a:lnTo>
                <a:lnTo>
                  <a:pt x="7015950" y="67787"/>
                </a:lnTo>
                <a:lnTo>
                  <a:pt x="7070144" y="66971"/>
                </a:lnTo>
                <a:lnTo>
                  <a:pt x="7124193" y="66136"/>
                </a:lnTo>
                <a:lnTo>
                  <a:pt x="7178095" y="65282"/>
                </a:lnTo>
                <a:lnTo>
                  <a:pt x="7231845" y="64409"/>
                </a:lnTo>
                <a:lnTo>
                  <a:pt x="7285438" y="63516"/>
                </a:lnTo>
                <a:lnTo>
                  <a:pt x="7338872" y="62604"/>
                </a:lnTo>
                <a:lnTo>
                  <a:pt x="7392141" y="61673"/>
                </a:lnTo>
                <a:lnTo>
                  <a:pt x="7445242" y="60723"/>
                </a:lnTo>
                <a:lnTo>
                  <a:pt x="7498170" y="59754"/>
                </a:lnTo>
                <a:lnTo>
                  <a:pt x="7550922" y="58765"/>
                </a:lnTo>
                <a:lnTo>
                  <a:pt x="7603493" y="57757"/>
                </a:lnTo>
                <a:lnTo>
                  <a:pt x="7655880" y="56730"/>
                </a:lnTo>
                <a:lnTo>
                  <a:pt x="7708079" y="55684"/>
                </a:lnTo>
                <a:lnTo>
                  <a:pt x="7760084" y="54619"/>
                </a:lnTo>
                <a:lnTo>
                  <a:pt x="7811893" y="53534"/>
                </a:lnTo>
                <a:lnTo>
                  <a:pt x="7863501" y="52431"/>
                </a:lnTo>
                <a:lnTo>
                  <a:pt x="7914904" y="51308"/>
                </a:lnTo>
                <a:lnTo>
                  <a:pt x="7966099" y="50166"/>
                </a:lnTo>
                <a:lnTo>
                  <a:pt x="8017080" y="49005"/>
                </a:lnTo>
                <a:lnTo>
                  <a:pt x="8067844" y="47825"/>
                </a:lnTo>
                <a:lnTo>
                  <a:pt x="8118388" y="46625"/>
                </a:lnTo>
                <a:lnTo>
                  <a:pt x="8168706" y="45407"/>
                </a:lnTo>
                <a:lnTo>
                  <a:pt x="8218794" y="44169"/>
                </a:lnTo>
                <a:lnTo>
                  <a:pt x="8268650" y="42913"/>
                </a:lnTo>
                <a:lnTo>
                  <a:pt x="8318268" y="41637"/>
                </a:lnTo>
                <a:lnTo>
                  <a:pt x="8367645" y="40342"/>
                </a:lnTo>
                <a:lnTo>
                  <a:pt x="8416776" y="39028"/>
                </a:lnTo>
                <a:lnTo>
                  <a:pt x="8465658" y="37695"/>
                </a:lnTo>
                <a:lnTo>
                  <a:pt x="8514286" y="36343"/>
                </a:lnTo>
                <a:lnTo>
                  <a:pt x="8562657" y="34972"/>
                </a:lnTo>
                <a:lnTo>
                  <a:pt x="8610766" y="33582"/>
                </a:lnTo>
                <a:lnTo>
                  <a:pt x="8658609" y="32172"/>
                </a:lnTo>
                <a:lnTo>
                  <a:pt x="8706182" y="30744"/>
                </a:lnTo>
                <a:lnTo>
                  <a:pt x="8753481" y="29297"/>
                </a:lnTo>
                <a:lnTo>
                  <a:pt x="8800503" y="27831"/>
                </a:lnTo>
                <a:lnTo>
                  <a:pt x="8847242" y="26345"/>
                </a:lnTo>
                <a:lnTo>
                  <a:pt x="8893696" y="24841"/>
                </a:lnTo>
                <a:lnTo>
                  <a:pt x="8939859" y="23318"/>
                </a:lnTo>
                <a:lnTo>
                  <a:pt x="8985728" y="21775"/>
                </a:lnTo>
                <a:lnTo>
                  <a:pt x="9031299" y="20214"/>
                </a:lnTo>
                <a:lnTo>
                  <a:pt x="9076567" y="18634"/>
                </a:lnTo>
                <a:lnTo>
                  <a:pt x="9121529" y="17034"/>
                </a:lnTo>
                <a:lnTo>
                  <a:pt x="9166181" y="15416"/>
                </a:lnTo>
                <a:lnTo>
                  <a:pt x="9210518" y="13779"/>
                </a:lnTo>
                <a:lnTo>
                  <a:pt x="9254537" y="12123"/>
                </a:lnTo>
                <a:lnTo>
                  <a:pt x="9298233" y="10448"/>
                </a:lnTo>
                <a:lnTo>
                  <a:pt x="9341602" y="8754"/>
                </a:lnTo>
                <a:lnTo>
                  <a:pt x="9384641" y="7041"/>
                </a:lnTo>
                <a:lnTo>
                  <a:pt x="9427345" y="5309"/>
                </a:lnTo>
                <a:lnTo>
                  <a:pt x="9469710" y="3558"/>
                </a:lnTo>
                <a:lnTo>
                  <a:pt x="9511732" y="1788"/>
                </a:lnTo>
                <a:lnTo>
                  <a:pt x="9553407" y="0"/>
                </a:lnTo>
                <a:lnTo>
                  <a:pt x="9544190" y="58101"/>
                </a:lnTo>
                <a:lnTo>
                  <a:pt x="9535708" y="116214"/>
                </a:lnTo>
                <a:lnTo>
                  <a:pt x="9527939" y="174324"/>
                </a:lnTo>
                <a:lnTo>
                  <a:pt x="9520862" y="232421"/>
                </a:lnTo>
                <a:lnTo>
                  <a:pt x="9514458" y="290490"/>
                </a:lnTo>
                <a:lnTo>
                  <a:pt x="9508704" y="348520"/>
                </a:lnTo>
                <a:lnTo>
                  <a:pt x="9503579" y="406497"/>
                </a:lnTo>
                <a:lnTo>
                  <a:pt x="9499063" y="464410"/>
                </a:lnTo>
                <a:lnTo>
                  <a:pt x="9495135" y="522246"/>
                </a:lnTo>
                <a:lnTo>
                  <a:pt x="9491773" y="579992"/>
                </a:lnTo>
                <a:lnTo>
                  <a:pt x="9488956" y="637636"/>
                </a:lnTo>
                <a:lnTo>
                  <a:pt x="9486664" y="695164"/>
                </a:lnTo>
                <a:lnTo>
                  <a:pt x="9484876" y="752566"/>
                </a:lnTo>
                <a:lnTo>
                  <a:pt x="9483570" y="809827"/>
                </a:lnTo>
                <a:lnTo>
                  <a:pt x="9482726" y="866935"/>
                </a:lnTo>
                <a:lnTo>
                  <a:pt x="9482321" y="923879"/>
                </a:lnTo>
                <a:lnTo>
                  <a:pt x="9482337" y="980644"/>
                </a:lnTo>
                <a:lnTo>
                  <a:pt x="9482751" y="1037220"/>
                </a:lnTo>
                <a:lnTo>
                  <a:pt x="9483542" y="1093592"/>
                </a:lnTo>
                <a:lnTo>
                  <a:pt x="9484689" y="1149749"/>
                </a:lnTo>
                <a:lnTo>
                  <a:pt x="9486172" y="1205679"/>
                </a:lnTo>
                <a:lnTo>
                  <a:pt x="9487969" y="1261367"/>
                </a:lnTo>
                <a:lnTo>
                  <a:pt x="9490060" y="1316803"/>
                </a:lnTo>
                <a:lnTo>
                  <a:pt x="9492422" y="1371973"/>
                </a:lnTo>
                <a:lnTo>
                  <a:pt x="9495037" y="1426864"/>
                </a:lnTo>
                <a:lnTo>
                  <a:pt x="9497881" y="1481465"/>
                </a:lnTo>
                <a:lnTo>
                  <a:pt x="9500935" y="1535763"/>
                </a:lnTo>
                <a:lnTo>
                  <a:pt x="9504176" y="1589744"/>
                </a:lnTo>
                <a:lnTo>
                  <a:pt x="9507585" y="1643397"/>
                </a:lnTo>
                <a:lnTo>
                  <a:pt x="9511141" y="1696709"/>
                </a:lnTo>
                <a:lnTo>
                  <a:pt x="9514821" y="1749668"/>
                </a:lnTo>
                <a:lnTo>
                  <a:pt x="9518606" y="1802260"/>
                </a:lnTo>
                <a:lnTo>
                  <a:pt x="9522474" y="1854474"/>
                </a:lnTo>
                <a:lnTo>
                  <a:pt x="9526404" y="1906296"/>
                </a:lnTo>
                <a:lnTo>
                  <a:pt x="9530375" y="1957714"/>
                </a:lnTo>
                <a:lnTo>
                  <a:pt x="9534366" y="2008716"/>
                </a:lnTo>
                <a:lnTo>
                  <a:pt x="9538356" y="2059290"/>
                </a:lnTo>
                <a:lnTo>
                  <a:pt x="9542325" y="2109421"/>
                </a:lnTo>
                <a:lnTo>
                  <a:pt x="9546250" y="2159099"/>
                </a:lnTo>
                <a:lnTo>
                  <a:pt x="9550112" y="2208309"/>
                </a:lnTo>
                <a:lnTo>
                  <a:pt x="9553888" y="2257041"/>
                </a:lnTo>
                <a:lnTo>
                  <a:pt x="9557559" y="2305281"/>
                </a:lnTo>
                <a:lnTo>
                  <a:pt x="9561102" y="2353016"/>
                </a:lnTo>
                <a:lnTo>
                  <a:pt x="9564498" y="2400235"/>
                </a:lnTo>
                <a:lnTo>
                  <a:pt x="9567724" y="2446924"/>
                </a:lnTo>
                <a:lnTo>
                  <a:pt x="9570761" y="2493071"/>
                </a:lnTo>
                <a:lnTo>
                  <a:pt x="9573586" y="2538663"/>
                </a:lnTo>
                <a:lnTo>
                  <a:pt x="9576180" y="2583688"/>
                </a:lnTo>
                <a:lnTo>
                  <a:pt x="9578520" y="2628134"/>
                </a:lnTo>
                <a:lnTo>
                  <a:pt x="9580586" y="2671987"/>
                </a:lnTo>
                <a:lnTo>
                  <a:pt x="9582357" y="2715235"/>
                </a:lnTo>
                <a:lnTo>
                  <a:pt x="9583812" y="2757866"/>
                </a:lnTo>
                <a:lnTo>
                  <a:pt x="9584930" y="2799867"/>
                </a:lnTo>
                <a:lnTo>
                  <a:pt x="9585689" y="2841226"/>
                </a:lnTo>
                <a:lnTo>
                  <a:pt x="9586069" y="2881929"/>
                </a:lnTo>
                <a:lnTo>
                  <a:pt x="9586050" y="2921965"/>
                </a:lnTo>
                <a:lnTo>
                  <a:pt x="9585608" y="2961320"/>
                </a:lnTo>
                <a:lnTo>
                  <a:pt x="9584725" y="2999983"/>
                </a:lnTo>
                <a:lnTo>
                  <a:pt x="9581548" y="3075180"/>
                </a:lnTo>
                <a:lnTo>
                  <a:pt x="9576349" y="3147455"/>
                </a:lnTo>
                <a:lnTo>
                  <a:pt x="9568962" y="3216707"/>
                </a:lnTo>
                <a:lnTo>
                  <a:pt x="9559216" y="3282837"/>
                </a:lnTo>
                <a:lnTo>
                  <a:pt x="9481487" y="3316750"/>
                </a:lnTo>
                <a:lnTo>
                  <a:pt x="9409736" y="3318731"/>
                </a:lnTo>
                <a:lnTo>
                  <a:pt x="9338156" y="3320641"/>
                </a:lnTo>
                <a:lnTo>
                  <a:pt x="9266748" y="3322484"/>
                </a:lnTo>
                <a:lnTo>
                  <a:pt x="9195513" y="3324258"/>
                </a:lnTo>
                <a:lnTo>
                  <a:pt x="9124451" y="3325965"/>
                </a:lnTo>
                <a:lnTo>
                  <a:pt x="9053564" y="3327606"/>
                </a:lnTo>
                <a:lnTo>
                  <a:pt x="8982853" y="3329181"/>
                </a:lnTo>
                <a:lnTo>
                  <a:pt x="8912318" y="3330692"/>
                </a:lnTo>
                <a:lnTo>
                  <a:pt x="8841961" y="3332138"/>
                </a:lnTo>
                <a:lnTo>
                  <a:pt x="8771782" y="3333521"/>
                </a:lnTo>
                <a:lnTo>
                  <a:pt x="8701783" y="3334842"/>
                </a:lnTo>
                <a:lnTo>
                  <a:pt x="8631964" y="3336101"/>
                </a:lnTo>
                <a:lnTo>
                  <a:pt x="8562327" y="3337299"/>
                </a:lnTo>
                <a:lnTo>
                  <a:pt x="8492872" y="3338438"/>
                </a:lnTo>
                <a:lnTo>
                  <a:pt x="8423600" y="3339517"/>
                </a:lnTo>
                <a:lnTo>
                  <a:pt x="8354513" y="3340537"/>
                </a:lnTo>
                <a:lnTo>
                  <a:pt x="8285611" y="3341500"/>
                </a:lnTo>
                <a:lnTo>
                  <a:pt x="8216895" y="3342405"/>
                </a:lnTo>
                <a:lnTo>
                  <a:pt x="8148367" y="3343255"/>
                </a:lnTo>
                <a:lnTo>
                  <a:pt x="8080026" y="3344049"/>
                </a:lnTo>
                <a:lnTo>
                  <a:pt x="8011875" y="3344789"/>
                </a:lnTo>
                <a:lnTo>
                  <a:pt x="7943914" y="3345475"/>
                </a:lnTo>
                <a:lnTo>
                  <a:pt x="7876144" y="3346107"/>
                </a:lnTo>
                <a:lnTo>
                  <a:pt x="7808566" y="3346688"/>
                </a:lnTo>
                <a:lnTo>
                  <a:pt x="7741181" y="3347217"/>
                </a:lnTo>
                <a:lnTo>
                  <a:pt x="7673990" y="3347695"/>
                </a:lnTo>
                <a:lnTo>
                  <a:pt x="7606994" y="3348124"/>
                </a:lnTo>
                <a:lnTo>
                  <a:pt x="7540194" y="3348504"/>
                </a:lnTo>
                <a:lnTo>
                  <a:pt x="7473590" y="3348835"/>
                </a:lnTo>
                <a:lnTo>
                  <a:pt x="7407185" y="3349118"/>
                </a:lnTo>
                <a:lnTo>
                  <a:pt x="7340978" y="3349355"/>
                </a:lnTo>
                <a:lnTo>
                  <a:pt x="7274971" y="3349546"/>
                </a:lnTo>
                <a:lnTo>
                  <a:pt x="7209165" y="3349692"/>
                </a:lnTo>
                <a:lnTo>
                  <a:pt x="7143561" y="3349793"/>
                </a:lnTo>
                <a:lnTo>
                  <a:pt x="7078159" y="3349851"/>
                </a:lnTo>
                <a:lnTo>
                  <a:pt x="7012960" y="3349866"/>
                </a:lnTo>
                <a:lnTo>
                  <a:pt x="6947967" y="3349839"/>
                </a:lnTo>
                <a:lnTo>
                  <a:pt x="6883179" y="3349770"/>
                </a:lnTo>
                <a:lnTo>
                  <a:pt x="6818597" y="3349661"/>
                </a:lnTo>
                <a:lnTo>
                  <a:pt x="6754223" y="3349513"/>
                </a:lnTo>
                <a:lnTo>
                  <a:pt x="6690057" y="3349325"/>
                </a:lnTo>
                <a:lnTo>
                  <a:pt x="6626101" y="3349100"/>
                </a:lnTo>
                <a:lnTo>
                  <a:pt x="6562355" y="3348837"/>
                </a:lnTo>
                <a:lnTo>
                  <a:pt x="6498821" y="3348537"/>
                </a:lnTo>
                <a:lnTo>
                  <a:pt x="6435498" y="3348202"/>
                </a:lnTo>
                <a:lnTo>
                  <a:pt x="6372389" y="3347832"/>
                </a:lnTo>
                <a:lnTo>
                  <a:pt x="6309495" y="3347428"/>
                </a:lnTo>
                <a:lnTo>
                  <a:pt x="6246815" y="3346990"/>
                </a:lnTo>
                <a:lnTo>
                  <a:pt x="6184352" y="3346520"/>
                </a:lnTo>
                <a:lnTo>
                  <a:pt x="6122106" y="3346017"/>
                </a:lnTo>
                <a:lnTo>
                  <a:pt x="6060078" y="3345484"/>
                </a:lnTo>
                <a:lnTo>
                  <a:pt x="5998269" y="3344920"/>
                </a:lnTo>
                <a:lnTo>
                  <a:pt x="5936680" y="3344327"/>
                </a:lnTo>
                <a:lnTo>
                  <a:pt x="5875312" y="3343705"/>
                </a:lnTo>
                <a:lnTo>
                  <a:pt x="5814165" y="3343056"/>
                </a:lnTo>
                <a:lnTo>
                  <a:pt x="5753242" y="3342379"/>
                </a:lnTo>
                <a:lnTo>
                  <a:pt x="5692543" y="3341676"/>
                </a:lnTo>
                <a:lnTo>
                  <a:pt x="5632069" y="3340947"/>
                </a:lnTo>
                <a:lnTo>
                  <a:pt x="5571820" y="3340193"/>
                </a:lnTo>
                <a:lnTo>
                  <a:pt x="5511798" y="3339416"/>
                </a:lnTo>
                <a:lnTo>
                  <a:pt x="5452004" y="3338615"/>
                </a:lnTo>
                <a:lnTo>
                  <a:pt x="5392439" y="3337792"/>
                </a:lnTo>
                <a:lnTo>
                  <a:pt x="5333103" y="3336947"/>
                </a:lnTo>
                <a:lnTo>
                  <a:pt x="5273998" y="3336081"/>
                </a:lnTo>
                <a:lnTo>
                  <a:pt x="5215125" y="3335195"/>
                </a:lnTo>
                <a:lnTo>
                  <a:pt x="5156484" y="3334290"/>
                </a:lnTo>
                <a:lnTo>
                  <a:pt x="5098077" y="3333367"/>
                </a:lnTo>
                <a:lnTo>
                  <a:pt x="5039904" y="3332425"/>
                </a:lnTo>
                <a:lnTo>
                  <a:pt x="4981967" y="3331467"/>
                </a:lnTo>
                <a:lnTo>
                  <a:pt x="4924266" y="3330493"/>
                </a:lnTo>
                <a:lnTo>
                  <a:pt x="4866803" y="3329503"/>
                </a:lnTo>
                <a:lnTo>
                  <a:pt x="4809578" y="3328499"/>
                </a:lnTo>
                <a:lnTo>
                  <a:pt x="4752592" y="3327480"/>
                </a:lnTo>
                <a:lnTo>
                  <a:pt x="4695847" y="3326449"/>
                </a:lnTo>
                <a:lnTo>
                  <a:pt x="4639342" y="3325406"/>
                </a:lnTo>
                <a:lnTo>
                  <a:pt x="4583081" y="3324351"/>
                </a:lnTo>
                <a:lnTo>
                  <a:pt x="4527062" y="3323285"/>
                </a:lnTo>
                <a:lnTo>
                  <a:pt x="4471287" y="3322210"/>
                </a:lnTo>
                <a:lnTo>
                  <a:pt x="4415758" y="3321125"/>
                </a:lnTo>
                <a:lnTo>
                  <a:pt x="4360474" y="3320033"/>
                </a:lnTo>
                <a:lnTo>
                  <a:pt x="4305438" y="3318932"/>
                </a:lnTo>
                <a:lnTo>
                  <a:pt x="4250650" y="3317825"/>
                </a:lnTo>
                <a:lnTo>
                  <a:pt x="4196111" y="3316712"/>
                </a:lnTo>
                <a:lnTo>
                  <a:pt x="4141821" y="3315594"/>
                </a:lnTo>
                <a:lnTo>
                  <a:pt x="4087783" y="3314471"/>
                </a:lnTo>
                <a:lnTo>
                  <a:pt x="4033996" y="3313345"/>
                </a:lnTo>
                <a:lnTo>
                  <a:pt x="3980463" y="3312216"/>
                </a:lnTo>
                <a:lnTo>
                  <a:pt x="3927183" y="3311085"/>
                </a:lnTo>
                <a:lnTo>
                  <a:pt x="3874158" y="3309952"/>
                </a:lnTo>
                <a:lnTo>
                  <a:pt x="3821388" y="3308820"/>
                </a:lnTo>
                <a:lnTo>
                  <a:pt x="3768876" y="3307687"/>
                </a:lnTo>
                <a:lnTo>
                  <a:pt x="3716621" y="3306556"/>
                </a:lnTo>
                <a:lnTo>
                  <a:pt x="3664624" y="3305426"/>
                </a:lnTo>
                <a:lnTo>
                  <a:pt x="3612888" y="3304299"/>
                </a:lnTo>
                <a:lnTo>
                  <a:pt x="3561411" y="3303176"/>
                </a:lnTo>
                <a:lnTo>
                  <a:pt x="3510197" y="3302057"/>
                </a:lnTo>
                <a:lnTo>
                  <a:pt x="3459245" y="3300942"/>
                </a:lnTo>
                <a:lnTo>
                  <a:pt x="3408556" y="3299834"/>
                </a:lnTo>
                <a:lnTo>
                  <a:pt x="3358132" y="3298732"/>
                </a:lnTo>
                <a:lnTo>
                  <a:pt x="3307973" y="3297638"/>
                </a:lnTo>
                <a:lnTo>
                  <a:pt x="3258080" y="3296552"/>
                </a:lnTo>
                <a:lnTo>
                  <a:pt x="3208455" y="3295474"/>
                </a:lnTo>
                <a:lnTo>
                  <a:pt x="3159098" y="3294407"/>
                </a:lnTo>
                <a:lnTo>
                  <a:pt x="3110011" y="3293350"/>
                </a:lnTo>
                <a:lnTo>
                  <a:pt x="3061193" y="3292304"/>
                </a:lnTo>
                <a:lnTo>
                  <a:pt x="3012647" y="3291270"/>
                </a:lnTo>
                <a:lnTo>
                  <a:pt x="2964373" y="3290250"/>
                </a:lnTo>
                <a:lnTo>
                  <a:pt x="2916372" y="3289242"/>
                </a:lnTo>
                <a:lnTo>
                  <a:pt x="2868645" y="3288250"/>
                </a:lnTo>
                <a:lnTo>
                  <a:pt x="2821194" y="3287272"/>
                </a:lnTo>
                <a:lnTo>
                  <a:pt x="2774018" y="3286311"/>
                </a:lnTo>
                <a:lnTo>
                  <a:pt x="2727119" y="3285366"/>
                </a:lnTo>
                <a:lnTo>
                  <a:pt x="2680498" y="3284439"/>
                </a:lnTo>
                <a:lnTo>
                  <a:pt x="2634156" y="3283530"/>
                </a:lnTo>
                <a:lnTo>
                  <a:pt x="2588094" y="3282640"/>
                </a:lnTo>
                <a:lnTo>
                  <a:pt x="2542313" y="3281771"/>
                </a:lnTo>
                <a:lnTo>
                  <a:pt x="2496813" y="3280921"/>
                </a:lnTo>
                <a:lnTo>
                  <a:pt x="2451597" y="3280094"/>
                </a:lnTo>
                <a:lnTo>
                  <a:pt x="2406664" y="3279289"/>
                </a:lnTo>
                <a:lnTo>
                  <a:pt x="2362015" y="3278506"/>
                </a:lnTo>
                <a:lnTo>
                  <a:pt x="2317653" y="3277748"/>
                </a:lnTo>
                <a:lnTo>
                  <a:pt x="2273577" y="3277014"/>
                </a:lnTo>
                <a:lnTo>
                  <a:pt x="2229789" y="3276306"/>
                </a:lnTo>
                <a:lnTo>
                  <a:pt x="2186289" y="3275624"/>
                </a:lnTo>
                <a:lnTo>
                  <a:pt x="2143079" y="3274969"/>
                </a:lnTo>
                <a:lnTo>
                  <a:pt x="2100159" y="3274341"/>
                </a:lnTo>
                <a:lnTo>
                  <a:pt x="2057530" y="3273742"/>
                </a:lnTo>
                <a:lnTo>
                  <a:pt x="2015195" y="3273173"/>
                </a:lnTo>
                <a:lnTo>
                  <a:pt x="1973152" y="3272634"/>
                </a:lnTo>
                <a:lnTo>
                  <a:pt x="1931404" y="3272125"/>
                </a:lnTo>
                <a:lnTo>
                  <a:pt x="1889951" y="3271648"/>
                </a:lnTo>
                <a:lnTo>
                  <a:pt x="1848794" y="3271204"/>
                </a:lnTo>
                <a:lnTo>
                  <a:pt x="1807935" y="3270793"/>
                </a:lnTo>
                <a:lnTo>
                  <a:pt x="1767374" y="3270416"/>
                </a:lnTo>
                <a:lnTo>
                  <a:pt x="1727112" y="3270074"/>
                </a:lnTo>
                <a:lnTo>
                  <a:pt x="1687150" y="3269767"/>
                </a:lnTo>
                <a:lnTo>
                  <a:pt x="1647490" y="3269497"/>
                </a:lnTo>
                <a:lnTo>
                  <a:pt x="1608131" y="3269264"/>
                </a:lnTo>
                <a:lnTo>
                  <a:pt x="1569076" y="3269069"/>
                </a:lnTo>
                <a:lnTo>
                  <a:pt x="1530324" y="3268913"/>
                </a:lnTo>
                <a:lnTo>
                  <a:pt x="1491877" y="3268796"/>
                </a:lnTo>
                <a:lnTo>
                  <a:pt x="1453737" y="3268719"/>
                </a:lnTo>
                <a:lnTo>
                  <a:pt x="1415903" y="3268684"/>
                </a:lnTo>
                <a:lnTo>
                  <a:pt x="1378377" y="3268691"/>
                </a:lnTo>
                <a:lnTo>
                  <a:pt x="1304253" y="3268832"/>
                </a:lnTo>
                <a:lnTo>
                  <a:pt x="1231372" y="3269151"/>
                </a:lnTo>
                <a:lnTo>
                  <a:pt x="1159741" y="3269653"/>
                </a:lnTo>
                <a:lnTo>
                  <a:pt x="1089369" y="3270345"/>
                </a:lnTo>
                <a:lnTo>
                  <a:pt x="1020263" y="3271232"/>
                </a:lnTo>
                <a:lnTo>
                  <a:pt x="952431" y="3272321"/>
                </a:lnTo>
                <a:lnTo>
                  <a:pt x="885881" y="3273619"/>
                </a:lnTo>
                <a:lnTo>
                  <a:pt x="820620" y="3275131"/>
                </a:lnTo>
                <a:lnTo>
                  <a:pt x="756656" y="3276864"/>
                </a:lnTo>
                <a:lnTo>
                  <a:pt x="693997" y="3278825"/>
                </a:lnTo>
                <a:lnTo>
                  <a:pt x="632651" y="3281018"/>
                </a:lnTo>
                <a:lnTo>
                  <a:pt x="572625" y="3283452"/>
                </a:lnTo>
                <a:lnTo>
                  <a:pt x="513927" y="3286131"/>
                </a:lnTo>
                <a:lnTo>
                  <a:pt x="456564" y="3289062"/>
                </a:lnTo>
                <a:lnTo>
                  <a:pt x="400545" y="3292253"/>
                </a:lnTo>
                <a:lnTo>
                  <a:pt x="345877" y="3295707"/>
                </a:lnTo>
                <a:lnTo>
                  <a:pt x="292568" y="3299433"/>
                </a:lnTo>
                <a:lnTo>
                  <a:pt x="240626" y="3303437"/>
                </a:lnTo>
                <a:lnTo>
                  <a:pt x="190058" y="3307724"/>
                </a:lnTo>
                <a:lnTo>
                  <a:pt x="140872" y="3312300"/>
                </a:lnTo>
                <a:lnTo>
                  <a:pt x="116799" y="3314700"/>
                </a:lnTo>
                <a:lnTo>
                  <a:pt x="115198" y="3271233"/>
                </a:lnTo>
                <a:lnTo>
                  <a:pt x="113361" y="3226899"/>
                </a:lnTo>
                <a:lnTo>
                  <a:pt x="111302" y="3181728"/>
                </a:lnTo>
                <a:lnTo>
                  <a:pt x="109034" y="3135750"/>
                </a:lnTo>
                <a:lnTo>
                  <a:pt x="106571" y="3088997"/>
                </a:lnTo>
                <a:lnTo>
                  <a:pt x="103925" y="3041500"/>
                </a:lnTo>
                <a:lnTo>
                  <a:pt x="101111" y="2993289"/>
                </a:lnTo>
                <a:lnTo>
                  <a:pt x="98141" y="2944396"/>
                </a:lnTo>
                <a:lnTo>
                  <a:pt x="95029" y="2894852"/>
                </a:lnTo>
                <a:lnTo>
                  <a:pt x="91789" y="2844687"/>
                </a:lnTo>
                <a:lnTo>
                  <a:pt x="88432" y="2793932"/>
                </a:lnTo>
                <a:lnTo>
                  <a:pt x="84974" y="2742619"/>
                </a:lnTo>
                <a:lnTo>
                  <a:pt x="81427" y="2690779"/>
                </a:lnTo>
                <a:lnTo>
                  <a:pt x="77805" y="2638441"/>
                </a:lnTo>
                <a:lnTo>
                  <a:pt x="74121" y="2585638"/>
                </a:lnTo>
                <a:lnTo>
                  <a:pt x="70388" y="2532399"/>
                </a:lnTo>
                <a:lnTo>
                  <a:pt x="66620" y="2478757"/>
                </a:lnTo>
                <a:lnTo>
                  <a:pt x="62830" y="2424742"/>
                </a:lnTo>
                <a:lnTo>
                  <a:pt x="59031" y="2370385"/>
                </a:lnTo>
                <a:lnTo>
                  <a:pt x="55237" y="2315717"/>
                </a:lnTo>
                <a:lnTo>
                  <a:pt x="51461" y="2260769"/>
                </a:lnTo>
                <a:lnTo>
                  <a:pt x="47717" y="2205572"/>
                </a:lnTo>
                <a:lnTo>
                  <a:pt x="44017" y="2150156"/>
                </a:lnTo>
                <a:lnTo>
                  <a:pt x="40376" y="2094553"/>
                </a:lnTo>
                <a:lnTo>
                  <a:pt x="36806" y="2038794"/>
                </a:lnTo>
                <a:lnTo>
                  <a:pt x="33321" y="1982910"/>
                </a:lnTo>
                <a:lnTo>
                  <a:pt x="29934" y="1926931"/>
                </a:lnTo>
                <a:lnTo>
                  <a:pt x="26659" y="1870889"/>
                </a:lnTo>
                <a:lnTo>
                  <a:pt x="23509" y="1814814"/>
                </a:lnTo>
                <a:lnTo>
                  <a:pt x="20497" y="1758737"/>
                </a:lnTo>
                <a:lnTo>
                  <a:pt x="17637" y="1702690"/>
                </a:lnTo>
                <a:lnTo>
                  <a:pt x="14941" y="1646703"/>
                </a:lnTo>
                <a:lnTo>
                  <a:pt x="12424" y="1590808"/>
                </a:lnTo>
                <a:lnTo>
                  <a:pt x="10099" y="1535035"/>
                </a:lnTo>
                <a:lnTo>
                  <a:pt x="7979" y="1479414"/>
                </a:lnTo>
                <a:lnTo>
                  <a:pt x="6077" y="1423978"/>
                </a:lnTo>
                <a:lnTo>
                  <a:pt x="4407" y="1368757"/>
                </a:lnTo>
                <a:lnTo>
                  <a:pt x="2982" y="1313782"/>
                </a:lnTo>
                <a:lnTo>
                  <a:pt x="1815" y="1259084"/>
                </a:lnTo>
                <a:lnTo>
                  <a:pt x="920" y="1204694"/>
                </a:lnTo>
                <a:lnTo>
                  <a:pt x="311" y="1150643"/>
                </a:lnTo>
                <a:lnTo>
                  <a:pt x="0" y="1096961"/>
                </a:lnTo>
                <a:lnTo>
                  <a:pt x="0" y="1043680"/>
                </a:lnTo>
                <a:lnTo>
                  <a:pt x="326" y="990831"/>
                </a:lnTo>
                <a:lnTo>
                  <a:pt x="991" y="938444"/>
                </a:lnTo>
                <a:lnTo>
                  <a:pt x="2007" y="886551"/>
                </a:lnTo>
                <a:lnTo>
                  <a:pt x="3389" y="835183"/>
                </a:lnTo>
                <a:lnTo>
                  <a:pt x="5149" y="784370"/>
                </a:lnTo>
                <a:lnTo>
                  <a:pt x="7301" y="734143"/>
                </a:lnTo>
                <a:lnTo>
                  <a:pt x="9859" y="684534"/>
                </a:lnTo>
                <a:lnTo>
                  <a:pt x="12835" y="635573"/>
                </a:lnTo>
                <a:lnTo>
                  <a:pt x="16243" y="587291"/>
                </a:lnTo>
                <a:lnTo>
                  <a:pt x="20097" y="539720"/>
                </a:lnTo>
                <a:lnTo>
                  <a:pt x="24409" y="492890"/>
                </a:lnTo>
                <a:lnTo>
                  <a:pt x="29194" y="446831"/>
                </a:lnTo>
                <a:lnTo>
                  <a:pt x="34464" y="401576"/>
                </a:lnTo>
                <a:lnTo>
                  <a:pt x="40233" y="357155"/>
                </a:lnTo>
                <a:lnTo>
                  <a:pt x="46513" y="313599"/>
                </a:lnTo>
                <a:lnTo>
                  <a:pt x="53320" y="270938"/>
                </a:lnTo>
                <a:lnTo>
                  <a:pt x="60665" y="229205"/>
                </a:lnTo>
                <a:lnTo>
                  <a:pt x="68562" y="188429"/>
                </a:lnTo>
                <a:lnTo>
                  <a:pt x="77025" y="148642"/>
                </a:lnTo>
                <a:lnTo>
                  <a:pt x="86067" y="109874"/>
                </a:lnTo>
                <a:lnTo>
                  <a:pt x="95701" y="72157"/>
                </a:lnTo>
                <a:lnTo>
                  <a:pt x="105941" y="35522"/>
                </a:lnTo>
                <a:lnTo>
                  <a:pt x="116799" y="0"/>
                </a:lnTo>
                <a:close/>
              </a:path>
            </a:pathLst>
          </a:custGeom>
          <a:ln w="12700">
            <a:solidFill>
              <a:srgbClr val="1D81F7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8255" marR="5080">
              <a:lnSpc>
                <a:spcPct val="114999"/>
              </a:lnSpc>
              <a:spcBef>
                <a:spcPts val="95"/>
              </a:spcBef>
            </a:pPr>
            <a:r>
              <a:rPr dirty="0" spc="-5" b="1">
                <a:latin typeface="Arial"/>
                <a:cs typeface="Arial"/>
              </a:rPr>
              <a:t>Tujuan </a:t>
            </a:r>
            <a:r>
              <a:rPr dirty="0" spc="-10"/>
              <a:t>adalah gambaran </a:t>
            </a:r>
            <a:r>
              <a:rPr dirty="0" spc="-5"/>
              <a:t>hasil yang akan </a:t>
            </a:r>
            <a:r>
              <a:rPr dirty="0" spc="-10"/>
              <a:t>dicapai </a:t>
            </a:r>
            <a:r>
              <a:rPr dirty="0" spc="-875"/>
              <a:t> </a:t>
            </a:r>
            <a:r>
              <a:rPr dirty="0" spc="-5"/>
              <a:t>dalam kurun </a:t>
            </a:r>
            <a:r>
              <a:rPr dirty="0"/>
              <a:t>waktu </a:t>
            </a:r>
            <a:r>
              <a:rPr dirty="0" spc="-5"/>
              <a:t>tertentu oleh setiap satuan </a:t>
            </a:r>
            <a:r>
              <a:rPr dirty="0"/>
              <a:t> </a:t>
            </a:r>
            <a:r>
              <a:rPr dirty="0" spc="-5"/>
              <a:t>pendidikan </a:t>
            </a:r>
            <a:r>
              <a:rPr dirty="0" spc="-10"/>
              <a:t>dengan </a:t>
            </a:r>
            <a:r>
              <a:rPr dirty="0" spc="-5"/>
              <a:t>mengacu </a:t>
            </a:r>
            <a:r>
              <a:rPr dirty="0" spc="-10"/>
              <a:t>pada </a:t>
            </a:r>
            <a:r>
              <a:rPr dirty="0" spc="-5"/>
              <a:t>karakteristik </a:t>
            </a:r>
            <a:r>
              <a:rPr dirty="0"/>
              <a:t> </a:t>
            </a:r>
            <a:r>
              <a:rPr dirty="0" spc="-10"/>
              <a:t>dan/atau </a:t>
            </a:r>
            <a:r>
              <a:rPr dirty="0" spc="-5"/>
              <a:t>keunikan setiap satuan </a:t>
            </a:r>
            <a:r>
              <a:rPr dirty="0" spc="-10"/>
              <a:t>pendidikan </a:t>
            </a:r>
            <a:r>
              <a:rPr dirty="0" spc="-5"/>
              <a:t> sesuai</a:t>
            </a:r>
            <a:r>
              <a:rPr dirty="0" spc="-20"/>
              <a:t> </a:t>
            </a:r>
            <a:r>
              <a:rPr dirty="0" spc="-10"/>
              <a:t>dengan</a:t>
            </a:r>
            <a:r>
              <a:rPr dirty="0" spc="-20"/>
              <a:t> </a:t>
            </a:r>
            <a:r>
              <a:rPr dirty="0" spc="-5"/>
              <a:t>prinsip</a:t>
            </a:r>
            <a:r>
              <a:rPr dirty="0" spc="-10"/>
              <a:t> </a:t>
            </a:r>
            <a:r>
              <a:rPr dirty="0" spc="-5"/>
              <a:t>yang</a:t>
            </a:r>
            <a:r>
              <a:rPr dirty="0" spc="-20"/>
              <a:t> </a:t>
            </a:r>
            <a:r>
              <a:rPr dirty="0" spc="-5"/>
              <a:t>sudah</a:t>
            </a:r>
            <a:r>
              <a:rPr dirty="0" spc="-20"/>
              <a:t> </a:t>
            </a:r>
            <a:r>
              <a:rPr dirty="0" spc="-10"/>
              <a:t>ditetapkan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588" y="1696211"/>
            <a:ext cx="10276840" cy="3825875"/>
          </a:xfrm>
          <a:custGeom>
            <a:avLst/>
            <a:gdLst/>
            <a:ahLst/>
            <a:cxnLst/>
            <a:rect l="l" t="t" r="r" b="b"/>
            <a:pathLst>
              <a:path w="10276840" h="3825875">
                <a:moveTo>
                  <a:pt x="125255" y="0"/>
                </a:moveTo>
                <a:lnTo>
                  <a:pt x="199268" y="3885"/>
                </a:lnTo>
                <a:lnTo>
                  <a:pt x="274766" y="7690"/>
                </a:lnTo>
                <a:lnTo>
                  <a:pt x="313063" y="9562"/>
                </a:lnTo>
                <a:lnTo>
                  <a:pt x="351721" y="11414"/>
                </a:lnTo>
                <a:lnTo>
                  <a:pt x="390736" y="13246"/>
                </a:lnTo>
                <a:lnTo>
                  <a:pt x="430105" y="15057"/>
                </a:lnTo>
                <a:lnTo>
                  <a:pt x="469824" y="16849"/>
                </a:lnTo>
                <a:lnTo>
                  <a:pt x="509889" y="18621"/>
                </a:lnTo>
                <a:lnTo>
                  <a:pt x="550298" y="20372"/>
                </a:lnTo>
                <a:lnTo>
                  <a:pt x="591046" y="22103"/>
                </a:lnTo>
                <a:lnTo>
                  <a:pt x="632130" y="23815"/>
                </a:lnTo>
                <a:lnTo>
                  <a:pt x="673546" y="25506"/>
                </a:lnTo>
                <a:lnTo>
                  <a:pt x="715291" y="27177"/>
                </a:lnTo>
                <a:lnTo>
                  <a:pt x="757361" y="28828"/>
                </a:lnTo>
                <a:lnTo>
                  <a:pt x="799753" y="30459"/>
                </a:lnTo>
                <a:lnTo>
                  <a:pt x="842463" y="32070"/>
                </a:lnTo>
                <a:lnTo>
                  <a:pt x="885487" y="33661"/>
                </a:lnTo>
                <a:lnTo>
                  <a:pt x="928823" y="35232"/>
                </a:lnTo>
                <a:lnTo>
                  <a:pt x="972466" y="36783"/>
                </a:lnTo>
                <a:lnTo>
                  <a:pt x="1016413" y="38314"/>
                </a:lnTo>
                <a:lnTo>
                  <a:pt x="1060660" y="39824"/>
                </a:lnTo>
                <a:lnTo>
                  <a:pt x="1105204" y="41315"/>
                </a:lnTo>
                <a:lnTo>
                  <a:pt x="1150041" y="42786"/>
                </a:lnTo>
                <a:lnTo>
                  <a:pt x="1195168" y="44237"/>
                </a:lnTo>
                <a:lnTo>
                  <a:pt x="1240581" y="45668"/>
                </a:lnTo>
                <a:lnTo>
                  <a:pt x="1286276" y="47078"/>
                </a:lnTo>
                <a:lnTo>
                  <a:pt x="1332251" y="48469"/>
                </a:lnTo>
                <a:lnTo>
                  <a:pt x="1378501" y="49840"/>
                </a:lnTo>
                <a:lnTo>
                  <a:pt x="1425023" y="51191"/>
                </a:lnTo>
                <a:lnTo>
                  <a:pt x="1471813" y="52522"/>
                </a:lnTo>
                <a:lnTo>
                  <a:pt x="1518868" y="53833"/>
                </a:lnTo>
                <a:lnTo>
                  <a:pt x="1566185" y="55124"/>
                </a:lnTo>
                <a:lnTo>
                  <a:pt x="1613759" y="56395"/>
                </a:lnTo>
                <a:lnTo>
                  <a:pt x="1661587" y="57646"/>
                </a:lnTo>
                <a:lnTo>
                  <a:pt x="1709666" y="58877"/>
                </a:lnTo>
                <a:lnTo>
                  <a:pt x="1757991" y="60089"/>
                </a:lnTo>
                <a:lnTo>
                  <a:pt x="1806561" y="61280"/>
                </a:lnTo>
                <a:lnTo>
                  <a:pt x="1855370" y="62452"/>
                </a:lnTo>
                <a:lnTo>
                  <a:pt x="1904415" y="63603"/>
                </a:lnTo>
                <a:lnTo>
                  <a:pt x="1953694" y="64735"/>
                </a:lnTo>
                <a:lnTo>
                  <a:pt x="2003201" y="65847"/>
                </a:lnTo>
                <a:lnTo>
                  <a:pt x="2052935" y="66939"/>
                </a:lnTo>
                <a:lnTo>
                  <a:pt x="2102890" y="68011"/>
                </a:lnTo>
                <a:lnTo>
                  <a:pt x="2153064" y="69063"/>
                </a:lnTo>
                <a:lnTo>
                  <a:pt x="2203453" y="70095"/>
                </a:lnTo>
                <a:lnTo>
                  <a:pt x="2254054" y="71108"/>
                </a:lnTo>
                <a:lnTo>
                  <a:pt x="2304863" y="72100"/>
                </a:lnTo>
                <a:lnTo>
                  <a:pt x="2355875" y="73073"/>
                </a:lnTo>
                <a:lnTo>
                  <a:pt x="2407089" y="74026"/>
                </a:lnTo>
                <a:lnTo>
                  <a:pt x="2458500" y="74959"/>
                </a:lnTo>
                <a:lnTo>
                  <a:pt x="2510105" y="75873"/>
                </a:lnTo>
                <a:lnTo>
                  <a:pt x="2561900" y="76766"/>
                </a:lnTo>
                <a:lnTo>
                  <a:pt x="2613881" y="77640"/>
                </a:lnTo>
                <a:lnTo>
                  <a:pt x="2666046" y="78494"/>
                </a:lnTo>
                <a:lnTo>
                  <a:pt x="2718390" y="79328"/>
                </a:lnTo>
                <a:lnTo>
                  <a:pt x="2770910" y="80142"/>
                </a:lnTo>
                <a:lnTo>
                  <a:pt x="2823602" y="80936"/>
                </a:lnTo>
                <a:lnTo>
                  <a:pt x="2876463" y="81711"/>
                </a:lnTo>
                <a:lnTo>
                  <a:pt x="2929490" y="82466"/>
                </a:lnTo>
                <a:lnTo>
                  <a:pt x="2982678" y="83201"/>
                </a:lnTo>
                <a:lnTo>
                  <a:pt x="3036024" y="83917"/>
                </a:lnTo>
                <a:lnTo>
                  <a:pt x="3089525" y="84613"/>
                </a:lnTo>
                <a:lnTo>
                  <a:pt x="3143177" y="85289"/>
                </a:lnTo>
                <a:lnTo>
                  <a:pt x="3196977" y="85945"/>
                </a:lnTo>
                <a:lnTo>
                  <a:pt x="3250920" y="86581"/>
                </a:lnTo>
                <a:lnTo>
                  <a:pt x="3305004" y="87198"/>
                </a:lnTo>
                <a:lnTo>
                  <a:pt x="3359225" y="87795"/>
                </a:lnTo>
                <a:lnTo>
                  <a:pt x="3413579" y="88372"/>
                </a:lnTo>
                <a:lnTo>
                  <a:pt x="3468063" y="88930"/>
                </a:lnTo>
                <a:lnTo>
                  <a:pt x="3522673" y="89468"/>
                </a:lnTo>
                <a:lnTo>
                  <a:pt x="3577406" y="89986"/>
                </a:lnTo>
                <a:lnTo>
                  <a:pt x="3632257" y="90485"/>
                </a:lnTo>
                <a:lnTo>
                  <a:pt x="3687225" y="90964"/>
                </a:lnTo>
                <a:lnTo>
                  <a:pt x="3742304" y="91423"/>
                </a:lnTo>
                <a:lnTo>
                  <a:pt x="3797491" y="91863"/>
                </a:lnTo>
                <a:lnTo>
                  <a:pt x="3852784" y="92283"/>
                </a:lnTo>
                <a:lnTo>
                  <a:pt x="3908178" y="92683"/>
                </a:lnTo>
                <a:lnTo>
                  <a:pt x="3963669" y="93063"/>
                </a:lnTo>
                <a:lnTo>
                  <a:pt x="4019255" y="93424"/>
                </a:lnTo>
                <a:lnTo>
                  <a:pt x="4074931" y="93766"/>
                </a:lnTo>
                <a:lnTo>
                  <a:pt x="4130695" y="94087"/>
                </a:lnTo>
                <a:lnTo>
                  <a:pt x="4186542" y="94390"/>
                </a:lnTo>
                <a:lnTo>
                  <a:pt x="4242469" y="94672"/>
                </a:lnTo>
                <a:lnTo>
                  <a:pt x="4298472" y="94935"/>
                </a:lnTo>
                <a:lnTo>
                  <a:pt x="4354548" y="95178"/>
                </a:lnTo>
                <a:lnTo>
                  <a:pt x="4410694" y="95402"/>
                </a:lnTo>
                <a:lnTo>
                  <a:pt x="4466905" y="95606"/>
                </a:lnTo>
                <a:lnTo>
                  <a:pt x="4523179" y="95791"/>
                </a:lnTo>
                <a:lnTo>
                  <a:pt x="4579511" y="95956"/>
                </a:lnTo>
                <a:lnTo>
                  <a:pt x="4635898" y="96101"/>
                </a:lnTo>
                <a:lnTo>
                  <a:pt x="4692337" y="96227"/>
                </a:lnTo>
                <a:lnTo>
                  <a:pt x="4748824" y="96333"/>
                </a:lnTo>
                <a:lnTo>
                  <a:pt x="4805355" y="96420"/>
                </a:lnTo>
                <a:lnTo>
                  <a:pt x="4861927" y="96487"/>
                </a:lnTo>
                <a:lnTo>
                  <a:pt x="4918537" y="96535"/>
                </a:lnTo>
                <a:lnTo>
                  <a:pt x="4975180" y="96563"/>
                </a:lnTo>
                <a:lnTo>
                  <a:pt x="5031854" y="96572"/>
                </a:lnTo>
                <a:lnTo>
                  <a:pt x="5088554" y="96561"/>
                </a:lnTo>
                <a:lnTo>
                  <a:pt x="5145277" y="96530"/>
                </a:lnTo>
                <a:lnTo>
                  <a:pt x="5202020" y="96481"/>
                </a:lnTo>
                <a:lnTo>
                  <a:pt x="5258779" y="96411"/>
                </a:lnTo>
                <a:lnTo>
                  <a:pt x="5315550" y="96322"/>
                </a:lnTo>
                <a:lnTo>
                  <a:pt x="5372330" y="96214"/>
                </a:lnTo>
                <a:lnTo>
                  <a:pt x="5429116" y="96086"/>
                </a:lnTo>
                <a:lnTo>
                  <a:pt x="5485903" y="95939"/>
                </a:lnTo>
                <a:lnTo>
                  <a:pt x="5542689" y="95772"/>
                </a:lnTo>
                <a:lnTo>
                  <a:pt x="5599469" y="95586"/>
                </a:lnTo>
                <a:lnTo>
                  <a:pt x="5656240" y="95380"/>
                </a:lnTo>
                <a:lnTo>
                  <a:pt x="5712999" y="95155"/>
                </a:lnTo>
                <a:lnTo>
                  <a:pt x="5769742" y="94911"/>
                </a:lnTo>
                <a:lnTo>
                  <a:pt x="5826466" y="94647"/>
                </a:lnTo>
                <a:lnTo>
                  <a:pt x="5883166" y="94364"/>
                </a:lnTo>
                <a:lnTo>
                  <a:pt x="5939840" y="94061"/>
                </a:lnTo>
                <a:lnTo>
                  <a:pt x="5996483" y="93739"/>
                </a:lnTo>
                <a:lnTo>
                  <a:pt x="6053093" y="93397"/>
                </a:lnTo>
                <a:lnTo>
                  <a:pt x="6109665" y="93036"/>
                </a:lnTo>
                <a:lnTo>
                  <a:pt x="6166197" y="92656"/>
                </a:lnTo>
                <a:lnTo>
                  <a:pt x="6222684" y="92256"/>
                </a:lnTo>
                <a:lnTo>
                  <a:pt x="6279123" y="91837"/>
                </a:lnTo>
                <a:lnTo>
                  <a:pt x="6335511" y="91399"/>
                </a:lnTo>
                <a:lnTo>
                  <a:pt x="6391843" y="90941"/>
                </a:lnTo>
                <a:lnTo>
                  <a:pt x="6448117" y="90464"/>
                </a:lnTo>
                <a:lnTo>
                  <a:pt x="6504329" y="89967"/>
                </a:lnTo>
                <a:lnTo>
                  <a:pt x="6560475" y="89451"/>
                </a:lnTo>
                <a:lnTo>
                  <a:pt x="6616552" y="88916"/>
                </a:lnTo>
                <a:lnTo>
                  <a:pt x="6672555" y="88362"/>
                </a:lnTo>
                <a:lnTo>
                  <a:pt x="6728483" y="87788"/>
                </a:lnTo>
                <a:lnTo>
                  <a:pt x="6784330" y="87195"/>
                </a:lnTo>
                <a:lnTo>
                  <a:pt x="6840094" y="86582"/>
                </a:lnTo>
                <a:lnTo>
                  <a:pt x="6895771" y="85950"/>
                </a:lnTo>
                <a:lnTo>
                  <a:pt x="6951358" y="85299"/>
                </a:lnTo>
                <a:lnTo>
                  <a:pt x="7006850" y="84629"/>
                </a:lnTo>
                <a:lnTo>
                  <a:pt x="7062244" y="83939"/>
                </a:lnTo>
                <a:lnTo>
                  <a:pt x="7117537" y="83230"/>
                </a:lnTo>
                <a:lnTo>
                  <a:pt x="7172725" y="82502"/>
                </a:lnTo>
                <a:lnTo>
                  <a:pt x="7227805" y="81755"/>
                </a:lnTo>
                <a:lnTo>
                  <a:pt x="7282773" y="80988"/>
                </a:lnTo>
                <a:lnTo>
                  <a:pt x="7337626" y="80202"/>
                </a:lnTo>
                <a:lnTo>
                  <a:pt x="7392359" y="79397"/>
                </a:lnTo>
                <a:lnTo>
                  <a:pt x="7446970" y="78573"/>
                </a:lnTo>
                <a:lnTo>
                  <a:pt x="7501454" y="77729"/>
                </a:lnTo>
                <a:lnTo>
                  <a:pt x="7555809" y="76866"/>
                </a:lnTo>
                <a:lnTo>
                  <a:pt x="7610031" y="75984"/>
                </a:lnTo>
                <a:lnTo>
                  <a:pt x="7664116" y="75083"/>
                </a:lnTo>
                <a:lnTo>
                  <a:pt x="7718060" y="74162"/>
                </a:lnTo>
                <a:lnTo>
                  <a:pt x="7771860" y="73223"/>
                </a:lnTo>
                <a:lnTo>
                  <a:pt x="7825513" y="72264"/>
                </a:lnTo>
                <a:lnTo>
                  <a:pt x="7879015" y="71286"/>
                </a:lnTo>
                <a:lnTo>
                  <a:pt x="7932363" y="70288"/>
                </a:lnTo>
                <a:lnTo>
                  <a:pt x="7985552" y="69272"/>
                </a:lnTo>
                <a:lnTo>
                  <a:pt x="8038579" y="68236"/>
                </a:lnTo>
                <a:lnTo>
                  <a:pt x="8091442" y="67182"/>
                </a:lnTo>
                <a:lnTo>
                  <a:pt x="8144135" y="66108"/>
                </a:lnTo>
                <a:lnTo>
                  <a:pt x="8196656" y="65015"/>
                </a:lnTo>
                <a:lnTo>
                  <a:pt x="8249001" y="63903"/>
                </a:lnTo>
                <a:lnTo>
                  <a:pt x="8301167" y="62771"/>
                </a:lnTo>
                <a:lnTo>
                  <a:pt x="8353149" y="61621"/>
                </a:lnTo>
                <a:lnTo>
                  <a:pt x="8404946" y="60452"/>
                </a:lnTo>
                <a:lnTo>
                  <a:pt x="8456551" y="59263"/>
                </a:lnTo>
                <a:lnTo>
                  <a:pt x="8507964" y="58055"/>
                </a:lnTo>
                <a:lnTo>
                  <a:pt x="8559179" y="56828"/>
                </a:lnTo>
                <a:lnTo>
                  <a:pt x="8610193" y="55582"/>
                </a:lnTo>
                <a:lnTo>
                  <a:pt x="8661003" y="54317"/>
                </a:lnTo>
                <a:lnTo>
                  <a:pt x="8711604" y="53033"/>
                </a:lnTo>
                <a:lnTo>
                  <a:pt x="8761995" y="51730"/>
                </a:lnTo>
                <a:lnTo>
                  <a:pt x="8812170" y="50408"/>
                </a:lnTo>
                <a:lnTo>
                  <a:pt x="8862127" y="49067"/>
                </a:lnTo>
                <a:lnTo>
                  <a:pt x="8911862" y="47706"/>
                </a:lnTo>
                <a:lnTo>
                  <a:pt x="8961371" y="46327"/>
                </a:lnTo>
                <a:lnTo>
                  <a:pt x="9010651" y="44929"/>
                </a:lnTo>
                <a:lnTo>
                  <a:pt x="9059698" y="43511"/>
                </a:lnTo>
                <a:lnTo>
                  <a:pt x="9108508" y="42075"/>
                </a:lnTo>
                <a:lnTo>
                  <a:pt x="9157079" y="40619"/>
                </a:lnTo>
                <a:lnTo>
                  <a:pt x="9205406" y="39145"/>
                </a:lnTo>
                <a:lnTo>
                  <a:pt x="9253487" y="37651"/>
                </a:lnTo>
                <a:lnTo>
                  <a:pt x="9301316" y="36139"/>
                </a:lnTo>
                <a:lnTo>
                  <a:pt x="9348892" y="34607"/>
                </a:lnTo>
                <a:lnTo>
                  <a:pt x="9396210" y="33057"/>
                </a:lnTo>
                <a:lnTo>
                  <a:pt x="9443267" y="31487"/>
                </a:lnTo>
                <a:lnTo>
                  <a:pt x="9490059" y="29899"/>
                </a:lnTo>
                <a:lnTo>
                  <a:pt x="9536582" y="28292"/>
                </a:lnTo>
                <a:lnTo>
                  <a:pt x="9582834" y="26665"/>
                </a:lnTo>
                <a:lnTo>
                  <a:pt x="9628810" y="25020"/>
                </a:lnTo>
                <a:lnTo>
                  <a:pt x="9674508" y="23356"/>
                </a:lnTo>
                <a:lnTo>
                  <a:pt x="9719922" y="21672"/>
                </a:lnTo>
                <a:lnTo>
                  <a:pt x="9765051" y="19970"/>
                </a:lnTo>
                <a:lnTo>
                  <a:pt x="9809890" y="18249"/>
                </a:lnTo>
                <a:lnTo>
                  <a:pt x="9854436" y="16509"/>
                </a:lnTo>
                <a:lnTo>
                  <a:pt x="9898685" y="14751"/>
                </a:lnTo>
                <a:lnTo>
                  <a:pt x="9942634" y="12973"/>
                </a:lnTo>
                <a:lnTo>
                  <a:pt x="9986279" y="11176"/>
                </a:lnTo>
                <a:lnTo>
                  <a:pt x="10029616" y="9360"/>
                </a:lnTo>
                <a:lnTo>
                  <a:pt x="10072642" y="7526"/>
                </a:lnTo>
                <a:lnTo>
                  <a:pt x="10115354" y="5673"/>
                </a:lnTo>
                <a:lnTo>
                  <a:pt x="10157748" y="3801"/>
                </a:lnTo>
                <a:lnTo>
                  <a:pt x="10199820" y="1909"/>
                </a:lnTo>
                <a:lnTo>
                  <a:pt x="10241567" y="0"/>
                </a:lnTo>
                <a:lnTo>
                  <a:pt x="10232815" y="58497"/>
                </a:lnTo>
                <a:lnTo>
                  <a:pt x="10224677" y="117005"/>
                </a:lnTo>
                <a:lnTo>
                  <a:pt x="10217138" y="175514"/>
                </a:lnTo>
                <a:lnTo>
                  <a:pt x="10210182" y="234014"/>
                </a:lnTo>
                <a:lnTo>
                  <a:pt x="10203794" y="292496"/>
                </a:lnTo>
                <a:lnTo>
                  <a:pt x="10197958" y="350949"/>
                </a:lnTo>
                <a:lnTo>
                  <a:pt x="10192659" y="409363"/>
                </a:lnTo>
                <a:lnTo>
                  <a:pt x="10187882" y="467730"/>
                </a:lnTo>
                <a:lnTo>
                  <a:pt x="10183611" y="526039"/>
                </a:lnTo>
                <a:lnTo>
                  <a:pt x="10179830" y="584279"/>
                </a:lnTo>
                <a:lnTo>
                  <a:pt x="10176525" y="642442"/>
                </a:lnTo>
                <a:lnTo>
                  <a:pt x="10173680" y="700518"/>
                </a:lnTo>
                <a:lnTo>
                  <a:pt x="10171278" y="758497"/>
                </a:lnTo>
                <a:lnTo>
                  <a:pt x="10169306" y="816368"/>
                </a:lnTo>
                <a:lnTo>
                  <a:pt x="10167747" y="874122"/>
                </a:lnTo>
                <a:lnTo>
                  <a:pt x="10166586" y="931750"/>
                </a:lnTo>
                <a:lnTo>
                  <a:pt x="10165808" y="989241"/>
                </a:lnTo>
                <a:lnTo>
                  <a:pt x="10165397" y="1046585"/>
                </a:lnTo>
                <a:lnTo>
                  <a:pt x="10165338" y="1103773"/>
                </a:lnTo>
                <a:lnTo>
                  <a:pt x="10165615" y="1160795"/>
                </a:lnTo>
                <a:lnTo>
                  <a:pt x="10166213" y="1217641"/>
                </a:lnTo>
                <a:lnTo>
                  <a:pt x="10167116" y="1274302"/>
                </a:lnTo>
                <a:lnTo>
                  <a:pt x="10168310" y="1330767"/>
                </a:lnTo>
                <a:lnTo>
                  <a:pt x="10169777" y="1387026"/>
                </a:lnTo>
                <a:lnTo>
                  <a:pt x="10171504" y="1443070"/>
                </a:lnTo>
                <a:lnTo>
                  <a:pt x="10173475" y="1498889"/>
                </a:lnTo>
                <a:lnTo>
                  <a:pt x="10175674" y="1554473"/>
                </a:lnTo>
                <a:lnTo>
                  <a:pt x="10178086" y="1609812"/>
                </a:lnTo>
                <a:lnTo>
                  <a:pt x="10180695" y="1664897"/>
                </a:lnTo>
                <a:lnTo>
                  <a:pt x="10183486" y="1719717"/>
                </a:lnTo>
                <a:lnTo>
                  <a:pt x="10186443" y="1774264"/>
                </a:lnTo>
                <a:lnTo>
                  <a:pt x="10189552" y="1828526"/>
                </a:lnTo>
                <a:lnTo>
                  <a:pt x="10192796" y="1882494"/>
                </a:lnTo>
                <a:lnTo>
                  <a:pt x="10196160" y="1936158"/>
                </a:lnTo>
                <a:lnTo>
                  <a:pt x="10199629" y="1989509"/>
                </a:lnTo>
                <a:lnTo>
                  <a:pt x="10203188" y="2042537"/>
                </a:lnTo>
                <a:lnTo>
                  <a:pt x="10206820" y="2095231"/>
                </a:lnTo>
                <a:lnTo>
                  <a:pt x="10210511" y="2147582"/>
                </a:lnTo>
                <a:lnTo>
                  <a:pt x="10214245" y="2199581"/>
                </a:lnTo>
                <a:lnTo>
                  <a:pt x="10218006" y="2251216"/>
                </a:lnTo>
                <a:lnTo>
                  <a:pt x="10221780" y="2302479"/>
                </a:lnTo>
                <a:lnTo>
                  <a:pt x="10225550" y="2353360"/>
                </a:lnTo>
                <a:lnTo>
                  <a:pt x="10229301" y="2403849"/>
                </a:lnTo>
                <a:lnTo>
                  <a:pt x="10233019" y="2453935"/>
                </a:lnTo>
                <a:lnTo>
                  <a:pt x="10236687" y="2503610"/>
                </a:lnTo>
                <a:lnTo>
                  <a:pt x="10240289" y="2552863"/>
                </a:lnTo>
                <a:lnTo>
                  <a:pt x="10243811" y="2601685"/>
                </a:lnTo>
                <a:lnTo>
                  <a:pt x="10247238" y="2650065"/>
                </a:lnTo>
                <a:lnTo>
                  <a:pt x="10250553" y="2697994"/>
                </a:lnTo>
                <a:lnTo>
                  <a:pt x="10253741" y="2745462"/>
                </a:lnTo>
                <a:lnTo>
                  <a:pt x="10256787" y="2792459"/>
                </a:lnTo>
                <a:lnTo>
                  <a:pt x="10259675" y="2838975"/>
                </a:lnTo>
                <a:lnTo>
                  <a:pt x="10262391" y="2885001"/>
                </a:lnTo>
                <a:lnTo>
                  <a:pt x="10264917" y="2930527"/>
                </a:lnTo>
                <a:lnTo>
                  <a:pt x="10267240" y="2975543"/>
                </a:lnTo>
                <a:lnTo>
                  <a:pt x="10269343" y="3020038"/>
                </a:lnTo>
                <a:lnTo>
                  <a:pt x="10271212" y="3064004"/>
                </a:lnTo>
                <a:lnTo>
                  <a:pt x="10272830" y="3107430"/>
                </a:lnTo>
                <a:lnTo>
                  <a:pt x="10274183" y="3150307"/>
                </a:lnTo>
                <a:lnTo>
                  <a:pt x="10275254" y="3192624"/>
                </a:lnTo>
                <a:lnTo>
                  <a:pt x="10276029" y="3234372"/>
                </a:lnTo>
                <a:lnTo>
                  <a:pt x="10276492" y="3275541"/>
                </a:lnTo>
                <a:lnTo>
                  <a:pt x="10276627" y="3316122"/>
                </a:lnTo>
                <a:lnTo>
                  <a:pt x="10276420" y="3356104"/>
                </a:lnTo>
                <a:lnTo>
                  <a:pt x="10275854" y="3395477"/>
                </a:lnTo>
                <a:lnTo>
                  <a:pt x="10274915" y="3434232"/>
                </a:lnTo>
                <a:lnTo>
                  <a:pt x="10273586" y="3472359"/>
                </a:lnTo>
                <a:lnTo>
                  <a:pt x="10269699" y="3546690"/>
                </a:lnTo>
                <a:lnTo>
                  <a:pt x="10264071" y="3618390"/>
                </a:lnTo>
                <a:lnTo>
                  <a:pt x="10256576" y="3687381"/>
                </a:lnTo>
                <a:lnTo>
                  <a:pt x="10247093" y="3753584"/>
                </a:lnTo>
                <a:lnTo>
                  <a:pt x="10169857" y="3787796"/>
                </a:lnTo>
                <a:lnTo>
                  <a:pt x="10098305" y="3789907"/>
                </a:lnTo>
                <a:lnTo>
                  <a:pt x="10026911" y="3791950"/>
                </a:lnTo>
                <a:lnTo>
                  <a:pt x="9955676" y="3793924"/>
                </a:lnTo>
                <a:lnTo>
                  <a:pt x="9884601" y="3795832"/>
                </a:lnTo>
                <a:lnTo>
                  <a:pt x="9813686" y="3797672"/>
                </a:lnTo>
                <a:lnTo>
                  <a:pt x="9742934" y="3799447"/>
                </a:lnTo>
                <a:lnTo>
                  <a:pt x="9672343" y="3801157"/>
                </a:lnTo>
                <a:lnTo>
                  <a:pt x="9601916" y="3802802"/>
                </a:lnTo>
                <a:lnTo>
                  <a:pt x="9531653" y="3804383"/>
                </a:lnTo>
                <a:lnTo>
                  <a:pt x="9461555" y="3805902"/>
                </a:lnTo>
                <a:lnTo>
                  <a:pt x="9391622" y="3807358"/>
                </a:lnTo>
                <a:lnTo>
                  <a:pt x="9321856" y="3808752"/>
                </a:lnTo>
                <a:lnTo>
                  <a:pt x="9252258" y="3810086"/>
                </a:lnTo>
                <a:lnTo>
                  <a:pt x="9182827" y="3811360"/>
                </a:lnTo>
                <a:lnTo>
                  <a:pt x="9113566" y="3812574"/>
                </a:lnTo>
                <a:lnTo>
                  <a:pt x="9044475" y="3813730"/>
                </a:lnTo>
                <a:lnTo>
                  <a:pt x="8975554" y="3814828"/>
                </a:lnTo>
                <a:lnTo>
                  <a:pt x="8906805" y="3815868"/>
                </a:lnTo>
                <a:lnTo>
                  <a:pt x="8838229" y="3816852"/>
                </a:lnTo>
                <a:lnTo>
                  <a:pt x="8769825" y="3817781"/>
                </a:lnTo>
                <a:lnTo>
                  <a:pt x="8701596" y="3818654"/>
                </a:lnTo>
                <a:lnTo>
                  <a:pt x="8633541" y="3819473"/>
                </a:lnTo>
                <a:lnTo>
                  <a:pt x="8565663" y="3820238"/>
                </a:lnTo>
                <a:lnTo>
                  <a:pt x="8497961" y="3820950"/>
                </a:lnTo>
                <a:lnTo>
                  <a:pt x="8430436" y="3821610"/>
                </a:lnTo>
                <a:lnTo>
                  <a:pt x="8363089" y="3822219"/>
                </a:lnTo>
                <a:lnTo>
                  <a:pt x="8295922" y="3822777"/>
                </a:lnTo>
                <a:lnTo>
                  <a:pt x="8228934" y="3823285"/>
                </a:lnTo>
                <a:lnTo>
                  <a:pt x="8162127" y="3823743"/>
                </a:lnTo>
                <a:lnTo>
                  <a:pt x="8095502" y="3824154"/>
                </a:lnTo>
                <a:lnTo>
                  <a:pt x="8029059" y="3824516"/>
                </a:lnTo>
                <a:lnTo>
                  <a:pt x="7962799" y="3824831"/>
                </a:lnTo>
                <a:lnTo>
                  <a:pt x="7896723" y="3825100"/>
                </a:lnTo>
                <a:lnTo>
                  <a:pt x="7830832" y="3825322"/>
                </a:lnTo>
                <a:lnTo>
                  <a:pt x="7765127" y="3825500"/>
                </a:lnTo>
                <a:lnTo>
                  <a:pt x="7699609" y="3825634"/>
                </a:lnTo>
                <a:lnTo>
                  <a:pt x="7634277" y="3825724"/>
                </a:lnTo>
                <a:lnTo>
                  <a:pt x="7569134" y="3825772"/>
                </a:lnTo>
                <a:lnTo>
                  <a:pt x="7504180" y="3825777"/>
                </a:lnTo>
                <a:lnTo>
                  <a:pt x="7439416" y="3825741"/>
                </a:lnTo>
                <a:lnTo>
                  <a:pt x="7374843" y="3825664"/>
                </a:lnTo>
                <a:lnTo>
                  <a:pt x="7310461" y="3825548"/>
                </a:lnTo>
                <a:lnTo>
                  <a:pt x="7246271" y="3825392"/>
                </a:lnTo>
                <a:lnTo>
                  <a:pt x="7182275" y="3825198"/>
                </a:lnTo>
                <a:lnTo>
                  <a:pt x="7118473" y="3824965"/>
                </a:lnTo>
                <a:lnTo>
                  <a:pt x="7054866" y="3824696"/>
                </a:lnTo>
                <a:lnTo>
                  <a:pt x="6991454" y="3824391"/>
                </a:lnTo>
                <a:lnTo>
                  <a:pt x="6928239" y="3824050"/>
                </a:lnTo>
                <a:lnTo>
                  <a:pt x="6865221" y="3823674"/>
                </a:lnTo>
                <a:lnTo>
                  <a:pt x="6802401" y="3823264"/>
                </a:lnTo>
                <a:lnTo>
                  <a:pt x="6739781" y="3822820"/>
                </a:lnTo>
                <a:lnTo>
                  <a:pt x="6677360" y="3822344"/>
                </a:lnTo>
                <a:lnTo>
                  <a:pt x="6615140" y="3821836"/>
                </a:lnTo>
                <a:lnTo>
                  <a:pt x="6553121" y="3821296"/>
                </a:lnTo>
                <a:lnTo>
                  <a:pt x="6491305" y="3820726"/>
                </a:lnTo>
                <a:lnTo>
                  <a:pt x="6429692" y="3820126"/>
                </a:lnTo>
                <a:lnTo>
                  <a:pt x="6368283" y="3819497"/>
                </a:lnTo>
                <a:lnTo>
                  <a:pt x="6307079" y="3818839"/>
                </a:lnTo>
                <a:lnTo>
                  <a:pt x="6246081" y="3818154"/>
                </a:lnTo>
                <a:lnTo>
                  <a:pt x="6185289" y="3817442"/>
                </a:lnTo>
                <a:lnTo>
                  <a:pt x="6124704" y="3816703"/>
                </a:lnTo>
                <a:lnTo>
                  <a:pt x="6064328" y="3815939"/>
                </a:lnTo>
                <a:lnTo>
                  <a:pt x="6004161" y="3815151"/>
                </a:lnTo>
                <a:lnTo>
                  <a:pt x="5944203" y="3814338"/>
                </a:lnTo>
                <a:lnTo>
                  <a:pt x="5884456" y="3813502"/>
                </a:lnTo>
                <a:lnTo>
                  <a:pt x="5824921" y="3812643"/>
                </a:lnTo>
                <a:lnTo>
                  <a:pt x="5765598" y="3811762"/>
                </a:lnTo>
                <a:lnTo>
                  <a:pt x="5706488" y="3810860"/>
                </a:lnTo>
                <a:lnTo>
                  <a:pt x="5647592" y="3809938"/>
                </a:lnTo>
                <a:lnTo>
                  <a:pt x="5588912" y="3808996"/>
                </a:lnTo>
                <a:lnTo>
                  <a:pt x="5530446" y="3808035"/>
                </a:lnTo>
                <a:lnTo>
                  <a:pt x="5472198" y="3807055"/>
                </a:lnTo>
                <a:lnTo>
                  <a:pt x="5414166" y="3806058"/>
                </a:lnTo>
                <a:lnTo>
                  <a:pt x="5356353" y="3805044"/>
                </a:lnTo>
                <a:lnTo>
                  <a:pt x="5298759" y="3804014"/>
                </a:lnTo>
                <a:lnTo>
                  <a:pt x="5241384" y="3802969"/>
                </a:lnTo>
                <a:lnTo>
                  <a:pt x="5184230" y="3801908"/>
                </a:lnTo>
                <a:lnTo>
                  <a:pt x="5127298" y="3800834"/>
                </a:lnTo>
                <a:lnTo>
                  <a:pt x="5070588" y="3799747"/>
                </a:lnTo>
                <a:lnTo>
                  <a:pt x="5014102" y="3798647"/>
                </a:lnTo>
                <a:lnTo>
                  <a:pt x="4957839" y="3797535"/>
                </a:lnTo>
                <a:lnTo>
                  <a:pt x="4901801" y="3796412"/>
                </a:lnTo>
                <a:lnTo>
                  <a:pt x="4845989" y="3795278"/>
                </a:lnTo>
                <a:lnTo>
                  <a:pt x="4790403" y="3794135"/>
                </a:lnTo>
                <a:lnTo>
                  <a:pt x="4735044" y="3792983"/>
                </a:lnTo>
                <a:lnTo>
                  <a:pt x="4679914" y="3791823"/>
                </a:lnTo>
                <a:lnTo>
                  <a:pt x="4625013" y="3790655"/>
                </a:lnTo>
                <a:lnTo>
                  <a:pt x="4570341" y="3789481"/>
                </a:lnTo>
                <a:lnTo>
                  <a:pt x="4515900" y="3788300"/>
                </a:lnTo>
                <a:lnTo>
                  <a:pt x="4461691" y="3787114"/>
                </a:lnTo>
                <a:lnTo>
                  <a:pt x="4407714" y="3785924"/>
                </a:lnTo>
                <a:lnTo>
                  <a:pt x="4353970" y="3784729"/>
                </a:lnTo>
                <a:lnTo>
                  <a:pt x="4300460" y="3783532"/>
                </a:lnTo>
                <a:lnTo>
                  <a:pt x="4247185" y="3782331"/>
                </a:lnTo>
                <a:lnTo>
                  <a:pt x="4194146" y="3781130"/>
                </a:lnTo>
                <a:lnTo>
                  <a:pt x="4141343" y="3779927"/>
                </a:lnTo>
                <a:lnTo>
                  <a:pt x="4088777" y="3778723"/>
                </a:lnTo>
                <a:lnTo>
                  <a:pt x="4036450" y="3777521"/>
                </a:lnTo>
                <a:lnTo>
                  <a:pt x="3984361" y="3776319"/>
                </a:lnTo>
                <a:lnTo>
                  <a:pt x="3932513" y="3775119"/>
                </a:lnTo>
                <a:lnTo>
                  <a:pt x="3880905" y="3773922"/>
                </a:lnTo>
                <a:lnTo>
                  <a:pt x="3829538" y="3772728"/>
                </a:lnTo>
                <a:lnTo>
                  <a:pt x="3778414" y="3771538"/>
                </a:lnTo>
                <a:lnTo>
                  <a:pt x="3727533" y="3770353"/>
                </a:lnTo>
                <a:lnTo>
                  <a:pt x="3676895" y="3769174"/>
                </a:lnTo>
                <a:lnTo>
                  <a:pt x="3626503" y="3768000"/>
                </a:lnTo>
                <a:lnTo>
                  <a:pt x="3576356" y="3766834"/>
                </a:lnTo>
                <a:lnTo>
                  <a:pt x="3526456" y="3765675"/>
                </a:lnTo>
                <a:lnTo>
                  <a:pt x="3476803" y="3764524"/>
                </a:lnTo>
                <a:lnTo>
                  <a:pt x="3427398" y="3763382"/>
                </a:lnTo>
                <a:lnTo>
                  <a:pt x="3378243" y="3762251"/>
                </a:lnTo>
                <a:lnTo>
                  <a:pt x="3329337" y="3761129"/>
                </a:lnTo>
                <a:lnTo>
                  <a:pt x="3280681" y="3760019"/>
                </a:lnTo>
                <a:lnTo>
                  <a:pt x="3232277" y="3758921"/>
                </a:lnTo>
                <a:lnTo>
                  <a:pt x="3184125" y="3757836"/>
                </a:lnTo>
                <a:lnTo>
                  <a:pt x="3136227" y="3756764"/>
                </a:lnTo>
                <a:lnTo>
                  <a:pt x="3088582" y="3755706"/>
                </a:lnTo>
                <a:lnTo>
                  <a:pt x="3041193" y="3754663"/>
                </a:lnTo>
                <a:lnTo>
                  <a:pt x="2994058" y="3753635"/>
                </a:lnTo>
                <a:lnTo>
                  <a:pt x="2947181" y="3752624"/>
                </a:lnTo>
                <a:lnTo>
                  <a:pt x="2900560" y="3751630"/>
                </a:lnTo>
                <a:lnTo>
                  <a:pt x="2854198" y="3750653"/>
                </a:lnTo>
                <a:lnTo>
                  <a:pt x="2808095" y="3749695"/>
                </a:lnTo>
                <a:lnTo>
                  <a:pt x="2762251" y="3748756"/>
                </a:lnTo>
                <a:lnTo>
                  <a:pt x="2716668" y="3747837"/>
                </a:lnTo>
                <a:lnTo>
                  <a:pt x="2671347" y="3746938"/>
                </a:lnTo>
                <a:lnTo>
                  <a:pt x="2626287" y="3746061"/>
                </a:lnTo>
                <a:lnTo>
                  <a:pt x="2581491" y="3745206"/>
                </a:lnTo>
                <a:lnTo>
                  <a:pt x="2536959" y="3744373"/>
                </a:lnTo>
                <a:lnTo>
                  <a:pt x="2492692" y="3743565"/>
                </a:lnTo>
                <a:lnTo>
                  <a:pt x="2448690" y="3742780"/>
                </a:lnTo>
                <a:lnTo>
                  <a:pt x="2404955" y="3742020"/>
                </a:lnTo>
                <a:lnTo>
                  <a:pt x="2361487" y="3741286"/>
                </a:lnTo>
                <a:lnTo>
                  <a:pt x="2318287" y="3740578"/>
                </a:lnTo>
                <a:lnTo>
                  <a:pt x="2275356" y="3739897"/>
                </a:lnTo>
                <a:lnTo>
                  <a:pt x="2232695" y="3739244"/>
                </a:lnTo>
                <a:lnTo>
                  <a:pt x="2190304" y="3738620"/>
                </a:lnTo>
                <a:lnTo>
                  <a:pt x="2148185" y="3738024"/>
                </a:lnTo>
                <a:lnTo>
                  <a:pt x="2106338" y="3737459"/>
                </a:lnTo>
                <a:lnTo>
                  <a:pt x="2064764" y="3736924"/>
                </a:lnTo>
                <a:lnTo>
                  <a:pt x="2023464" y="3736421"/>
                </a:lnTo>
                <a:lnTo>
                  <a:pt x="1982439" y="3735950"/>
                </a:lnTo>
                <a:lnTo>
                  <a:pt x="1941690" y="3735512"/>
                </a:lnTo>
                <a:lnTo>
                  <a:pt x="1901217" y="3735107"/>
                </a:lnTo>
                <a:lnTo>
                  <a:pt x="1861021" y="3734737"/>
                </a:lnTo>
                <a:lnTo>
                  <a:pt x="1821103" y="3734402"/>
                </a:lnTo>
                <a:lnTo>
                  <a:pt x="1781464" y="3734102"/>
                </a:lnTo>
                <a:lnTo>
                  <a:pt x="1742105" y="3733839"/>
                </a:lnTo>
                <a:lnTo>
                  <a:pt x="1703027" y="3733613"/>
                </a:lnTo>
                <a:lnTo>
                  <a:pt x="1664230" y="3733424"/>
                </a:lnTo>
                <a:lnTo>
                  <a:pt x="1625715" y="3733275"/>
                </a:lnTo>
                <a:lnTo>
                  <a:pt x="1587483" y="3733165"/>
                </a:lnTo>
                <a:lnTo>
                  <a:pt x="1511873" y="3733065"/>
                </a:lnTo>
                <a:lnTo>
                  <a:pt x="1474495" y="3733077"/>
                </a:lnTo>
                <a:lnTo>
                  <a:pt x="1400601" y="3733228"/>
                </a:lnTo>
                <a:lnTo>
                  <a:pt x="1327858" y="3733554"/>
                </a:lnTo>
                <a:lnTo>
                  <a:pt x="1256275" y="3734061"/>
                </a:lnTo>
                <a:lnTo>
                  <a:pt x="1185857" y="3734753"/>
                </a:lnTo>
                <a:lnTo>
                  <a:pt x="1116612" y="3735638"/>
                </a:lnTo>
                <a:lnTo>
                  <a:pt x="1048545" y="3736720"/>
                </a:lnTo>
                <a:lnTo>
                  <a:pt x="981664" y="3738005"/>
                </a:lnTo>
                <a:lnTo>
                  <a:pt x="915976" y="3739500"/>
                </a:lnTo>
                <a:lnTo>
                  <a:pt x="851486" y="3741209"/>
                </a:lnTo>
                <a:lnTo>
                  <a:pt x="788202" y="3743140"/>
                </a:lnTo>
                <a:lnTo>
                  <a:pt x="726131" y="3745296"/>
                </a:lnTo>
                <a:lnTo>
                  <a:pt x="665278" y="3747685"/>
                </a:lnTo>
                <a:lnTo>
                  <a:pt x="605651" y="3750312"/>
                </a:lnTo>
                <a:lnTo>
                  <a:pt x="547256" y="3753183"/>
                </a:lnTo>
                <a:lnTo>
                  <a:pt x="490100" y="3756303"/>
                </a:lnTo>
                <a:lnTo>
                  <a:pt x="434189" y="3759679"/>
                </a:lnTo>
                <a:lnTo>
                  <a:pt x="379531" y="3763315"/>
                </a:lnTo>
                <a:lnTo>
                  <a:pt x="326131" y="3767219"/>
                </a:lnTo>
                <a:lnTo>
                  <a:pt x="273997" y="3771395"/>
                </a:lnTo>
                <a:lnTo>
                  <a:pt x="223136" y="3775849"/>
                </a:lnTo>
                <a:lnTo>
                  <a:pt x="173553" y="3780587"/>
                </a:lnTo>
                <a:lnTo>
                  <a:pt x="125255" y="3785616"/>
                </a:lnTo>
                <a:lnTo>
                  <a:pt x="123779" y="3742563"/>
                </a:lnTo>
                <a:lnTo>
                  <a:pt x="122111" y="3698760"/>
                </a:lnTo>
                <a:lnTo>
                  <a:pt x="120260" y="3654228"/>
                </a:lnTo>
                <a:lnTo>
                  <a:pt x="118237" y="3608992"/>
                </a:lnTo>
                <a:lnTo>
                  <a:pt x="116049" y="3563074"/>
                </a:lnTo>
                <a:lnTo>
                  <a:pt x="113708" y="3516497"/>
                </a:lnTo>
                <a:lnTo>
                  <a:pt x="111221" y="3469285"/>
                </a:lnTo>
                <a:lnTo>
                  <a:pt x="108599" y="3421460"/>
                </a:lnTo>
                <a:lnTo>
                  <a:pt x="105850" y="3373046"/>
                </a:lnTo>
                <a:lnTo>
                  <a:pt x="102984" y="3324067"/>
                </a:lnTo>
                <a:lnTo>
                  <a:pt x="100012" y="3274544"/>
                </a:lnTo>
                <a:lnTo>
                  <a:pt x="96940" y="3224502"/>
                </a:lnTo>
                <a:lnTo>
                  <a:pt x="93781" y="3173963"/>
                </a:lnTo>
                <a:lnTo>
                  <a:pt x="90541" y="3122951"/>
                </a:lnTo>
                <a:lnTo>
                  <a:pt x="87232" y="3071488"/>
                </a:lnTo>
                <a:lnTo>
                  <a:pt x="83862" y="3019599"/>
                </a:lnTo>
                <a:lnTo>
                  <a:pt x="80441" y="2967305"/>
                </a:lnTo>
                <a:lnTo>
                  <a:pt x="76978" y="2914630"/>
                </a:lnTo>
                <a:lnTo>
                  <a:pt x="73483" y="2861598"/>
                </a:lnTo>
                <a:lnTo>
                  <a:pt x="69964" y="2808232"/>
                </a:lnTo>
                <a:lnTo>
                  <a:pt x="66432" y="2754553"/>
                </a:lnTo>
                <a:lnTo>
                  <a:pt x="62895" y="2700587"/>
                </a:lnTo>
                <a:lnTo>
                  <a:pt x="59363" y="2646356"/>
                </a:lnTo>
                <a:lnTo>
                  <a:pt x="55846" y="2591882"/>
                </a:lnTo>
                <a:lnTo>
                  <a:pt x="52352" y="2537190"/>
                </a:lnTo>
                <a:lnTo>
                  <a:pt x="48892" y="2482302"/>
                </a:lnTo>
                <a:lnTo>
                  <a:pt x="45474" y="2427242"/>
                </a:lnTo>
                <a:lnTo>
                  <a:pt x="42107" y="2372032"/>
                </a:lnTo>
                <a:lnTo>
                  <a:pt x="38802" y="2316696"/>
                </a:lnTo>
                <a:lnTo>
                  <a:pt x="35568" y="2261257"/>
                </a:lnTo>
                <a:lnTo>
                  <a:pt x="32414" y="2205738"/>
                </a:lnTo>
                <a:lnTo>
                  <a:pt x="29349" y="2150163"/>
                </a:lnTo>
                <a:lnTo>
                  <a:pt x="26382" y="2094553"/>
                </a:lnTo>
                <a:lnTo>
                  <a:pt x="23524" y="2038933"/>
                </a:lnTo>
                <a:lnTo>
                  <a:pt x="20784" y="1983326"/>
                </a:lnTo>
                <a:lnTo>
                  <a:pt x="18170" y="1927755"/>
                </a:lnTo>
                <a:lnTo>
                  <a:pt x="15692" y="1872243"/>
                </a:lnTo>
                <a:lnTo>
                  <a:pt x="13360" y="1816812"/>
                </a:lnTo>
                <a:lnTo>
                  <a:pt x="11183" y="1761487"/>
                </a:lnTo>
                <a:lnTo>
                  <a:pt x="9171" y="1706291"/>
                </a:lnTo>
                <a:lnTo>
                  <a:pt x="7332" y="1651246"/>
                </a:lnTo>
                <a:lnTo>
                  <a:pt x="5676" y="1596375"/>
                </a:lnTo>
                <a:lnTo>
                  <a:pt x="4213" y="1541703"/>
                </a:lnTo>
                <a:lnTo>
                  <a:pt x="2951" y="1487251"/>
                </a:lnTo>
                <a:lnTo>
                  <a:pt x="1901" y="1433044"/>
                </a:lnTo>
                <a:lnTo>
                  <a:pt x="1071" y="1379104"/>
                </a:lnTo>
                <a:lnTo>
                  <a:pt x="471" y="1325454"/>
                </a:lnTo>
                <a:lnTo>
                  <a:pt x="111" y="1272118"/>
                </a:lnTo>
                <a:lnTo>
                  <a:pt x="0" y="1219119"/>
                </a:lnTo>
                <a:lnTo>
                  <a:pt x="146" y="1166479"/>
                </a:lnTo>
                <a:lnTo>
                  <a:pt x="560" y="1114223"/>
                </a:lnTo>
                <a:lnTo>
                  <a:pt x="1251" y="1062373"/>
                </a:lnTo>
                <a:lnTo>
                  <a:pt x="2228" y="1010952"/>
                </a:lnTo>
                <a:lnTo>
                  <a:pt x="3500" y="959983"/>
                </a:lnTo>
                <a:lnTo>
                  <a:pt x="5078" y="909490"/>
                </a:lnTo>
                <a:lnTo>
                  <a:pt x="6970" y="859496"/>
                </a:lnTo>
                <a:lnTo>
                  <a:pt x="9185" y="810024"/>
                </a:lnTo>
                <a:lnTo>
                  <a:pt x="11734" y="761097"/>
                </a:lnTo>
                <a:lnTo>
                  <a:pt x="14625" y="712738"/>
                </a:lnTo>
                <a:lnTo>
                  <a:pt x="17868" y="664970"/>
                </a:lnTo>
                <a:lnTo>
                  <a:pt x="21472" y="617817"/>
                </a:lnTo>
                <a:lnTo>
                  <a:pt x="25447" y="571302"/>
                </a:lnTo>
                <a:lnTo>
                  <a:pt x="29802" y="525447"/>
                </a:lnTo>
                <a:lnTo>
                  <a:pt x="34546" y="480276"/>
                </a:lnTo>
                <a:lnTo>
                  <a:pt x="39689" y="435812"/>
                </a:lnTo>
                <a:lnTo>
                  <a:pt x="45240" y="392079"/>
                </a:lnTo>
                <a:lnTo>
                  <a:pt x="51208" y="349099"/>
                </a:lnTo>
                <a:lnTo>
                  <a:pt x="57603" y="306895"/>
                </a:lnTo>
                <a:lnTo>
                  <a:pt x="64435" y="265492"/>
                </a:lnTo>
                <a:lnTo>
                  <a:pt x="71711" y="224910"/>
                </a:lnTo>
                <a:lnTo>
                  <a:pt x="79443" y="185175"/>
                </a:lnTo>
                <a:lnTo>
                  <a:pt x="87640" y="146309"/>
                </a:lnTo>
                <a:lnTo>
                  <a:pt x="96310" y="108336"/>
                </a:lnTo>
                <a:lnTo>
                  <a:pt x="105463" y="71277"/>
                </a:lnTo>
                <a:lnTo>
                  <a:pt x="115108" y="35158"/>
                </a:lnTo>
                <a:lnTo>
                  <a:pt x="125255" y="0"/>
                </a:lnTo>
                <a:close/>
              </a:path>
            </a:pathLst>
          </a:custGeom>
          <a:ln w="12700">
            <a:solidFill>
              <a:srgbClr val="1D81F7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5339" y="1670849"/>
            <a:ext cx="9337040" cy="2829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635">
              <a:lnSpc>
                <a:spcPct val="114999"/>
              </a:lnSpc>
              <a:spcBef>
                <a:spcPts val="95"/>
              </a:spcBef>
              <a:tabLst>
                <a:tab pos="8148955" algn="l"/>
              </a:tabLst>
            </a:pPr>
            <a:r>
              <a:rPr dirty="0" spc="-5" b="1">
                <a:latin typeface="Arial"/>
                <a:cs typeface="Arial"/>
              </a:rPr>
              <a:t>Tujuan </a:t>
            </a:r>
            <a:r>
              <a:rPr dirty="0" spc="-10"/>
              <a:t>adalah gambaran </a:t>
            </a:r>
            <a:r>
              <a:rPr dirty="0" spc="-5"/>
              <a:t>hasil yang akan </a:t>
            </a:r>
            <a:r>
              <a:rPr dirty="0" spc="-10"/>
              <a:t>dicapai </a:t>
            </a:r>
            <a:r>
              <a:rPr dirty="0" spc="-5"/>
              <a:t> dalam kurun </a:t>
            </a:r>
            <a:r>
              <a:rPr dirty="0"/>
              <a:t>waktu </a:t>
            </a:r>
            <a:r>
              <a:rPr dirty="0" spc="-5"/>
              <a:t>tertentu oleh setiap satuan </a:t>
            </a:r>
            <a:r>
              <a:rPr dirty="0"/>
              <a:t> </a:t>
            </a:r>
            <a:r>
              <a:rPr dirty="0" spc="-5"/>
              <a:t>pendidikan </a:t>
            </a:r>
            <a:r>
              <a:rPr dirty="0" spc="-10"/>
              <a:t>dengan </a:t>
            </a:r>
            <a:r>
              <a:rPr dirty="0" spc="-5"/>
              <a:t>mengacu </a:t>
            </a:r>
            <a:r>
              <a:rPr dirty="0" spc="-10"/>
              <a:t>pada </a:t>
            </a:r>
            <a:r>
              <a:rPr dirty="0" spc="-5"/>
              <a:t>karakteristik </a:t>
            </a:r>
            <a:r>
              <a:rPr dirty="0"/>
              <a:t> </a:t>
            </a:r>
            <a:r>
              <a:rPr dirty="0" spc="-10"/>
              <a:t>dan</a:t>
            </a:r>
            <a:r>
              <a:rPr dirty="0" spc="-5"/>
              <a:t>/</a:t>
            </a:r>
            <a:r>
              <a:rPr dirty="0" spc="-10"/>
              <a:t>a</a:t>
            </a:r>
            <a:r>
              <a:rPr dirty="0" spc="-5"/>
              <a:t>t</a:t>
            </a:r>
            <a:r>
              <a:rPr dirty="0" spc="-10"/>
              <a:t>a</a:t>
            </a:r>
            <a:r>
              <a:rPr dirty="0"/>
              <a:t>u</a:t>
            </a:r>
            <a:r>
              <a:rPr dirty="0" spc="-25"/>
              <a:t> </a:t>
            </a:r>
            <a:r>
              <a:rPr dirty="0" spc="5"/>
              <a:t>k</a:t>
            </a:r>
            <a:r>
              <a:rPr dirty="0" spc="-10"/>
              <a:t>eun</a:t>
            </a:r>
            <a:r>
              <a:rPr dirty="0" spc="-5"/>
              <a:t>i</a:t>
            </a:r>
            <a:r>
              <a:rPr dirty="0" spc="5"/>
              <a:t>k</a:t>
            </a:r>
            <a:r>
              <a:rPr dirty="0" spc="-10"/>
              <a:t>a</a:t>
            </a:r>
            <a:r>
              <a:rPr dirty="0"/>
              <a:t>n</a:t>
            </a:r>
            <a:r>
              <a:rPr dirty="0" spc="-25"/>
              <a:t> </a:t>
            </a:r>
            <a:r>
              <a:rPr dirty="0" spc="5"/>
              <a:t>s</a:t>
            </a:r>
            <a:r>
              <a:rPr dirty="0" spc="-10"/>
              <a:t>e</a:t>
            </a:r>
            <a:r>
              <a:rPr dirty="0" spc="-5"/>
              <a:t>ti</a:t>
            </a:r>
            <a:r>
              <a:rPr dirty="0" spc="-10"/>
              <a:t>a</a:t>
            </a:r>
            <a:r>
              <a:rPr dirty="0"/>
              <a:t>p</a:t>
            </a:r>
            <a:r>
              <a:rPr dirty="0" spc="-25"/>
              <a:t> </a:t>
            </a:r>
            <a:r>
              <a:rPr dirty="0" spc="5"/>
              <a:t>s</a:t>
            </a:r>
            <a:r>
              <a:rPr dirty="0" spc="-10"/>
              <a:t>a</a:t>
            </a:r>
            <a:r>
              <a:rPr dirty="0" spc="-5"/>
              <a:t>t</a:t>
            </a:r>
            <a:r>
              <a:rPr dirty="0" spc="-10"/>
              <a:t>ua</a:t>
            </a:r>
            <a:r>
              <a:rPr dirty="0"/>
              <a:t>n</a:t>
            </a:r>
            <a:r>
              <a:rPr dirty="0" spc="-25"/>
              <a:t> </a:t>
            </a:r>
            <a:r>
              <a:rPr dirty="0" spc="-10"/>
              <a:t>pend</a:t>
            </a:r>
            <a:r>
              <a:rPr dirty="0" spc="-5"/>
              <a:t>i</a:t>
            </a:r>
            <a:r>
              <a:rPr dirty="0" spc="-10"/>
              <a:t>d</a:t>
            </a:r>
            <a:r>
              <a:rPr dirty="0" spc="-5"/>
              <a:t>i</a:t>
            </a:r>
            <a:r>
              <a:rPr dirty="0" spc="5"/>
              <a:t>k</a:t>
            </a:r>
            <a:r>
              <a:rPr dirty="0" spc="-10"/>
              <a:t>a</a:t>
            </a:r>
            <a:r>
              <a:rPr dirty="0"/>
              <a:t>n</a:t>
            </a:r>
            <a:r>
              <a:rPr dirty="0"/>
              <a:t>	</a:t>
            </a:r>
            <a:r>
              <a:rPr dirty="0" spc="5"/>
              <a:t>s</a:t>
            </a:r>
            <a:r>
              <a:rPr dirty="0" spc="-10"/>
              <a:t>e</a:t>
            </a:r>
            <a:r>
              <a:rPr dirty="0" spc="5"/>
              <a:t>s</a:t>
            </a:r>
            <a:r>
              <a:rPr dirty="0" spc="-10"/>
              <a:t>uai  </a:t>
            </a:r>
            <a:r>
              <a:rPr dirty="0" spc="-10"/>
              <a:t>dengan</a:t>
            </a:r>
            <a:r>
              <a:rPr dirty="0" spc="-25"/>
              <a:t> </a:t>
            </a:r>
            <a:r>
              <a:rPr dirty="0" spc="-5"/>
              <a:t>prinsip</a:t>
            </a:r>
            <a:r>
              <a:rPr dirty="0" spc="-10"/>
              <a:t> </a:t>
            </a:r>
            <a:r>
              <a:rPr dirty="0" spc="-5"/>
              <a:t>yang</a:t>
            </a:r>
            <a:r>
              <a:rPr dirty="0" spc="-25"/>
              <a:t> </a:t>
            </a:r>
            <a:r>
              <a:rPr dirty="0" spc="-5"/>
              <a:t>sudah</a:t>
            </a:r>
            <a:r>
              <a:rPr dirty="0" spc="-25"/>
              <a:t> </a:t>
            </a:r>
            <a:r>
              <a:rPr dirty="0" spc="-10"/>
              <a:t>ditetapkan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263" y="1110995"/>
            <a:ext cx="9265919" cy="52120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015" y="947573"/>
            <a:ext cx="2272030" cy="5467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[CONTOH]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dirty="0" sz="1800" spc="-5" b="1">
                <a:latin typeface="Arial"/>
                <a:cs typeface="Arial"/>
              </a:rPr>
              <a:t>Menentukan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Strategi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3841" y="565330"/>
            <a:ext cx="7379334" cy="66548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305"/>
              </a:spcBef>
            </a:pPr>
            <a:r>
              <a:rPr dirty="0" sz="1500" spc="-5">
                <a:solidFill>
                  <a:srgbClr val="434343"/>
                </a:solidFill>
                <a:latin typeface="Calibri"/>
                <a:cs typeface="Calibri"/>
              </a:rPr>
              <a:t>Pertanyaan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berikut dapat </a:t>
            </a:r>
            <a:r>
              <a:rPr dirty="0" sz="1500" spc="-5">
                <a:solidFill>
                  <a:srgbClr val="434343"/>
                </a:solidFill>
                <a:latin typeface="Calibri"/>
                <a:cs typeface="Calibri"/>
              </a:rPr>
              <a:t>membantu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tim inti </a:t>
            </a:r>
            <a:r>
              <a:rPr dirty="0" sz="1500" spc="-5">
                <a:solidFill>
                  <a:srgbClr val="434343"/>
                </a:solidFill>
                <a:latin typeface="Calibri"/>
                <a:cs typeface="Calibri"/>
              </a:rPr>
              <a:t>memastikan semua aspek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kunci dari </a:t>
            </a:r>
            <a:r>
              <a:rPr dirty="0" sz="1500" spc="-5">
                <a:solidFill>
                  <a:srgbClr val="434343"/>
                </a:solidFill>
                <a:latin typeface="Calibri"/>
                <a:cs typeface="Calibri"/>
              </a:rPr>
              <a:t>visi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sekolah, </a:t>
            </a:r>
            <a:r>
              <a:rPr dirty="0" sz="15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realita</a:t>
            </a:r>
            <a:r>
              <a:rPr dirty="0" sz="150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dan</a:t>
            </a:r>
            <a:r>
              <a:rPr dirty="0" sz="150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prioritas</a:t>
            </a:r>
            <a:r>
              <a:rPr dirty="0" sz="1500" spc="-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sudah</a:t>
            </a:r>
            <a:r>
              <a:rPr dirty="0" sz="150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dipertimbangkan.</a:t>
            </a:r>
            <a:r>
              <a:rPr dirty="0" sz="1500" spc="2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Visi</a:t>
            </a:r>
            <a:r>
              <a:rPr dirty="0" sz="1500" spc="-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perlu</a:t>
            </a:r>
            <a:r>
              <a:rPr dirty="0" sz="1500" spc="-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kuat</a:t>
            </a:r>
            <a:r>
              <a:rPr dirty="0" sz="150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dan</a:t>
            </a:r>
            <a:r>
              <a:rPr dirty="0" sz="150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434343"/>
                </a:solidFill>
                <a:latin typeface="Calibri"/>
                <a:cs typeface="Calibri"/>
              </a:rPr>
              <a:t>menggambarkan</a:t>
            </a:r>
            <a:r>
              <a:rPr dirty="0" sz="1500" spc="-4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aspirasi</a:t>
            </a:r>
            <a:r>
              <a:rPr dirty="0" sz="150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yang </a:t>
            </a:r>
            <a:r>
              <a:rPr dirty="0" sz="1500" spc="-3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tulus,</a:t>
            </a:r>
            <a:r>
              <a:rPr dirty="0" sz="150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434343"/>
                </a:solidFill>
                <a:latin typeface="Calibri"/>
                <a:cs typeface="Calibri"/>
              </a:rPr>
              <a:t>sementara</a:t>
            </a:r>
            <a:r>
              <a:rPr dirty="0" sz="150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realita</a:t>
            </a:r>
            <a:r>
              <a:rPr dirty="0" sz="150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harus</a:t>
            </a:r>
            <a:r>
              <a:rPr dirty="0" sz="150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434343"/>
                </a:solidFill>
                <a:latin typeface="Calibri"/>
                <a:cs typeface="Calibri"/>
              </a:rPr>
              <a:t>jelas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dan</a:t>
            </a:r>
            <a:r>
              <a:rPr dirty="0" sz="150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434343"/>
                </a:solidFill>
                <a:latin typeface="Calibri"/>
                <a:cs typeface="Calibri"/>
              </a:rPr>
              <a:t>sesuai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 spc="-5">
                <a:solidFill>
                  <a:srgbClr val="434343"/>
                </a:solidFill>
                <a:latin typeface="Calibri"/>
                <a:cs typeface="Calibri"/>
              </a:rPr>
              <a:t>keadaan</a:t>
            </a:r>
            <a:r>
              <a:rPr dirty="0" sz="150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434343"/>
                </a:solidFill>
                <a:latin typeface="Calibri"/>
                <a:cs typeface="Calibri"/>
              </a:rPr>
              <a:t>nyata.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599" y="1416428"/>
            <a:ext cx="3365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 b="1">
                <a:solidFill>
                  <a:srgbClr val="434343"/>
                </a:solidFill>
                <a:latin typeface="Arial"/>
                <a:cs typeface="Arial"/>
              </a:rPr>
              <a:t>VISI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603" y="1615402"/>
            <a:ext cx="7266305" cy="935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979" marR="5080" indent="-208915">
              <a:lnSpc>
                <a:spcPct val="114599"/>
              </a:lnSpc>
              <a:spcBef>
                <a:spcPts val="100"/>
              </a:spcBef>
              <a:buChar char="●"/>
              <a:tabLst>
                <a:tab pos="221615" algn="l"/>
              </a:tabLst>
            </a:pP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Dari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proses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sebelumnya,</a:t>
            </a:r>
            <a:r>
              <a:rPr dirty="0" sz="1300" spc="6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aspek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apa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paling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penting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dirty="0" sz="1300" spc="4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diminta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dari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kepala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sekolah,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wakil </a:t>
            </a:r>
            <a:r>
              <a:rPr dirty="0" sz="1300" spc="-35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kepala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,</a:t>
            </a:r>
            <a:r>
              <a:rPr dirty="0" sz="1300" spc="1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dan</a:t>
            </a:r>
            <a:r>
              <a:rPr dirty="0" sz="1300" spc="1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perwakilan</a:t>
            </a:r>
            <a:r>
              <a:rPr dirty="0" sz="1300" spc="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guru?</a:t>
            </a:r>
            <a:endParaRPr sz="1300">
              <a:latin typeface="Arial MT"/>
              <a:cs typeface="Arial MT"/>
            </a:endParaRPr>
          </a:p>
          <a:p>
            <a:pPr marL="220979" marR="727710" indent="-208915">
              <a:lnSpc>
                <a:spcPct val="114599"/>
              </a:lnSpc>
              <a:spcBef>
                <a:spcPts val="10"/>
              </a:spcBef>
              <a:buChar char="●"/>
              <a:tabLst>
                <a:tab pos="221615" algn="l"/>
              </a:tabLst>
            </a:pP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Bagaimana</a:t>
            </a:r>
            <a:r>
              <a:rPr dirty="0" sz="1300" spc="4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kurikulum,</a:t>
            </a:r>
            <a:r>
              <a:rPr dirty="0" sz="1300" spc="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desain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sistem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sekolah,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dan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program,</a:t>
            </a:r>
            <a:r>
              <a:rPr dirty="0" sz="1300" spc="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serta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faktor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lainnya</a:t>
            </a:r>
            <a:r>
              <a:rPr dirty="0" sz="1300" spc="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saling </a:t>
            </a:r>
            <a:r>
              <a:rPr dirty="0" sz="1300" spc="-3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melengkapi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dalam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mewujudkan</a:t>
            </a:r>
            <a:r>
              <a:rPr dirty="0" sz="1300" spc="5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visi?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393" y="2736194"/>
            <a:ext cx="762825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614920" algn="l"/>
              </a:tabLst>
            </a:pPr>
            <a:r>
              <a:rPr dirty="0" u="heavy" sz="1300" spc="-5" b="1">
                <a:solidFill>
                  <a:srgbClr val="434343"/>
                </a:solidFill>
                <a:uFill>
                  <a:solidFill>
                    <a:srgbClr val="99999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300" spc="-5" b="1">
                <a:solidFill>
                  <a:srgbClr val="434343"/>
                </a:solidFill>
                <a:uFill>
                  <a:solidFill>
                    <a:srgbClr val="99999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300" spc="25" b="1">
                <a:solidFill>
                  <a:srgbClr val="434343"/>
                </a:solidFill>
                <a:uFill>
                  <a:solidFill>
                    <a:srgbClr val="99999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300" spc="-10" b="1">
                <a:solidFill>
                  <a:srgbClr val="434343"/>
                </a:solidFill>
                <a:uFill>
                  <a:solidFill>
                    <a:srgbClr val="999999"/>
                  </a:solidFill>
                </a:uFill>
                <a:latin typeface="Arial"/>
                <a:cs typeface="Arial"/>
              </a:rPr>
              <a:t>KONDISI</a:t>
            </a:r>
            <a:r>
              <a:rPr dirty="0" u="heavy" sz="1300" spc="-5" b="1">
                <a:solidFill>
                  <a:srgbClr val="434343"/>
                </a:solidFill>
                <a:uFill>
                  <a:solidFill>
                    <a:srgbClr val="99999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300" spc="-10" b="1">
                <a:solidFill>
                  <a:srgbClr val="434343"/>
                </a:solidFill>
                <a:uFill>
                  <a:solidFill>
                    <a:srgbClr val="999999"/>
                  </a:solidFill>
                </a:uFill>
                <a:latin typeface="Arial"/>
                <a:cs typeface="Arial"/>
              </a:rPr>
              <a:t>SEKOLAH</a:t>
            </a:r>
            <a:r>
              <a:rPr dirty="0" u="heavy" sz="1300" spc="45" b="1">
                <a:solidFill>
                  <a:srgbClr val="434343"/>
                </a:solidFill>
                <a:uFill>
                  <a:solidFill>
                    <a:srgbClr val="99999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300" spc="-20" b="1">
                <a:solidFill>
                  <a:srgbClr val="434343"/>
                </a:solidFill>
                <a:uFill>
                  <a:solidFill>
                    <a:srgbClr val="999999"/>
                  </a:solidFill>
                </a:uFill>
                <a:latin typeface="Arial"/>
                <a:cs typeface="Arial"/>
              </a:rPr>
              <a:t>SAAT</a:t>
            </a:r>
            <a:r>
              <a:rPr dirty="0" u="heavy" sz="1300" spc="55" b="1">
                <a:solidFill>
                  <a:srgbClr val="434343"/>
                </a:solidFill>
                <a:uFill>
                  <a:solidFill>
                    <a:srgbClr val="99999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300" spc="-5" b="1">
                <a:solidFill>
                  <a:srgbClr val="434343"/>
                </a:solidFill>
                <a:uFill>
                  <a:solidFill>
                    <a:srgbClr val="999999"/>
                  </a:solidFill>
                </a:uFill>
                <a:latin typeface="Arial"/>
                <a:cs typeface="Arial"/>
              </a:rPr>
              <a:t>INI	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370" y="2935237"/>
            <a:ext cx="7517765" cy="344233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20979" indent="-208915">
              <a:lnSpc>
                <a:spcPct val="100000"/>
              </a:lnSpc>
              <a:spcBef>
                <a:spcPts val="325"/>
              </a:spcBef>
              <a:buChar char="●"/>
              <a:tabLst>
                <a:tab pos="221615" algn="l"/>
              </a:tabLst>
            </a:pP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Bagaimana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kebutuhan</a:t>
            </a:r>
            <a:r>
              <a:rPr dirty="0" sz="1300" spc="5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siswa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berubah</a:t>
            </a:r>
            <a:r>
              <a:rPr dirty="0" sz="1300" spc="4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seiring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waktu?</a:t>
            </a:r>
            <a:endParaRPr sz="1300">
              <a:latin typeface="Arial MT"/>
              <a:cs typeface="Arial MT"/>
            </a:endParaRPr>
          </a:p>
          <a:p>
            <a:pPr marL="220979" indent="-208915">
              <a:lnSpc>
                <a:spcPct val="100000"/>
              </a:lnSpc>
              <a:spcBef>
                <a:spcPts val="229"/>
              </a:spcBef>
              <a:buChar char="●"/>
              <a:tabLst>
                <a:tab pos="221615" algn="l"/>
              </a:tabLst>
            </a:pP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Proses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dan</a:t>
            </a:r>
            <a:r>
              <a:rPr dirty="0" sz="1300" spc="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program</a:t>
            </a:r>
            <a:r>
              <a:rPr dirty="0" sz="1300" spc="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apa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paling</a:t>
            </a:r>
            <a:r>
              <a:rPr dirty="0" sz="1300" spc="1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optimal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dilakukan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untuk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beragam</a:t>
            </a:r>
            <a:r>
              <a:rPr dirty="0" sz="1300" spc="4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karakter</a:t>
            </a:r>
            <a:r>
              <a:rPr dirty="0" sz="1300" spc="40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siswa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dengan</a:t>
            </a:r>
            <a:endParaRPr sz="1300">
              <a:latin typeface="Arial MT"/>
              <a:cs typeface="Arial MT"/>
            </a:endParaRPr>
          </a:p>
          <a:p>
            <a:pPr marL="220979" marR="565785">
              <a:lnSpc>
                <a:spcPct val="114999"/>
              </a:lnSpc>
              <a:spcBef>
                <a:spcPts val="5"/>
              </a:spcBef>
            </a:pP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menghargai</a:t>
            </a:r>
            <a:r>
              <a:rPr dirty="0" sz="1300" spc="6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berbagai</a:t>
            </a:r>
            <a:r>
              <a:rPr dirty="0" sz="1300" spc="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kebutuhan</a:t>
            </a:r>
            <a:r>
              <a:rPr dirty="0" sz="1300" spc="6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belajar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siswa?</a:t>
            </a:r>
            <a:r>
              <a:rPr dirty="0" sz="1300" spc="5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Gunakan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kesinambungan</a:t>
            </a:r>
            <a:r>
              <a:rPr dirty="0" sz="1300" spc="7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data</a:t>
            </a:r>
            <a:r>
              <a:rPr dirty="0" sz="1300" spc="4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dirty="0" sz="1300" spc="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dimiliki </a:t>
            </a:r>
            <a:r>
              <a:rPr dirty="0" sz="1300" spc="-3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sekolah: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demografi</a:t>
            </a:r>
            <a:r>
              <a:rPr dirty="0" sz="1300" spc="5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siswa,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pendaftaran,</a:t>
            </a:r>
            <a:r>
              <a:rPr dirty="0" sz="1300" spc="6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kehadiran,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angka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putus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sekolah,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karakter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dan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latar </a:t>
            </a:r>
            <a:r>
              <a:rPr dirty="0" sz="130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belakang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siswa,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distribusi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capaian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belajar,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dll.</a:t>
            </a:r>
            <a:endParaRPr sz="1300">
              <a:latin typeface="Arial MT"/>
              <a:cs typeface="Arial MT"/>
            </a:endParaRPr>
          </a:p>
          <a:p>
            <a:pPr marL="220979" indent="-208915">
              <a:lnSpc>
                <a:spcPct val="100000"/>
              </a:lnSpc>
              <a:spcBef>
                <a:spcPts val="229"/>
              </a:spcBef>
              <a:buChar char="●"/>
              <a:tabLst>
                <a:tab pos="221615" algn="l"/>
              </a:tabLst>
            </a:pP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Bagaimana</a:t>
            </a:r>
            <a:r>
              <a:rPr dirty="0" sz="1300" spc="4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perubahan</a:t>
            </a:r>
            <a:r>
              <a:rPr dirty="0" sz="1300" spc="5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cara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mengukur</a:t>
            </a:r>
            <a:r>
              <a:rPr dirty="0" sz="1300" spc="5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ketercapaian/keberhasilan</a:t>
            </a:r>
            <a:r>
              <a:rPr dirty="0" sz="1300" spc="6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proses</a:t>
            </a:r>
            <a:r>
              <a:rPr dirty="0" sz="1300" spc="4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belajar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siswa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dari</a:t>
            </a:r>
            <a:endParaRPr sz="1300">
              <a:latin typeface="Arial MT"/>
              <a:cs typeface="Arial MT"/>
            </a:endParaRPr>
          </a:p>
          <a:p>
            <a:pPr marL="220979" marR="222885">
              <a:lnSpc>
                <a:spcPct val="114599"/>
              </a:lnSpc>
              <a:spcBef>
                <a:spcPts val="10"/>
              </a:spcBef>
            </a:pP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waktu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ke</a:t>
            </a:r>
            <a:r>
              <a:rPr dirty="0" sz="130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waktu,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tahun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ke</a:t>
            </a:r>
            <a:r>
              <a:rPr dirty="0" sz="1300" spc="1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tahun?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Apakah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semakin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memahami</a:t>
            </a:r>
            <a:r>
              <a:rPr dirty="0" sz="1300" spc="5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bagaimana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pembelajaran </a:t>
            </a:r>
            <a:r>
              <a:rPr dirty="0" sz="1300" spc="-3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dan</a:t>
            </a:r>
            <a:r>
              <a:rPr dirty="0" sz="1300" spc="1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asesmen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berpusat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pada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siswa?</a:t>
            </a:r>
            <a:endParaRPr sz="1300">
              <a:latin typeface="Arial MT"/>
              <a:cs typeface="Arial MT"/>
            </a:endParaRPr>
          </a:p>
          <a:p>
            <a:pPr marL="220979" indent="-208915">
              <a:lnSpc>
                <a:spcPct val="100000"/>
              </a:lnSpc>
              <a:spcBef>
                <a:spcPts val="240"/>
              </a:spcBef>
              <a:buChar char="●"/>
              <a:tabLst>
                <a:tab pos="221615" algn="l"/>
              </a:tabLst>
            </a:pP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Bagaimana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kualitas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pembelajaran</a:t>
            </a:r>
            <a:r>
              <a:rPr dirty="0" sz="1300" spc="6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berubah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dari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waktu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ke</a:t>
            </a:r>
            <a:r>
              <a:rPr dirty="0" sz="1300" spc="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waktu?</a:t>
            </a:r>
            <a:endParaRPr sz="1300">
              <a:latin typeface="Arial MT"/>
              <a:cs typeface="Arial MT"/>
            </a:endParaRPr>
          </a:p>
          <a:p>
            <a:pPr marL="220979" marR="339090" indent="-208915">
              <a:lnSpc>
                <a:spcPts val="1800"/>
              </a:lnSpc>
              <a:spcBef>
                <a:spcPts val="90"/>
              </a:spcBef>
              <a:buChar char="●"/>
              <a:tabLst>
                <a:tab pos="221615" algn="l"/>
              </a:tabLst>
            </a:pP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Apakah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siswa,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orang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tua,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guru,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dan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warga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lainnya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semakin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menyadari</a:t>
            </a:r>
            <a:r>
              <a:rPr dirty="0" sz="1300" spc="6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dan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memahami </a:t>
            </a:r>
            <a:r>
              <a:rPr dirty="0" sz="1300" spc="-3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sebagai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lingkungan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belajar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sehat?</a:t>
            </a:r>
            <a:endParaRPr sz="1300">
              <a:latin typeface="Arial MT"/>
              <a:cs typeface="Arial MT"/>
            </a:endParaRPr>
          </a:p>
          <a:p>
            <a:pPr marL="220979" indent="-208915">
              <a:lnSpc>
                <a:spcPct val="100000"/>
              </a:lnSpc>
              <a:spcBef>
                <a:spcPts val="125"/>
              </a:spcBef>
              <a:buChar char="●"/>
              <a:tabLst>
                <a:tab pos="221615" algn="l"/>
              </a:tabLst>
            </a:pP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Pengamatan</a:t>
            </a:r>
            <a:r>
              <a:rPr dirty="0" sz="1300" spc="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apa</a:t>
            </a:r>
            <a:r>
              <a:rPr dirty="0" sz="1300" spc="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saja</a:t>
            </a:r>
            <a:r>
              <a:rPr dirty="0" sz="1300" spc="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dilakukan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pada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pembelajaran</a:t>
            </a:r>
            <a:r>
              <a:rPr dirty="0" sz="1300" spc="5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dan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lingkungan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belajar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(sekolah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dan</a:t>
            </a:r>
            <a:endParaRPr sz="1300">
              <a:latin typeface="Arial MT"/>
              <a:cs typeface="Arial MT"/>
            </a:endParaRPr>
          </a:p>
          <a:p>
            <a:pPr marL="220979">
              <a:lnSpc>
                <a:spcPct val="100000"/>
              </a:lnSpc>
              <a:spcBef>
                <a:spcPts val="240"/>
              </a:spcBef>
            </a:pP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kelas)?</a:t>
            </a:r>
            <a:endParaRPr sz="1300">
              <a:latin typeface="Arial MT"/>
              <a:cs typeface="Arial MT"/>
            </a:endParaRPr>
          </a:p>
          <a:p>
            <a:pPr marL="220979" marR="408305" indent="-208915">
              <a:lnSpc>
                <a:spcPts val="1800"/>
              </a:lnSpc>
              <a:spcBef>
                <a:spcPts val="90"/>
              </a:spcBef>
              <a:buChar char="●"/>
              <a:tabLst>
                <a:tab pos="221615" algn="l"/>
              </a:tabLst>
            </a:pP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Telisik</a:t>
            </a:r>
            <a:r>
              <a:rPr dirty="0" sz="130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kembali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keselarasan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antara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program</a:t>
            </a:r>
            <a:r>
              <a:rPr dirty="0" sz="1300" spc="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pengembangan</a:t>
            </a:r>
            <a:r>
              <a:rPr dirty="0" sz="1300" spc="7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guru,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tujuan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sekolah,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konsep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dan </a:t>
            </a:r>
            <a:r>
              <a:rPr dirty="0" sz="1300" spc="-35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landasan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sekolah,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serta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lingkungan</a:t>
            </a:r>
            <a:r>
              <a:rPr dirty="0" sz="1300" spc="3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belajar.</a:t>
            </a:r>
            <a:r>
              <a:rPr dirty="0" sz="1300" spc="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Apakah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selaras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dan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saling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menguatkan?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50223" y="1932432"/>
            <a:ext cx="3152140" cy="3206750"/>
          </a:xfrm>
          <a:prstGeom prst="rect">
            <a:avLst/>
          </a:prstGeom>
          <a:solidFill>
            <a:srgbClr val="CFE1F3"/>
          </a:solidFill>
        </p:spPr>
        <p:txBody>
          <a:bodyPr wrap="square" lIns="0" tIns="127000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1000"/>
              </a:spcBef>
            </a:pPr>
            <a:r>
              <a:rPr dirty="0" sz="1300" spc="-10" b="1">
                <a:solidFill>
                  <a:srgbClr val="434343"/>
                </a:solidFill>
                <a:latin typeface="Arial"/>
                <a:cs typeface="Arial"/>
              </a:rPr>
              <a:t>STRATEGI</a:t>
            </a:r>
            <a:r>
              <a:rPr dirty="0" sz="1300" spc="25" b="1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434343"/>
                </a:solidFill>
                <a:latin typeface="Arial"/>
                <a:cs typeface="Arial"/>
              </a:rPr>
              <a:t>PRIORITAS</a:t>
            </a:r>
            <a:endParaRPr sz="1300">
              <a:latin typeface="Arial"/>
              <a:cs typeface="Arial"/>
            </a:endParaRPr>
          </a:p>
          <a:p>
            <a:pPr marL="362585" marR="374650" indent="-208915">
              <a:lnSpc>
                <a:spcPct val="114999"/>
              </a:lnSpc>
              <a:spcBef>
                <a:spcPts val="5"/>
              </a:spcBef>
              <a:buChar char="●"/>
              <a:tabLst>
                <a:tab pos="363220" algn="l"/>
              </a:tabLst>
            </a:pP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Apa</a:t>
            </a:r>
            <a:r>
              <a:rPr dirty="0" sz="130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pertama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kali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perlu </a:t>
            </a:r>
            <a:r>
              <a:rPr dirty="0" sz="130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dilakukan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untuk</a:t>
            </a:r>
            <a:r>
              <a:rPr dirty="0" sz="130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mewujudkan</a:t>
            </a:r>
            <a:r>
              <a:rPr dirty="0" sz="1300" spc="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visi </a:t>
            </a:r>
            <a:r>
              <a:rPr dirty="0" sz="1300" spc="-3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sekolah?</a:t>
            </a:r>
            <a:endParaRPr sz="1300">
              <a:latin typeface="Arial MT"/>
              <a:cs typeface="Arial MT"/>
            </a:endParaRPr>
          </a:p>
          <a:p>
            <a:pPr marL="362585" indent="-209550">
              <a:lnSpc>
                <a:spcPct val="100000"/>
              </a:lnSpc>
              <a:spcBef>
                <a:spcPts val="229"/>
              </a:spcBef>
              <a:buChar char="●"/>
              <a:tabLst>
                <a:tab pos="363220" algn="l"/>
              </a:tabLst>
            </a:pP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Bagaimana</a:t>
            </a:r>
            <a:r>
              <a:rPr dirty="0" sz="1300" spc="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mendukung</a:t>
            </a:r>
            <a:endParaRPr sz="1300">
              <a:latin typeface="Arial MT"/>
              <a:cs typeface="Arial MT"/>
            </a:endParaRPr>
          </a:p>
          <a:p>
            <a:pPr marL="362585" marR="549910">
              <a:lnSpc>
                <a:spcPct val="114599"/>
              </a:lnSpc>
              <a:spcBef>
                <a:spcPts val="10"/>
              </a:spcBef>
            </a:pP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pengembangan</a:t>
            </a:r>
            <a:r>
              <a:rPr dirty="0" sz="1300" spc="7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guru/tenaga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 kependidikan</a:t>
            </a:r>
            <a:r>
              <a:rPr dirty="0" sz="1300" spc="1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serta</a:t>
            </a:r>
            <a:r>
              <a:rPr dirty="0" sz="1300" spc="-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kurikulum?</a:t>
            </a:r>
            <a:endParaRPr sz="1300">
              <a:latin typeface="Arial MT"/>
              <a:cs typeface="Arial MT"/>
            </a:endParaRPr>
          </a:p>
          <a:p>
            <a:pPr marL="362585" marR="133985" indent="-208915">
              <a:lnSpc>
                <a:spcPct val="114999"/>
              </a:lnSpc>
              <a:spcBef>
                <a:spcPts val="10"/>
              </a:spcBef>
              <a:buChar char="●"/>
              <a:tabLst>
                <a:tab pos="363220" algn="l"/>
              </a:tabLst>
            </a:pP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Bagaimana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lingkungan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bisa </a:t>
            </a:r>
            <a:r>
              <a:rPr dirty="0" sz="1300" spc="-3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terus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berkembang</a:t>
            </a:r>
            <a:r>
              <a:rPr dirty="0" sz="1300" spc="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mendukung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 pembelajaran</a:t>
            </a:r>
            <a:r>
              <a:rPr dirty="0" sz="1300" spc="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optimal?</a:t>
            </a:r>
            <a:endParaRPr sz="1300">
              <a:latin typeface="Arial MT"/>
              <a:cs typeface="Arial MT"/>
            </a:endParaRPr>
          </a:p>
          <a:p>
            <a:pPr marL="362585" indent="-209550">
              <a:lnSpc>
                <a:spcPct val="100000"/>
              </a:lnSpc>
              <a:spcBef>
                <a:spcPts val="225"/>
              </a:spcBef>
              <a:buChar char="●"/>
              <a:tabLst>
                <a:tab pos="363220" algn="l"/>
              </a:tabLst>
            </a:pP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Sumber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daya</a:t>
            </a:r>
            <a:r>
              <a:rPr dirty="0" sz="1300" spc="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apa</a:t>
            </a:r>
            <a:r>
              <a:rPr dirty="0" sz="1300" spc="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saja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yang</a:t>
            </a:r>
            <a:r>
              <a:rPr dirty="0" sz="1300" spc="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dapat</a:t>
            </a:r>
            <a:endParaRPr sz="1300">
              <a:latin typeface="Arial MT"/>
              <a:cs typeface="Arial MT"/>
            </a:endParaRPr>
          </a:p>
          <a:p>
            <a:pPr marL="362585" marR="723265">
              <a:lnSpc>
                <a:spcPct val="114599"/>
              </a:lnSpc>
              <a:spcBef>
                <a:spcPts val="15"/>
              </a:spcBef>
            </a:pP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dimanfaatkan</a:t>
            </a:r>
            <a:r>
              <a:rPr dirty="0" sz="1300" spc="1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5">
                <a:solidFill>
                  <a:srgbClr val="434343"/>
                </a:solidFill>
                <a:latin typeface="Arial MT"/>
                <a:cs typeface="Arial MT"/>
              </a:rPr>
              <a:t>sekolah</a:t>
            </a:r>
            <a:r>
              <a:rPr dirty="0" sz="1300" spc="-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untuk </a:t>
            </a:r>
            <a:r>
              <a:rPr dirty="0" sz="1300" spc="-34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mendukung</a:t>
            </a:r>
            <a:r>
              <a:rPr dirty="0" sz="1300" spc="4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434343"/>
                </a:solidFill>
                <a:latin typeface="Arial MT"/>
                <a:cs typeface="Arial MT"/>
              </a:rPr>
              <a:t>pembelajaran?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44433" y="2061210"/>
            <a:ext cx="437515" cy="1821180"/>
          </a:xfrm>
          <a:custGeom>
            <a:avLst/>
            <a:gdLst/>
            <a:ahLst/>
            <a:cxnLst/>
            <a:rect l="l" t="t" r="r" b="b"/>
            <a:pathLst>
              <a:path w="437515" h="1821179">
                <a:moveTo>
                  <a:pt x="0" y="0"/>
                </a:moveTo>
                <a:lnTo>
                  <a:pt x="69122" y="3839"/>
                </a:lnTo>
                <a:lnTo>
                  <a:pt x="129155" y="14530"/>
                </a:lnTo>
                <a:lnTo>
                  <a:pt x="176497" y="30830"/>
                </a:lnTo>
                <a:lnTo>
                  <a:pt x="218694" y="75298"/>
                </a:lnTo>
                <a:lnTo>
                  <a:pt x="218694" y="813574"/>
                </a:lnTo>
                <a:lnTo>
                  <a:pt x="229843" y="837378"/>
                </a:lnTo>
                <a:lnTo>
                  <a:pt x="260890" y="858052"/>
                </a:lnTo>
                <a:lnTo>
                  <a:pt x="308232" y="874354"/>
                </a:lnTo>
                <a:lnTo>
                  <a:pt x="368265" y="885046"/>
                </a:lnTo>
                <a:lnTo>
                  <a:pt x="437388" y="888885"/>
                </a:lnTo>
                <a:lnTo>
                  <a:pt x="368265" y="892723"/>
                </a:lnTo>
                <a:lnTo>
                  <a:pt x="308232" y="903412"/>
                </a:lnTo>
                <a:lnTo>
                  <a:pt x="260890" y="919711"/>
                </a:lnTo>
                <a:lnTo>
                  <a:pt x="229843" y="940381"/>
                </a:lnTo>
                <a:lnTo>
                  <a:pt x="218694" y="964184"/>
                </a:lnTo>
                <a:lnTo>
                  <a:pt x="218694" y="1745881"/>
                </a:lnTo>
                <a:lnTo>
                  <a:pt x="207544" y="1769679"/>
                </a:lnTo>
                <a:lnTo>
                  <a:pt x="176497" y="1790349"/>
                </a:lnTo>
                <a:lnTo>
                  <a:pt x="129155" y="1806649"/>
                </a:lnTo>
                <a:lnTo>
                  <a:pt x="69122" y="1817340"/>
                </a:lnTo>
                <a:lnTo>
                  <a:pt x="0" y="1821180"/>
                </a:lnTo>
              </a:path>
            </a:pathLst>
          </a:custGeom>
          <a:ln w="38100">
            <a:solidFill>
              <a:srgbClr val="3C8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690801" y="667148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78787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6183" y="0"/>
            <a:ext cx="9196070" cy="6858000"/>
          </a:xfrm>
          <a:custGeom>
            <a:avLst/>
            <a:gdLst/>
            <a:ahLst/>
            <a:cxnLst/>
            <a:rect l="l" t="t" r="r" b="b"/>
            <a:pathLst>
              <a:path w="9196070" h="6858000">
                <a:moveTo>
                  <a:pt x="0" y="6858000"/>
                </a:moveTo>
                <a:lnTo>
                  <a:pt x="9195816" y="6858000"/>
                </a:lnTo>
                <a:lnTo>
                  <a:pt x="919581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6EB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9230" cy="6858000"/>
          </a:xfrm>
          <a:custGeom>
            <a:avLst/>
            <a:gdLst/>
            <a:ahLst/>
            <a:cxnLst/>
            <a:rect l="l" t="t" r="r" b="b"/>
            <a:pathLst>
              <a:path w="189230" h="6858000">
                <a:moveTo>
                  <a:pt x="0" y="6858000"/>
                </a:moveTo>
                <a:lnTo>
                  <a:pt x="188976" y="6858000"/>
                </a:lnTo>
                <a:lnTo>
                  <a:pt x="18897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6EBF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0" y="0"/>
          <a:ext cx="12192000" cy="686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3190"/>
                <a:gridCol w="2087880"/>
                <a:gridCol w="2536825"/>
                <a:gridCol w="2364104"/>
              </a:tblGrid>
              <a:tr h="12854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89560">
                        <a:lnSpc>
                          <a:spcPts val="2280"/>
                        </a:lnSpc>
                        <a:spcBef>
                          <a:spcPts val="129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CONTOH: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89560">
                        <a:lnSpc>
                          <a:spcPts val="1635"/>
                        </a:lnSpc>
                        <a:tabLst>
                          <a:tab pos="4086225" algn="l"/>
                        </a:tabLst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Analisis Kebutuhan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 b="1">
                          <a:latin typeface="Calibri"/>
                          <a:cs typeface="Calibri"/>
                        </a:rPr>
                        <a:t>dan	</a:t>
                      </a:r>
                      <a:r>
                        <a:rPr dirty="0" baseline="17973" sz="2550" b="1">
                          <a:latin typeface="Arial"/>
                          <a:cs typeface="Arial"/>
                        </a:rPr>
                        <a:t>S</a:t>
                      </a:r>
                      <a:endParaRPr baseline="17973" sz="2550">
                        <a:latin typeface="Arial"/>
                        <a:cs typeface="Arial"/>
                      </a:endParaRPr>
                    </a:p>
                    <a:p>
                      <a:pPr marL="289560">
                        <a:lnSpc>
                          <a:spcPts val="1755"/>
                        </a:lnSpc>
                        <a:tabLst>
                          <a:tab pos="3449320" algn="l"/>
                        </a:tabLst>
                      </a:pPr>
                      <a:r>
                        <a:rPr dirty="0" baseline="-29166" sz="3000" spc="-7" b="1">
                          <a:latin typeface="Calibri"/>
                          <a:cs typeface="Calibri"/>
                        </a:rPr>
                        <a:t>Strategi</a:t>
                      </a:r>
                      <a:r>
                        <a:rPr dirty="0" baseline="-29166" sz="30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29166" sz="3000" spc="-7" b="1">
                          <a:latin typeface="Calibri"/>
                          <a:cs typeface="Calibri"/>
                        </a:rPr>
                        <a:t>Satuan	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(strength/kekuatan)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700" b="1">
                          <a:latin typeface="Arial"/>
                          <a:cs typeface="Arial"/>
                        </a:rPr>
                        <a:t>W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00" spc="-5">
                          <a:latin typeface="Arial MT"/>
                          <a:cs typeface="Arial MT"/>
                        </a:rPr>
                        <a:t>(weakness/kelemahan)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700" b="1">
                          <a:latin typeface="Arial"/>
                          <a:cs typeface="Arial"/>
                        </a:rPr>
                        <a:t>O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00" spc="-5">
                          <a:latin typeface="Arial MT"/>
                          <a:cs typeface="Arial MT"/>
                        </a:rPr>
                        <a:t>(opportunity/peluang)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 marR="11938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1700" b="1">
                          <a:latin typeface="Arial"/>
                          <a:cs typeface="Arial"/>
                        </a:rPr>
                        <a:t>T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algn="ctr" marR="1193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00" spc="-5">
                          <a:latin typeface="Arial MT"/>
                          <a:cs typeface="Arial MT"/>
                        </a:rPr>
                        <a:t>(threat/ancaman)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441919">
                <a:tc gridSpan="2">
                  <a:txBody>
                    <a:bodyPr/>
                    <a:lstStyle/>
                    <a:p>
                      <a:pPr marL="289560">
                        <a:lnSpc>
                          <a:spcPts val="2355"/>
                        </a:lnSpc>
                        <a:tabLst>
                          <a:tab pos="4905375" algn="l"/>
                        </a:tabLst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Pendidikan	</a:t>
                      </a:r>
                      <a:r>
                        <a:rPr dirty="0" baseline="-10683" sz="1950" spc="-7" b="1">
                          <a:latin typeface="Arial"/>
                          <a:cs typeface="Arial"/>
                        </a:rPr>
                        <a:t>internal</a:t>
                      </a:r>
                      <a:endParaRPr baseline="-10683" sz="1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R="118745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dirty="0" sz="1300" spc="-10" b="1">
                          <a:latin typeface="Arial"/>
                          <a:cs typeface="Arial"/>
                        </a:rPr>
                        <a:t>eksternal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16840">
                    <a:solidFill>
                      <a:srgbClr val="E6EBF3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6840">
                <a:tc>
                  <a:txBody>
                    <a:bodyPr/>
                    <a:lstStyle/>
                    <a:p>
                      <a:pPr marL="3263900" marR="140970" indent="6667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200" spc="-5">
                          <a:latin typeface="Arial MT"/>
                          <a:cs typeface="Arial MT"/>
                        </a:rPr>
                        <a:t>situasi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atau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kondisi yang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merupakan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kekuatan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82270">
                        <a:lnSpc>
                          <a:spcPts val="1115"/>
                        </a:lnSpc>
                        <a:tabLst>
                          <a:tab pos="3292475" algn="l"/>
                        </a:tabLst>
                      </a:pPr>
                      <a:r>
                        <a:rPr dirty="0" sz="1300" spc="-10">
                          <a:latin typeface="Arial MT"/>
                          <a:cs typeface="Arial MT"/>
                        </a:rPr>
                        <a:t>Analisis</a:t>
                      </a:r>
                      <a:r>
                        <a:rPr dirty="0" sz="13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kekuatan,</a:t>
                      </a:r>
                      <a:r>
                        <a:rPr dirty="0" sz="13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latin typeface="Arial MT"/>
                          <a:cs typeface="Arial MT"/>
                        </a:rPr>
                        <a:t>kelemahan,	</a:t>
                      </a:r>
                      <a:r>
                        <a:rPr dirty="0" baseline="-16203" sz="1800" spc="-7">
                          <a:latin typeface="Arial MT"/>
                          <a:cs typeface="Arial MT"/>
                        </a:rPr>
                        <a:t>dimiliki</a:t>
                      </a:r>
                      <a:r>
                        <a:rPr dirty="0" baseline="-16203" sz="18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-16203" sz="1800">
                          <a:latin typeface="Arial MT"/>
                          <a:cs typeface="Arial MT"/>
                        </a:rPr>
                        <a:t>satuan</a:t>
                      </a:r>
                      <a:r>
                        <a:rPr dirty="0" baseline="-16203" sz="1800" spc="-67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-16203" sz="1800" spc="-7">
                          <a:latin typeface="Arial MT"/>
                          <a:cs typeface="Arial MT"/>
                        </a:rPr>
                        <a:t>pendidikan</a:t>
                      </a:r>
                      <a:endParaRPr baseline="-16203" sz="1800">
                        <a:latin typeface="Arial MT"/>
                        <a:cs typeface="Arial MT"/>
                      </a:endParaRPr>
                    </a:p>
                    <a:p>
                      <a:pPr marL="382270" marR="14097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3263265" algn="l"/>
                          <a:tab pos="3292475" algn="l"/>
                          <a:tab pos="3392804" algn="l"/>
                          <a:tab pos="3717925" algn="l"/>
                        </a:tabLst>
                      </a:pPr>
                      <a:r>
                        <a:rPr dirty="0" sz="1300" spc="-10">
                          <a:latin typeface="Arial MT"/>
                          <a:cs typeface="Arial MT"/>
                        </a:rPr>
                        <a:t>peluang,</a:t>
                      </a:r>
                      <a:r>
                        <a:rPr dirty="0" sz="13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serta</a:t>
                      </a:r>
                      <a:r>
                        <a:rPr dirty="0" sz="13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latin typeface="Arial MT"/>
                          <a:cs typeface="Arial MT"/>
                        </a:rPr>
                        <a:t>ancaman</a:t>
                      </a:r>
                      <a:r>
                        <a:rPr dirty="0" sz="13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atau			</a:t>
                      </a:r>
                      <a:r>
                        <a:rPr dirty="0" baseline="-9259" sz="1800" spc="-7">
                          <a:latin typeface="Arial MT"/>
                          <a:cs typeface="Arial MT"/>
                        </a:rPr>
                        <a:t>yang bisa memberikan </a:t>
                      </a:r>
                      <a:r>
                        <a:rPr dirty="0" baseline="-9259" sz="18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3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biasa</a:t>
                      </a:r>
                      <a:r>
                        <a:rPr dirty="0" sz="13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kita</a:t>
                      </a:r>
                      <a:r>
                        <a:rPr dirty="0" sz="13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sebut</a:t>
                      </a:r>
                      <a:r>
                        <a:rPr dirty="0" sz="13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latin typeface="Arial MT"/>
                          <a:cs typeface="Arial MT"/>
                        </a:rPr>
                        <a:t>sebagai	</a:t>
                      </a:r>
                      <a:r>
                        <a:rPr dirty="0" baseline="-4629" sz="1800" spc="-7">
                          <a:latin typeface="Arial MT"/>
                          <a:cs typeface="Arial MT"/>
                        </a:rPr>
                        <a:t>pengaruh</a:t>
                      </a:r>
                      <a:r>
                        <a:rPr dirty="0" baseline="-4629" sz="1800" spc="-89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-4629" sz="1800" spc="-7">
                          <a:latin typeface="Arial MT"/>
                          <a:cs typeface="Arial MT"/>
                        </a:rPr>
                        <a:t>positif</a:t>
                      </a:r>
                      <a:r>
                        <a:rPr dirty="0" baseline="-4629" sz="18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-4629" sz="1800">
                          <a:latin typeface="Arial MT"/>
                          <a:cs typeface="Arial MT"/>
                        </a:rPr>
                        <a:t>pada</a:t>
                      </a:r>
                      <a:r>
                        <a:rPr dirty="0" baseline="-4629" sz="1800" spc="-67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-4629" sz="1800">
                          <a:latin typeface="Arial MT"/>
                          <a:cs typeface="Arial MT"/>
                        </a:rPr>
                        <a:t>saat </a:t>
                      </a:r>
                      <a:r>
                        <a:rPr dirty="0" baseline="-4629" sz="1800" spc="-4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latin typeface="Arial MT"/>
                          <a:cs typeface="Arial MT"/>
                        </a:rPr>
                        <a:t>SWOT</a:t>
                      </a:r>
                      <a:r>
                        <a:rPr dirty="0" sz="13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merupakan</a:t>
                      </a:r>
                      <a:r>
                        <a:rPr dirty="0" sz="13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cara</a:t>
                      </a:r>
                      <a:r>
                        <a:rPr dirty="0" sz="13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latin typeface="Arial MT"/>
                          <a:cs typeface="Arial MT"/>
                        </a:rPr>
                        <a:t>yang		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ini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atau pun di masa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latin typeface="Arial MT"/>
                          <a:cs typeface="Arial MT"/>
                        </a:rPr>
                        <a:t>umum</a:t>
                      </a:r>
                      <a:r>
                        <a:rPr dirty="0" sz="13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dilakukan</a:t>
                      </a:r>
                      <a:r>
                        <a:rPr dirty="0" sz="13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latin typeface="Arial MT"/>
                          <a:cs typeface="Arial MT"/>
                        </a:rPr>
                        <a:t>dalam				</a:t>
                      </a:r>
                      <a:r>
                        <a:rPr dirty="0" baseline="6944" sz="1800" spc="-7">
                          <a:latin typeface="Arial MT"/>
                          <a:cs typeface="Arial MT"/>
                        </a:rPr>
                        <a:t>akan datang. </a:t>
                      </a:r>
                      <a:r>
                        <a:rPr dirty="0" baseline="6944" sz="18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latin typeface="Arial MT"/>
                          <a:cs typeface="Arial MT"/>
                        </a:rPr>
                        <a:t>mengenali</a:t>
                      </a:r>
                      <a:r>
                        <a:rPr dirty="0" sz="13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satuan</a:t>
                      </a:r>
                      <a:r>
                        <a:rPr dirty="0" sz="13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latin typeface="Arial MT"/>
                          <a:cs typeface="Arial MT"/>
                        </a:rPr>
                        <a:t>pendidikan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16839"/>
                </a:tc>
                <a:tc>
                  <a:txBody>
                    <a:bodyPr/>
                    <a:lstStyle/>
                    <a:p>
                      <a:pPr algn="ctr" marL="192405" marR="186690" indent="127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200" spc="-5">
                          <a:latin typeface="Arial MT"/>
                          <a:cs typeface="Arial MT"/>
                        </a:rPr>
                        <a:t>situasi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atau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kondisi yang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merupakan kelemahan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 dimiliki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satuan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 yang bisa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memberikan pengaruh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negatif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pada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saat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ini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atau </a:t>
                      </a:r>
                      <a:r>
                        <a:rPr dirty="0" sz="1200" spc="-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pun di masa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 akan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datang.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5110" marR="240029" indent="317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200" spc="-5">
                          <a:latin typeface="Arial MT"/>
                          <a:cs typeface="Arial MT"/>
                        </a:rPr>
                        <a:t>situasi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atau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kondisi yang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merupakan peluang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atau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kesempatan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di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luar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satuan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 yang bisa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memberikan peluang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untuk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berkembang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di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kemudian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hari.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CFE1F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1920" marR="24257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Ancaman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atau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tantangan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apa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saja yang mungkin akan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dihadapi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satuan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 bisa menghambat laju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perkembangan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satuan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EAD1DC"/>
                    </a:solidFill>
                  </a:tcPr>
                </a:tc>
              </a:tr>
              <a:tr h="3430122">
                <a:tc>
                  <a:txBody>
                    <a:bodyPr/>
                    <a:lstStyle/>
                    <a:p>
                      <a:pPr marL="382270">
                        <a:lnSpc>
                          <a:spcPts val="840"/>
                        </a:lnSpc>
                      </a:pPr>
                      <a:r>
                        <a:rPr dirty="0" sz="1300" spc="-10">
                          <a:latin typeface="Arial MT"/>
                          <a:cs typeface="Arial MT"/>
                        </a:rPr>
                        <a:t>dan</a:t>
                      </a:r>
                      <a:r>
                        <a:rPr dirty="0" sz="13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latin typeface="Arial MT"/>
                          <a:cs typeface="Arial MT"/>
                        </a:rPr>
                        <a:t>lingkungannya</a:t>
                      </a:r>
                      <a:r>
                        <a:rPr dirty="0" sz="13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serta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82270">
                        <a:lnSpc>
                          <a:spcPts val="1490"/>
                        </a:lnSpc>
                        <a:tabLst>
                          <a:tab pos="3275329" algn="l"/>
                        </a:tabLst>
                      </a:pPr>
                      <a:r>
                        <a:rPr dirty="0" sz="1300" spc="-10">
                          <a:latin typeface="Arial MT"/>
                          <a:cs typeface="Arial MT"/>
                        </a:rPr>
                        <a:t>menyusun</a:t>
                      </a:r>
                      <a:r>
                        <a:rPr dirty="0" sz="13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strategi</a:t>
                      </a:r>
                      <a:r>
                        <a:rPr dirty="0" sz="13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latin typeface="Arial MT"/>
                          <a:cs typeface="Arial MT"/>
                        </a:rPr>
                        <a:t>untuk	</a:t>
                      </a:r>
                      <a:r>
                        <a:rPr dirty="0" sz="1200" spc="-480">
                          <a:latin typeface="Arial MT"/>
                          <a:cs typeface="Arial MT"/>
                        </a:rPr>
                        <a:t>●</a:t>
                      </a:r>
                      <a:r>
                        <a:rPr dirty="0" sz="1200" spc="5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Kekuatan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atau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82270">
                        <a:lnSpc>
                          <a:spcPts val="1490"/>
                        </a:lnSpc>
                        <a:tabLst>
                          <a:tab pos="3477895" algn="l"/>
                        </a:tabLst>
                      </a:pPr>
                      <a:r>
                        <a:rPr dirty="0" baseline="-6410" sz="1950" spc="-7">
                          <a:latin typeface="Arial MT"/>
                          <a:cs typeface="Arial MT"/>
                        </a:rPr>
                        <a:t>mengembangkan</a:t>
                      </a:r>
                      <a:r>
                        <a:rPr dirty="0" baseline="-6410" sz="1950" spc="89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-6410" sz="1950" spc="-15">
                          <a:latin typeface="Arial MT"/>
                          <a:cs typeface="Arial MT"/>
                        </a:rPr>
                        <a:t>dan	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kelebihan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82270">
                        <a:lnSpc>
                          <a:spcPct val="100000"/>
                        </a:lnSpc>
                        <a:spcBef>
                          <a:spcPts val="135"/>
                        </a:spcBef>
                        <a:tabLst>
                          <a:tab pos="3477895" algn="l"/>
                        </a:tabLst>
                      </a:pPr>
                      <a:r>
                        <a:rPr dirty="0" sz="1300" spc="-10">
                          <a:latin typeface="Arial MT"/>
                          <a:cs typeface="Arial MT"/>
                        </a:rPr>
                        <a:t>mengatasi</a:t>
                      </a:r>
                      <a:r>
                        <a:rPr dirty="0" sz="13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permasalahan	</a:t>
                      </a:r>
                      <a:r>
                        <a:rPr dirty="0" baseline="11574" sz="1800" spc="-7">
                          <a:latin typeface="Arial MT"/>
                          <a:cs typeface="Arial MT"/>
                        </a:rPr>
                        <a:t>dimiliki</a:t>
                      </a:r>
                      <a:r>
                        <a:rPr dirty="0" baseline="11574" sz="1800" spc="-82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11574" sz="1800">
                          <a:latin typeface="Arial MT"/>
                          <a:cs typeface="Arial MT"/>
                        </a:rPr>
                        <a:t>satuan</a:t>
                      </a:r>
                      <a:endParaRPr baseline="11574" sz="1800">
                        <a:latin typeface="Arial MT"/>
                        <a:cs typeface="Arial MT"/>
                      </a:endParaRPr>
                    </a:p>
                    <a:p>
                      <a:pPr marL="382270">
                        <a:lnSpc>
                          <a:spcPts val="1360"/>
                        </a:lnSpc>
                        <a:tabLst>
                          <a:tab pos="3477895" algn="l"/>
                        </a:tabLst>
                      </a:pPr>
                      <a:r>
                        <a:rPr dirty="0" sz="1300" spc="-5">
                          <a:latin typeface="Arial MT"/>
                          <a:cs typeface="Arial MT"/>
                        </a:rPr>
                        <a:t>satuan</a:t>
                      </a:r>
                      <a:r>
                        <a:rPr dirty="0" sz="13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5">
                          <a:latin typeface="Arial MT"/>
                          <a:cs typeface="Arial MT"/>
                        </a:rPr>
                        <a:t>pendidikan.	</a:t>
                      </a:r>
                      <a:r>
                        <a:rPr dirty="0" baseline="18518" sz="1800" spc="-7">
                          <a:latin typeface="Arial MT"/>
                          <a:cs typeface="Arial MT"/>
                        </a:rPr>
                        <a:t>pendidikan?</a:t>
                      </a:r>
                      <a:endParaRPr baseline="18518" sz="1800">
                        <a:latin typeface="Arial MT"/>
                        <a:cs typeface="Arial MT"/>
                      </a:endParaRPr>
                    </a:p>
                    <a:p>
                      <a:pPr marL="3477895" indent="-203200">
                        <a:lnSpc>
                          <a:spcPts val="1240"/>
                        </a:lnSpc>
                        <a:buChar char="●"/>
                        <a:tabLst>
                          <a:tab pos="3478529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membuat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477895" marR="12255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satuan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lebih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baik dari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satuan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lainnya?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algn="just" marL="3477895" marR="417195" indent="-203200">
                        <a:lnSpc>
                          <a:spcPct val="100000"/>
                        </a:lnSpc>
                        <a:buChar char="●"/>
                        <a:tabLst>
                          <a:tab pos="3478529" algn="l"/>
                        </a:tabLst>
                      </a:pPr>
                      <a:r>
                        <a:rPr dirty="0" sz="1200" spc="-5">
                          <a:latin typeface="Arial MT"/>
                          <a:cs typeface="Arial MT"/>
                        </a:rPr>
                        <a:t>Keunikan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dimiliki oleh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satuan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pendidikan?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477895" marR="262255" indent="-203200">
                        <a:lnSpc>
                          <a:spcPct val="100000"/>
                        </a:lnSpc>
                        <a:buChar char="●"/>
                        <a:tabLst>
                          <a:tab pos="3478529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Apa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eb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satuan 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mendapatkan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“dukungan”?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477895" marR="297180" indent="-203200">
                        <a:lnSpc>
                          <a:spcPct val="100000"/>
                        </a:lnSpc>
                        <a:buChar char="●"/>
                        <a:tabLst>
                          <a:tab pos="3478529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dilihat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atau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dirasakan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oleh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2585" marR="374015" indent="-203200">
                        <a:lnSpc>
                          <a:spcPct val="100000"/>
                        </a:lnSpc>
                        <a:spcBef>
                          <a:spcPts val="919"/>
                        </a:spcBef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dapat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kita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tingkatkan dalam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satuan</a:t>
                      </a:r>
                      <a:r>
                        <a:rPr dirty="0" sz="12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pendidikan?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62585" marR="370840" indent="-203200">
                        <a:lnSpc>
                          <a:spcPct val="100000"/>
                        </a:lnSpc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saja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kebutuhan </a:t>
                      </a:r>
                      <a:r>
                        <a:rPr dirty="0" sz="1200" spc="-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peserta didik yang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belum terpenuhi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di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sekolah?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62585" marR="330200" indent="-203200">
                        <a:lnSpc>
                          <a:spcPct val="100000"/>
                        </a:lnSpc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saja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harus </a:t>
                      </a:r>
                      <a:r>
                        <a:rPr dirty="0" sz="1200" spc="-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dihindari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satuan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pendidikan?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62585" marR="187960" indent="-203200">
                        <a:lnSpc>
                          <a:spcPct val="100000"/>
                        </a:lnSpc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200" spc="-5">
                          <a:latin typeface="Arial MT"/>
                          <a:cs typeface="Arial MT"/>
                        </a:rPr>
                        <a:t>Faktor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apa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saja yang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menyebabkan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keh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il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ga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du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un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?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62585" marR="227965" indent="-203200">
                        <a:lnSpc>
                          <a:spcPct val="100000"/>
                        </a:lnSpc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Apa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 dilihat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atau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ir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m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 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sebagai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suatu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kelemahan satuan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pendidikan?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marL="362585" marR="180340" indent="-203200">
                        <a:lnSpc>
                          <a:spcPct val="100000"/>
                        </a:lnSpc>
                        <a:spcBef>
                          <a:spcPts val="919"/>
                        </a:spcBef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Apa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saja kesempatan yang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ada di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luar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satuan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pendidikan? (Misal: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lingkungan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mendukung,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mitra yang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dapat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memperkaya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pembelajaran)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62585" marR="128270" indent="-203200">
                        <a:lnSpc>
                          <a:spcPct val="100000"/>
                        </a:lnSpc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200" spc="-5">
                          <a:latin typeface="Arial MT"/>
                          <a:cs typeface="Arial MT"/>
                        </a:rPr>
                        <a:t>Perubahan apa saja yang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terjadi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di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luar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satuan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 (hasil riset terbaru,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praktik-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praktik</a:t>
                      </a:r>
                      <a:r>
                        <a:rPr dirty="0" sz="1200" spc="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dan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pengasuhan)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selaras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dan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bisa menjadi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pendukung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satuan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pendidikan?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62585" marR="189865" indent="-203200">
                        <a:lnSpc>
                          <a:spcPct val="100000"/>
                        </a:lnSpc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saja</a:t>
                      </a:r>
                      <a:r>
                        <a:rPr dirty="0"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perkembangan</a:t>
                      </a:r>
                      <a:r>
                        <a:rPr dirty="0" sz="12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pola </a:t>
                      </a:r>
                      <a:r>
                        <a:rPr dirty="0" sz="1200" spc="-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pikir masyarakat (orang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tua 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dan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praktisi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pendidikan)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 </a:t>
                      </a:r>
                      <a:r>
                        <a:rPr dirty="0" sz="1200" spc="-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bisa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membantu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satuan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CFE1F3"/>
                    </a:solidFill>
                  </a:tcPr>
                </a:tc>
                <a:tc>
                  <a:txBody>
                    <a:bodyPr/>
                    <a:lstStyle/>
                    <a:p>
                      <a:pPr marL="362585" marR="624840" indent="-203200">
                        <a:lnSpc>
                          <a:spcPct val="100000"/>
                        </a:lnSpc>
                        <a:spcBef>
                          <a:spcPts val="919"/>
                        </a:spcBef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200" spc="-5">
                          <a:latin typeface="Arial MT"/>
                          <a:cs typeface="Arial MT"/>
                        </a:rPr>
                        <a:t>Hambatan</a:t>
                      </a:r>
                      <a:r>
                        <a:rPr dirty="0" sz="12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apa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sedang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dihadapi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sekarang?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62585" marR="674370" indent="-203200">
                        <a:lnSpc>
                          <a:spcPct val="100000"/>
                        </a:lnSpc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Apa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saja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hal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d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il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k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“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g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“  satuan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pend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k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an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?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62585" marR="344805" indent="-203200">
                        <a:lnSpc>
                          <a:spcPct val="100000"/>
                        </a:lnSpc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Tren apa</a:t>
                      </a:r>
                      <a:r>
                        <a:rPr dirty="0"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menyebabkan ancaman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bagi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satuan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pendidikan? </a:t>
                      </a:r>
                      <a:r>
                        <a:rPr dirty="0" sz="1200" spc="-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Misalnya: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 MT"/>
                          <a:cs typeface="Arial MT"/>
                        </a:rPr>
                        <a:t>Perkembangan</a:t>
                      </a:r>
                      <a:r>
                        <a:rPr dirty="0" sz="12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Teknologi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362585" marR="487680" indent="-203200">
                        <a:lnSpc>
                          <a:spcPct val="100000"/>
                        </a:lnSpc>
                        <a:buChar char="●"/>
                        <a:tabLst>
                          <a:tab pos="36322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Adakah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perubahan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peraturan pemerintah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yang</a:t>
                      </a:r>
                      <a:r>
                        <a:rPr dirty="0" sz="12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akan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berdampak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bagi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perkembangan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 satuan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pendidikan?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16839"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-6350" y="0"/>
            <a:ext cx="12204700" cy="6870700"/>
            <a:chOff x="-6350" y="0"/>
            <a:chExt cx="12204700" cy="68707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1999" y="0"/>
                  </a:lnTo>
                </a:path>
                <a:path w="12192000" h="6858000">
                  <a:moveTo>
                    <a:pt x="12192000" y="6858000"/>
                  </a:moveTo>
                  <a:lnTo>
                    <a:pt x="0" y="68580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" y="190500"/>
              <a:ext cx="818387" cy="854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908" y="190500"/>
              <a:ext cx="1040891" cy="7924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668" y="6384035"/>
              <a:ext cx="10646663" cy="2834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976" y="0"/>
              <a:ext cx="2807335" cy="6858000"/>
            </a:xfrm>
            <a:custGeom>
              <a:avLst/>
              <a:gdLst/>
              <a:ahLst/>
              <a:cxnLst/>
              <a:rect l="l" t="t" r="r" b="b"/>
              <a:pathLst>
                <a:path w="2807335" h="6858000">
                  <a:moveTo>
                    <a:pt x="28072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807208" y="6858000"/>
                  </a:lnTo>
                  <a:lnTo>
                    <a:pt x="2807208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53695" y="622566"/>
              <a:ext cx="2012314" cy="624840"/>
            </a:xfrm>
            <a:custGeom>
              <a:avLst/>
              <a:gdLst/>
              <a:ahLst/>
              <a:cxnLst/>
              <a:rect l="l" t="t" r="r" b="b"/>
              <a:pathLst>
                <a:path w="2012314" h="624840">
                  <a:moveTo>
                    <a:pt x="0" y="624800"/>
                  </a:moveTo>
                  <a:lnTo>
                    <a:pt x="2011701" y="624800"/>
                  </a:lnTo>
                  <a:lnTo>
                    <a:pt x="2011701" y="0"/>
                  </a:lnTo>
                  <a:lnTo>
                    <a:pt x="0" y="0"/>
                  </a:lnTo>
                  <a:lnTo>
                    <a:pt x="0" y="62480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241597" y="622566"/>
              <a:ext cx="2012314" cy="624840"/>
            </a:xfrm>
            <a:custGeom>
              <a:avLst/>
              <a:gdLst/>
              <a:ahLst/>
              <a:cxnLst/>
              <a:rect l="l" t="t" r="r" b="b"/>
              <a:pathLst>
                <a:path w="2012315" h="624840">
                  <a:moveTo>
                    <a:pt x="0" y="624800"/>
                  </a:moveTo>
                  <a:lnTo>
                    <a:pt x="2011700" y="624800"/>
                  </a:lnTo>
                  <a:lnTo>
                    <a:pt x="2011700" y="0"/>
                  </a:lnTo>
                  <a:lnTo>
                    <a:pt x="0" y="0"/>
                  </a:lnTo>
                  <a:lnTo>
                    <a:pt x="0" y="62480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329497" y="622566"/>
              <a:ext cx="2460625" cy="624840"/>
            </a:xfrm>
            <a:custGeom>
              <a:avLst/>
              <a:gdLst/>
              <a:ahLst/>
              <a:cxnLst/>
              <a:rect l="l" t="t" r="r" b="b"/>
              <a:pathLst>
                <a:path w="2460625" h="624840">
                  <a:moveTo>
                    <a:pt x="0" y="624800"/>
                  </a:moveTo>
                  <a:lnTo>
                    <a:pt x="2460398" y="624800"/>
                  </a:lnTo>
                  <a:lnTo>
                    <a:pt x="2460398" y="0"/>
                  </a:lnTo>
                  <a:lnTo>
                    <a:pt x="0" y="0"/>
                  </a:lnTo>
                  <a:lnTo>
                    <a:pt x="0" y="62480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866096" y="622566"/>
              <a:ext cx="2161540" cy="624840"/>
            </a:xfrm>
            <a:custGeom>
              <a:avLst/>
              <a:gdLst/>
              <a:ahLst/>
              <a:cxnLst/>
              <a:rect l="l" t="t" r="r" b="b"/>
              <a:pathLst>
                <a:path w="2161540" h="624840">
                  <a:moveTo>
                    <a:pt x="0" y="624800"/>
                  </a:moveTo>
                  <a:lnTo>
                    <a:pt x="2161274" y="624800"/>
                  </a:lnTo>
                  <a:lnTo>
                    <a:pt x="2161274" y="0"/>
                  </a:lnTo>
                  <a:lnTo>
                    <a:pt x="0" y="0"/>
                  </a:lnTo>
                  <a:lnTo>
                    <a:pt x="0" y="624800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153695" y="1765486"/>
              <a:ext cx="2012314" cy="1630680"/>
            </a:xfrm>
            <a:custGeom>
              <a:avLst/>
              <a:gdLst/>
              <a:ahLst/>
              <a:cxnLst/>
              <a:rect l="l" t="t" r="r" b="b"/>
              <a:pathLst>
                <a:path w="2012314" h="1630679">
                  <a:moveTo>
                    <a:pt x="0" y="1630640"/>
                  </a:moveTo>
                  <a:lnTo>
                    <a:pt x="2011701" y="1630640"/>
                  </a:lnTo>
                  <a:lnTo>
                    <a:pt x="2011701" y="0"/>
                  </a:lnTo>
                  <a:lnTo>
                    <a:pt x="0" y="0"/>
                  </a:lnTo>
                  <a:lnTo>
                    <a:pt x="0" y="1630640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241597" y="1765486"/>
              <a:ext cx="2012314" cy="1630680"/>
            </a:xfrm>
            <a:custGeom>
              <a:avLst/>
              <a:gdLst/>
              <a:ahLst/>
              <a:cxnLst/>
              <a:rect l="l" t="t" r="r" b="b"/>
              <a:pathLst>
                <a:path w="2012315" h="1630679">
                  <a:moveTo>
                    <a:pt x="0" y="1630640"/>
                  </a:moveTo>
                  <a:lnTo>
                    <a:pt x="2011700" y="1630640"/>
                  </a:lnTo>
                  <a:lnTo>
                    <a:pt x="2011700" y="0"/>
                  </a:lnTo>
                  <a:lnTo>
                    <a:pt x="0" y="0"/>
                  </a:lnTo>
                  <a:lnTo>
                    <a:pt x="0" y="163064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329497" y="1765486"/>
              <a:ext cx="2460625" cy="1630680"/>
            </a:xfrm>
            <a:custGeom>
              <a:avLst/>
              <a:gdLst/>
              <a:ahLst/>
              <a:cxnLst/>
              <a:rect l="l" t="t" r="r" b="b"/>
              <a:pathLst>
                <a:path w="2460625" h="1630679">
                  <a:moveTo>
                    <a:pt x="0" y="1630640"/>
                  </a:moveTo>
                  <a:lnTo>
                    <a:pt x="2460398" y="1630640"/>
                  </a:lnTo>
                  <a:lnTo>
                    <a:pt x="2460398" y="0"/>
                  </a:lnTo>
                  <a:lnTo>
                    <a:pt x="0" y="0"/>
                  </a:lnTo>
                  <a:lnTo>
                    <a:pt x="0" y="1630640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866096" y="1765486"/>
              <a:ext cx="2161540" cy="1630680"/>
            </a:xfrm>
            <a:custGeom>
              <a:avLst/>
              <a:gdLst/>
              <a:ahLst/>
              <a:cxnLst/>
              <a:rect l="l" t="t" r="r" b="b"/>
              <a:pathLst>
                <a:path w="2161540" h="1630679">
                  <a:moveTo>
                    <a:pt x="0" y="1630640"/>
                  </a:moveTo>
                  <a:lnTo>
                    <a:pt x="2161274" y="1630640"/>
                  </a:lnTo>
                  <a:lnTo>
                    <a:pt x="2161274" y="0"/>
                  </a:lnTo>
                  <a:lnTo>
                    <a:pt x="0" y="0"/>
                  </a:lnTo>
                  <a:lnTo>
                    <a:pt x="0" y="1630640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153695" y="3472327"/>
              <a:ext cx="2012314" cy="3385820"/>
            </a:xfrm>
            <a:custGeom>
              <a:avLst/>
              <a:gdLst/>
              <a:ahLst/>
              <a:cxnLst/>
              <a:rect l="l" t="t" r="r" b="b"/>
              <a:pathLst>
                <a:path w="2012314" h="3385820">
                  <a:moveTo>
                    <a:pt x="0" y="3385672"/>
                  </a:moveTo>
                  <a:lnTo>
                    <a:pt x="2011701" y="3385672"/>
                  </a:lnTo>
                  <a:lnTo>
                    <a:pt x="2011701" y="0"/>
                  </a:lnTo>
                  <a:lnTo>
                    <a:pt x="0" y="0"/>
                  </a:lnTo>
                  <a:lnTo>
                    <a:pt x="0" y="3385672"/>
                  </a:lnTo>
                  <a:close/>
                </a:path>
              </a:pathLst>
            </a:custGeom>
            <a:solidFill>
              <a:srgbClr val="D9EA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241597" y="3472327"/>
              <a:ext cx="2012314" cy="3385820"/>
            </a:xfrm>
            <a:custGeom>
              <a:avLst/>
              <a:gdLst/>
              <a:ahLst/>
              <a:cxnLst/>
              <a:rect l="l" t="t" r="r" b="b"/>
              <a:pathLst>
                <a:path w="2012315" h="3385820">
                  <a:moveTo>
                    <a:pt x="0" y="3385672"/>
                  </a:moveTo>
                  <a:lnTo>
                    <a:pt x="2011700" y="3385672"/>
                  </a:lnTo>
                  <a:lnTo>
                    <a:pt x="2011700" y="0"/>
                  </a:lnTo>
                  <a:lnTo>
                    <a:pt x="0" y="0"/>
                  </a:lnTo>
                  <a:lnTo>
                    <a:pt x="0" y="3385672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329497" y="3472327"/>
              <a:ext cx="2460625" cy="3385820"/>
            </a:xfrm>
            <a:custGeom>
              <a:avLst/>
              <a:gdLst/>
              <a:ahLst/>
              <a:cxnLst/>
              <a:rect l="l" t="t" r="r" b="b"/>
              <a:pathLst>
                <a:path w="2460625" h="3385820">
                  <a:moveTo>
                    <a:pt x="0" y="3385672"/>
                  </a:moveTo>
                  <a:lnTo>
                    <a:pt x="2460398" y="3385672"/>
                  </a:lnTo>
                  <a:lnTo>
                    <a:pt x="2460398" y="0"/>
                  </a:lnTo>
                  <a:lnTo>
                    <a:pt x="0" y="0"/>
                  </a:lnTo>
                  <a:lnTo>
                    <a:pt x="0" y="3385672"/>
                  </a:lnTo>
                  <a:close/>
                </a:path>
              </a:pathLst>
            </a:custGeom>
            <a:solidFill>
              <a:srgbClr val="CFE1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866096" y="3472327"/>
              <a:ext cx="2161540" cy="3385820"/>
            </a:xfrm>
            <a:custGeom>
              <a:avLst/>
              <a:gdLst/>
              <a:ahLst/>
              <a:cxnLst/>
              <a:rect l="l" t="t" r="r" b="b"/>
              <a:pathLst>
                <a:path w="2161540" h="3385820">
                  <a:moveTo>
                    <a:pt x="0" y="3385672"/>
                  </a:moveTo>
                  <a:lnTo>
                    <a:pt x="2161274" y="3385672"/>
                  </a:lnTo>
                  <a:lnTo>
                    <a:pt x="2161274" y="0"/>
                  </a:lnTo>
                  <a:lnTo>
                    <a:pt x="0" y="0"/>
                  </a:lnTo>
                  <a:lnTo>
                    <a:pt x="0" y="3385672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203497" y="546366"/>
              <a:ext cx="0" cy="777240"/>
            </a:xfrm>
            <a:custGeom>
              <a:avLst/>
              <a:gdLst/>
              <a:ahLst/>
              <a:cxnLst/>
              <a:rect l="l" t="t" r="r" b="b"/>
              <a:pathLst>
                <a:path w="0" h="777240">
                  <a:moveTo>
                    <a:pt x="0" y="0"/>
                  </a:moveTo>
                  <a:lnTo>
                    <a:pt x="0" y="777201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165395" y="546366"/>
              <a:ext cx="2164715" cy="6311900"/>
            </a:xfrm>
            <a:custGeom>
              <a:avLst/>
              <a:gdLst/>
              <a:ahLst/>
              <a:cxnLst/>
              <a:rect l="l" t="t" r="r" b="b"/>
              <a:pathLst>
                <a:path w="2164715" h="6311900">
                  <a:moveTo>
                    <a:pt x="76200" y="1142923"/>
                  </a:moveTo>
                  <a:lnTo>
                    <a:pt x="0" y="1142923"/>
                  </a:lnTo>
                  <a:lnTo>
                    <a:pt x="0" y="6311633"/>
                  </a:lnTo>
                  <a:lnTo>
                    <a:pt x="76200" y="6311633"/>
                  </a:lnTo>
                  <a:lnTo>
                    <a:pt x="76200" y="1142923"/>
                  </a:lnTo>
                  <a:close/>
                </a:path>
                <a:path w="2164715" h="6311900">
                  <a:moveTo>
                    <a:pt x="2164092" y="0"/>
                  </a:moveTo>
                  <a:lnTo>
                    <a:pt x="2087892" y="0"/>
                  </a:lnTo>
                  <a:lnTo>
                    <a:pt x="2087892" y="6311633"/>
                  </a:lnTo>
                  <a:lnTo>
                    <a:pt x="2164092" y="6311633"/>
                  </a:lnTo>
                  <a:lnTo>
                    <a:pt x="2164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827996" y="546366"/>
              <a:ext cx="0" cy="777240"/>
            </a:xfrm>
            <a:custGeom>
              <a:avLst/>
              <a:gdLst/>
              <a:ahLst/>
              <a:cxnLst/>
              <a:rect l="l" t="t" r="r" b="b"/>
              <a:pathLst>
                <a:path w="0" h="777240">
                  <a:moveTo>
                    <a:pt x="0" y="0"/>
                  </a:moveTo>
                  <a:lnTo>
                    <a:pt x="0" y="777201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789896" y="1689286"/>
              <a:ext cx="76200" cy="5168900"/>
            </a:xfrm>
            <a:custGeom>
              <a:avLst/>
              <a:gdLst/>
              <a:ahLst/>
              <a:cxnLst/>
              <a:rect l="l" t="t" r="r" b="b"/>
              <a:pathLst>
                <a:path w="76200" h="5168900">
                  <a:moveTo>
                    <a:pt x="76200" y="0"/>
                  </a:moveTo>
                  <a:lnTo>
                    <a:pt x="0" y="0"/>
                  </a:lnTo>
                  <a:lnTo>
                    <a:pt x="0" y="5168713"/>
                  </a:lnTo>
                  <a:lnTo>
                    <a:pt x="76200" y="5168713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077497" y="1285467"/>
              <a:ext cx="9026525" cy="0"/>
            </a:xfrm>
            <a:custGeom>
              <a:avLst/>
              <a:gdLst/>
              <a:ahLst/>
              <a:cxnLst/>
              <a:rect l="l" t="t" r="r" b="b"/>
              <a:pathLst>
                <a:path w="9026525" h="0">
                  <a:moveTo>
                    <a:pt x="0" y="0"/>
                  </a:moveTo>
                  <a:lnTo>
                    <a:pt x="902608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77497" y="1727386"/>
              <a:ext cx="9026525" cy="0"/>
            </a:xfrm>
            <a:custGeom>
              <a:avLst/>
              <a:gdLst/>
              <a:ahLst/>
              <a:cxnLst/>
              <a:rect l="l" t="t" r="r" b="b"/>
              <a:pathLst>
                <a:path w="9026525" h="0">
                  <a:moveTo>
                    <a:pt x="0" y="0"/>
                  </a:moveTo>
                  <a:lnTo>
                    <a:pt x="902608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77495" y="3434227"/>
              <a:ext cx="9026525" cy="0"/>
            </a:xfrm>
            <a:custGeom>
              <a:avLst/>
              <a:gdLst/>
              <a:ahLst/>
              <a:cxnLst/>
              <a:rect l="l" t="t" r="r" b="b"/>
              <a:pathLst>
                <a:path w="9026525" h="0">
                  <a:moveTo>
                    <a:pt x="0" y="0"/>
                  </a:moveTo>
                  <a:lnTo>
                    <a:pt x="902608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77489" y="546366"/>
              <a:ext cx="9026525" cy="6311900"/>
            </a:xfrm>
            <a:custGeom>
              <a:avLst/>
              <a:gdLst/>
              <a:ahLst/>
              <a:cxnLst/>
              <a:rect l="l" t="t" r="r" b="b"/>
              <a:pathLst>
                <a:path w="9026525" h="6311900">
                  <a:moveTo>
                    <a:pt x="76200" y="0"/>
                  </a:moveTo>
                  <a:lnTo>
                    <a:pt x="0" y="0"/>
                  </a:lnTo>
                  <a:lnTo>
                    <a:pt x="0" y="6311633"/>
                  </a:lnTo>
                  <a:lnTo>
                    <a:pt x="76200" y="6311633"/>
                  </a:lnTo>
                  <a:lnTo>
                    <a:pt x="76200" y="0"/>
                  </a:lnTo>
                  <a:close/>
                </a:path>
                <a:path w="9026525" h="6311900">
                  <a:moveTo>
                    <a:pt x="9026080" y="0"/>
                  </a:moveTo>
                  <a:lnTo>
                    <a:pt x="8949880" y="0"/>
                  </a:lnTo>
                  <a:lnTo>
                    <a:pt x="8949880" y="6311633"/>
                  </a:lnTo>
                  <a:lnTo>
                    <a:pt x="9026080" y="6311633"/>
                  </a:lnTo>
                  <a:lnTo>
                    <a:pt x="902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77495" y="584466"/>
              <a:ext cx="9026525" cy="0"/>
            </a:xfrm>
            <a:custGeom>
              <a:avLst/>
              <a:gdLst/>
              <a:ahLst/>
              <a:cxnLst/>
              <a:rect l="l" t="t" r="r" b="b"/>
              <a:pathLst>
                <a:path w="9026525" h="0">
                  <a:moveTo>
                    <a:pt x="0" y="0"/>
                  </a:moveTo>
                  <a:lnTo>
                    <a:pt x="902608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755" y="1162812"/>
            <a:ext cx="9101327" cy="511911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627" y="2849044"/>
            <a:ext cx="7853045" cy="1300480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580515" marR="5080" indent="-1568450">
              <a:lnSpc>
                <a:spcPts val="4750"/>
              </a:lnSpc>
              <a:spcBef>
                <a:spcPts val="705"/>
              </a:spcBef>
              <a:tabLst>
                <a:tab pos="3538854" algn="l"/>
                <a:tab pos="4485640" algn="l"/>
              </a:tabLst>
            </a:pPr>
            <a:r>
              <a:rPr dirty="0" sz="4400" spc="-5" b="1">
                <a:solidFill>
                  <a:srgbClr val="095292"/>
                </a:solidFill>
                <a:latin typeface="Times New Roman"/>
                <a:cs typeface="Times New Roman"/>
              </a:rPr>
              <a:t>P</a:t>
            </a:r>
            <a:r>
              <a:rPr dirty="0" sz="4400" b="1">
                <a:solidFill>
                  <a:srgbClr val="095292"/>
                </a:solidFill>
                <a:latin typeface="Times New Roman"/>
                <a:cs typeface="Times New Roman"/>
              </a:rPr>
              <a:t>en</a:t>
            </a:r>
            <a:r>
              <a:rPr dirty="0" sz="4400" spc="5" b="1">
                <a:solidFill>
                  <a:srgbClr val="095292"/>
                </a:solidFill>
                <a:latin typeface="Times New Roman"/>
                <a:cs typeface="Times New Roman"/>
              </a:rPr>
              <a:t>go</a:t>
            </a:r>
            <a:r>
              <a:rPr dirty="0" sz="4400" b="1">
                <a:solidFill>
                  <a:srgbClr val="095292"/>
                </a:solidFill>
                <a:latin typeface="Times New Roman"/>
                <a:cs typeface="Times New Roman"/>
              </a:rPr>
              <a:t>r</a:t>
            </a:r>
            <a:r>
              <a:rPr dirty="0" sz="4400" spc="5" b="1">
                <a:solidFill>
                  <a:srgbClr val="095292"/>
                </a:solidFill>
                <a:latin typeface="Times New Roman"/>
                <a:cs typeface="Times New Roman"/>
              </a:rPr>
              <a:t>g</a:t>
            </a:r>
            <a:r>
              <a:rPr dirty="0" sz="4400" spc="-10" b="1">
                <a:solidFill>
                  <a:srgbClr val="095292"/>
                </a:solidFill>
                <a:latin typeface="Times New Roman"/>
                <a:cs typeface="Times New Roman"/>
              </a:rPr>
              <a:t>a</a:t>
            </a:r>
            <a:r>
              <a:rPr dirty="0" sz="4400" spc="-5" b="1">
                <a:solidFill>
                  <a:srgbClr val="095292"/>
                </a:solidFill>
                <a:latin typeface="Times New Roman"/>
                <a:cs typeface="Times New Roman"/>
              </a:rPr>
              <a:t>ni</a:t>
            </a:r>
            <a:r>
              <a:rPr dirty="0" sz="4400" b="1">
                <a:solidFill>
                  <a:srgbClr val="095292"/>
                </a:solidFill>
                <a:latin typeface="Times New Roman"/>
                <a:cs typeface="Times New Roman"/>
              </a:rPr>
              <a:t>s</a:t>
            </a:r>
            <a:r>
              <a:rPr dirty="0" sz="4400" spc="5" b="1">
                <a:solidFill>
                  <a:srgbClr val="095292"/>
                </a:solidFill>
                <a:latin typeface="Times New Roman"/>
                <a:cs typeface="Times New Roman"/>
              </a:rPr>
              <a:t>a</a:t>
            </a:r>
            <a:r>
              <a:rPr dirty="0" sz="4400" spc="-10" b="1">
                <a:solidFill>
                  <a:srgbClr val="095292"/>
                </a:solidFill>
                <a:latin typeface="Times New Roman"/>
                <a:cs typeface="Times New Roman"/>
              </a:rPr>
              <a:t>s</a:t>
            </a:r>
            <a:r>
              <a:rPr dirty="0" sz="4400" b="1">
                <a:solidFill>
                  <a:srgbClr val="095292"/>
                </a:solidFill>
                <a:latin typeface="Times New Roman"/>
                <a:cs typeface="Times New Roman"/>
              </a:rPr>
              <a:t>i</a:t>
            </a:r>
            <a:r>
              <a:rPr dirty="0" sz="4400" spc="5" b="1">
                <a:solidFill>
                  <a:srgbClr val="095292"/>
                </a:solidFill>
                <a:latin typeface="Times New Roman"/>
                <a:cs typeface="Times New Roman"/>
              </a:rPr>
              <a:t>a</a:t>
            </a:r>
            <a:r>
              <a:rPr dirty="0" sz="4400" b="1">
                <a:solidFill>
                  <a:srgbClr val="095292"/>
                </a:solidFill>
                <a:latin typeface="Times New Roman"/>
                <a:cs typeface="Times New Roman"/>
              </a:rPr>
              <a:t>n</a:t>
            </a:r>
            <a:r>
              <a:rPr dirty="0" sz="4400" b="1">
                <a:solidFill>
                  <a:srgbClr val="095292"/>
                </a:solidFill>
                <a:latin typeface="Times New Roman"/>
                <a:cs typeface="Times New Roman"/>
              </a:rPr>
              <a:t>	</a:t>
            </a:r>
            <a:r>
              <a:rPr dirty="0" sz="4400" spc="-5" b="1">
                <a:solidFill>
                  <a:srgbClr val="095292"/>
                </a:solidFill>
                <a:latin typeface="Times New Roman"/>
                <a:cs typeface="Times New Roman"/>
              </a:rPr>
              <a:t>P</a:t>
            </a:r>
            <a:r>
              <a:rPr dirty="0" sz="4400" b="1">
                <a:solidFill>
                  <a:srgbClr val="095292"/>
                </a:solidFill>
                <a:latin typeface="Times New Roman"/>
                <a:cs typeface="Times New Roman"/>
              </a:rPr>
              <a:t>em</a:t>
            </a:r>
            <a:r>
              <a:rPr dirty="0" sz="4400" spc="-5" b="1">
                <a:solidFill>
                  <a:srgbClr val="095292"/>
                </a:solidFill>
                <a:latin typeface="Times New Roman"/>
                <a:cs typeface="Times New Roman"/>
              </a:rPr>
              <a:t>bel</a:t>
            </a:r>
            <a:r>
              <a:rPr dirty="0" sz="4400" spc="5" b="1">
                <a:solidFill>
                  <a:srgbClr val="095292"/>
                </a:solidFill>
                <a:latin typeface="Times New Roman"/>
                <a:cs typeface="Times New Roman"/>
              </a:rPr>
              <a:t>a</a:t>
            </a:r>
            <a:r>
              <a:rPr dirty="0" sz="4400" spc="-5" b="1">
                <a:solidFill>
                  <a:srgbClr val="095292"/>
                </a:solidFill>
                <a:latin typeface="Times New Roman"/>
                <a:cs typeface="Times New Roman"/>
              </a:rPr>
              <a:t>j</a:t>
            </a:r>
            <a:r>
              <a:rPr dirty="0" sz="4400" spc="-10" b="1">
                <a:solidFill>
                  <a:srgbClr val="095292"/>
                </a:solidFill>
                <a:latin typeface="Times New Roman"/>
                <a:cs typeface="Times New Roman"/>
              </a:rPr>
              <a:t>a</a:t>
            </a:r>
            <a:r>
              <a:rPr dirty="0" sz="4400" b="1">
                <a:solidFill>
                  <a:srgbClr val="095292"/>
                </a:solidFill>
                <a:latin typeface="Times New Roman"/>
                <a:cs typeface="Times New Roman"/>
              </a:rPr>
              <a:t>r</a:t>
            </a:r>
            <a:r>
              <a:rPr dirty="0" sz="4400" spc="-10" b="1">
                <a:solidFill>
                  <a:srgbClr val="095292"/>
                </a:solidFill>
                <a:latin typeface="Times New Roman"/>
                <a:cs typeface="Times New Roman"/>
              </a:rPr>
              <a:t>a</a:t>
            </a:r>
            <a:r>
              <a:rPr dirty="0" sz="4400" b="1">
                <a:solidFill>
                  <a:srgbClr val="095292"/>
                </a:solidFill>
                <a:latin typeface="Times New Roman"/>
                <a:cs typeface="Times New Roman"/>
              </a:rPr>
              <a:t>n  </a:t>
            </a:r>
            <a:r>
              <a:rPr dirty="0" sz="4400" b="1">
                <a:solidFill>
                  <a:srgbClr val="095292"/>
                </a:solidFill>
                <a:latin typeface="Times New Roman"/>
                <a:cs typeface="Times New Roman"/>
              </a:rPr>
              <a:t>Satuan	Pendidikan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702" y="1308275"/>
            <a:ext cx="9865995" cy="983615"/>
          </a:xfrm>
          <a:prstGeom prst="rect"/>
        </p:spPr>
        <p:txBody>
          <a:bodyPr wrap="square" lIns="0" tIns="180975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425"/>
              </a:spcBef>
            </a:pPr>
            <a:r>
              <a:rPr dirty="0" sz="3700" spc="-5" b="1">
                <a:solidFill>
                  <a:srgbClr val="00AFEF"/>
                </a:solidFill>
                <a:latin typeface="Candara"/>
                <a:cs typeface="Candara"/>
              </a:rPr>
              <a:t>Prinsip</a:t>
            </a:r>
            <a:r>
              <a:rPr dirty="0" sz="3700" spc="15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Pengembangan</a:t>
            </a:r>
            <a:r>
              <a:rPr dirty="0" sz="3700" spc="35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Kurikulum</a:t>
            </a:r>
            <a:r>
              <a:rPr dirty="0" sz="3700" spc="15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5" b="1">
                <a:solidFill>
                  <a:srgbClr val="00AFEF"/>
                </a:solidFill>
                <a:latin typeface="Candara"/>
                <a:cs typeface="Candara"/>
              </a:rPr>
              <a:t>Operasional</a:t>
            </a:r>
            <a:r>
              <a:rPr dirty="0" sz="3700" spc="15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di </a:t>
            </a:r>
            <a:r>
              <a:rPr dirty="0" sz="3700" spc="-785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Satuan</a:t>
            </a:r>
            <a:r>
              <a:rPr dirty="0" sz="3700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Pendidikan</a:t>
            </a:r>
            <a:r>
              <a:rPr dirty="0" sz="3700" spc="40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5" b="1">
                <a:solidFill>
                  <a:srgbClr val="00AFEF"/>
                </a:solidFill>
                <a:latin typeface="Candara"/>
                <a:cs typeface="Candara"/>
              </a:rPr>
              <a:t>(1/3)</a:t>
            </a:r>
            <a:endParaRPr sz="3700">
              <a:latin typeface="Candara"/>
              <a:cs typeface="Candar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8433" y="2591056"/>
            <a:ext cx="3326765" cy="1389380"/>
            <a:chOff x="678433" y="2591056"/>
            <a:chExt cx="3326765" cy="1389380"/>
          </a:xfrm>
        </p:grpSpPr>
        <p:sp>
          <p:nvSpPr>
            <p:cNvPr id="4" name="object 4"/>
            <p:cNvSpPr/>
            <p:nvPr/>
          </p:nvSpPr>
          <p:spPr>
            <a:xfrm>
              <a:off x="691133" y="2603756"/>
              <a:ext cx="3301365" cy="1363980"/>
            </a:xfrm>
            <a:custGeom>
              <a:avLst/>
              <a:gdLst/>
              <a:ahLst/>
              <a:cxnLst/>
              <a:rect l="l" t="t" r="r" b="b"/>
              <a:pathLst>
                <a:path w="3301365" h="1363979">
                  <a:moveTo>
                    <a:pt x="3073654" y="0"/>
                  </a:moveTo>
                  <a:lnTo>
                    <a:pt x="227329" y="0"/>
                  </a:lnTo>
                  <a:lnTo>
                    <a:pt x="181514" y="4618"/>
                  </a:lnTo>
                  <a:lnTo>
                    <a:pt x="138842" y="17864"/>
                  </a:lnTo>
                  <a:lnTo>
                    <a:pt x="100227" y="38824"/>
                  </a:lnTo>
                  <a:lnTo>
                    <a:pt x="66582" y="66582"/>
                  </a:lnTo>
                  <a:lnTo>
                    <a:pt x="38824" y="100227"/>
                  </a:lnTo>
                  <a:lnTo>
                    <a:pt x="17864" y="138842"/>
                  </a:lnTo>
                  <a:lnTo>
                    <a:pt x="4618" y="181514"/>
                  </a:lnTo>
                  <a:lnTo>
                    <a:pt x="0" y="227329"/>
                  </a:lnTo>
                  <a:lnTo>
                    <a:pt x="0" y="1136649"/>
                  </a:lnTo>
                  <a:lnTo>
                    <a:pt x="4618" y="1182465"/>
                  </a:lnTo>
                  <a:lnTo>
                    <a:pt x="17864" y="1225137"/>
                  </a:lnTo>
                  <a:lnTo>
                    <a:pt x="38824" y="1263752"/>
                  </a:lnTo>
                  <a:lnTo>
                    <a:pt x="66582" y="1297397"/>
                  </a:lnTo>
                  <a:lnTo>
                    <a:pt x="100227" y="1325155"/>
                  </a:lnTo>
                  <a:lnTo>
                    <a:pt x="138842" y="1346115"/>
                  </a:lnTo>
                  <a:lnTo>
                    <a:pt x="181514" y="1359361"/>
                  </a:lnTo>
                  <a:lnTo>
                    <a:pt x="227329" y="1363979"/>
                  </a:lnTo>
                  <a:lnTo>
                    <a:pt x="3073654" y="1363979"/>
                  </a:lnTo>
                  <a:lnTo>
                    <a:pt x="3119469" y="1359361"/>
                  </a:lnTo>
                  <a:lnTo>
                    <a:pt x="3162141" y="1346115"/>
                  </a:lnTo>
                  <a:lnTo>
                    <a:pt x="3200756" y="1325155"/>
                  </a:lnTo>
                  <a:lnTo>
                    <a:pt x="3234401" y="1297397"/>
                  </a:lnTo>
                  <a:lnTo>
                    <a:pt x="3262159" y="1263752"/>
                  </a:lnTo>
                  <a:lnTo>
                    <a:pt x="3283119" y="1225137"/>
                  </a:lnTo>
                  <a:lnTo>
                    <a:pt x="3296365" y="1182465"/>
                  </a:lnTo>
                  <a:lnTo>
                    <a:pt x="3300984" y="1136649"/>
                  </a:lnTo>
                  <a:lnTo>
                    <a:pt x="3300984" y="227329"/>
                  </a:lnTo>
                  <a:lnTo>
                    <a:pt x="3296365" y="181514"/>
                  </a:lnTo>
                  <a:lnTo>
                    <a:pt x="3283119" y="138842"/>
                  </a:lnTo>
                  <a:lnTo>
                    <a:pt x="3262159" y="100227"/>
                  </a:lnTo>
                  <a:lnTo>
                    <a:pt x="3234401" y="66582"/>
                  </a:lnTo>
                  <a:lnTo>
                    <a:pt x="3200756" y="38824"/>
                  </a:lnTo>
                  <a:lnTo>
                    <a:pt x="3162141" y="17864"/>
                  </a:lnTo>
                  <a:lnTo>
                    <a:pt x="3119469" y="4618"/>
                  </a:lnTo>
                  <a:lnTo>
                    <a:pt x="307365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91133" y="2603756"/>
              <a:ext cx="3301365" cy="1363980"/>
            </a:xfrm>
            <a:custGeom>
              <a:avLst/>
              <a:gdLst/>
              <a:ahLst/>
              <a:cxnLst/>
              <a:rect l="l" t="t" r="r" b="b"/>
              <a:pathLst>
                <a:path w="3301365" h="1363979">
                  <a:moveTo>
                    <a:pt x="0" y="227329"/>
                  </a:moveTo>
                  <a:lnTo>
                    <a:pt x="4618" y="181514"/>
                  </a:lnTo>
                  <a:lnTo>
                    <a:pt x="17864" y="138842"/>
                  </a:lnTo>
                  <a:lnTo>
                    <a:pt x="38824" y="100227"/>
                  </a:lnTo>
                  <a:lnTo>
                    <a:pt x="66582" y="66582"/>
                  </a:lnTo>
                  <a:lnTo>
                    <a:pt x="100227" y="38824"/>
                  </a:lnTo>
                  <a:lnTo>
                    <a:pt x="138842" y="17864"/>
                  </a:lnTo>
                  <a:lnTo>
                    <a:pt x="181514" y="4618"/>
                  </a:lnTo>
                  <a:lnTo>
                    <a:pt x="227329" y="0"/>
                  </a:lnTo>
                  <a:lnTo>
                    <a:pt x="3073654" y="0"/>
                  </a:lnTo>
                  <a:lnTo>
                    <a:pt x="3119469" y="4618"/>
                  </a:lnTo>
                  <a:lnTo>
                    <a:pt x="3162141" y="17864"/>
                  </a:lnTo>
                  <a:lnTo>
                    <a:pt x="3200756" y="38824"/>
                  </a:lnTo>
                  <a:lnTo>
                    <a:pt x="3234401" y="66582"/>
                  </a:lnTo>
                  <a:lnTo>
                    <a:pt x="3262159" y="100227"/>
                  </a:lnTo>
                  <a:lnTo>
                    <a:pt x="3283119" y="138842"/>
                  </a:lnTo>
                  <a:lnTo>
                    <a:pt x="3296365" y="181514"/>
                  </a:lnTo>
                  <a:lnTo>
                    <a:pt x="3300984" y="227329"/>
                  </a:lnTo>
                  <a:lnTo>
                    <a:pt x="3300984" y="1136649"/>
                  </a:lnTo>
                  <a:lnTo>
                    <a:pt x="3296365" y="1182465"/>
                  </a:lnTo>
                  <a:lnTo>
                    <a:pt x="3283119" y="1225137"/>
                  </a:lnTo>
                  <a:lnTo>
                    <a:pt x="3262159" y="1263752"/>
                  </a:lnTo>
                  <a:lnTo>
                    <a:pt x="3234401" y="1297397"/>
                  </a:lnTo>
                  <a:lnTo>
                    <a:pt x="3200756" y="1325155"/>
                  </a:lnTo>
                  <a:lnTo>
                    <a:pt x="3162141" y="1346115"/>
                  </a:lnTo>
                  <a:lnTo>
                    <a:pt x="3119469" y="1359361"/>
                  </a:lnTo>
                  <a:lnTo>
                    <a:pt x="3073654" y="1363979"/>
                  </a:lnTo>
                  <a:lnTo>
                    <a:pt x="227329" y="1363979"/>
                  </a:lnTo>
                  <a:lnTo>
                    <a:pt x="181514" y="1359361"/>
                  </a:lnTo>
                  <a:lnTo>
                    <a:pt x="138842" y="1346115"/>
                  </a:lnTo>
                  <a:lnTo>
                    <a:pt x="100227" y="1325155"/>
                  </a:lnTo>
                  <a:lnTo>
                    <a:pt x="66582" y="1297397"/>
                  </a:lnTo>
                  <a:lnTo>
                    <a:pt x="38824" y="1263752"/>
                  </a:lnTo>
                  <a:lnTo>
                    <a:pt x="17864" y="1225137"/>
                  </a:lnTo>
                  <a:lnTo>
                    <a:pt x="4618" y="1182465"/>
                  </a:lnTo>
                  <a:lnTo>
                    <a:pt x="0" y="1136649"/>
                  </a:lnTo>
                  <a:lnTo>
                    <a:pt x="0" y="227329"/>
                  </a:lnTo>
                  <a:close/>
                </a:path>
              </a:pathLst>
            </a:custGeom>
            <a:ln w="254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07436" y="2772160"/>
            <a:ext cx="2663825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  <a:latin typeface="Arial MT"/>
                <a:cs typeface="Arial MT"/>
              </a:rPr>
              <a:t>Berpusat</a:t>
            </a:r>
            <a:r>
              <a:rPr dirty="0" sz="32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 MT"/>
                <a:cs typeface="Arial MT"/>
              </a:rPr>
              <a:t>pada </a:t>
            </a:r>
            <a:r>
              <a:rPr dirty="0" sz="3200" spc="-8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 MT"/>
                <a:cs typeface="Arial MT"/>
              </a:rPr>
              <a:t>peserta</a:t>
            </a:r>
            <a:r>
              <a:rPr dirty="0" sz="32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 MT"/>
                <a:cs typeface="Arial MT"/>
              </a:rPr>
              <a:t>didik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44310" y="2672645"/>
            <a:ext cx="7407275" cy="1310640"/>
          </a:xfrm>
          <a:custGeom>
            <a:avLst/>
            <a:gdLst/>
            <a:ahLst/>
            <a:cxnLst/>
            <a:rect l="l" t="t" r="r" b="b"/>
            <a:pathLst>
              <a:path w="7407275" h="1310639">
                <a:moveTo>
                  <a:pt x="133557" y="11118"/>
                </a:moveTo>
                <a:lnTo>
                  <a:pt x="205164" y="10234"/>
                </a:lnTo>
                <a:lnTo>
                  <a:pt x="280188" y="9393"/>
                </a:lnTo>
                <a:lnTo>
                  <a:pt x="318947" y="8988"/>
                </a:lnTo>
                <a:lnTo>
                  <a:pt x="358519" y="8593"/>
                </a:lnTo>
                <a:lnTo>
                  <a:pt x="398889" y="8209"/>
                </a:lnTo>
                <a:lnTo>
                  <a:pt x="440044" y="7834"/>
                </a:lnTo>
                <a:lnTo>
                  <a:pt x="481970" y="7470"/>
                </a:lnTo>
                <a:lnTo>
                  <a:pt x="524653" y="7116"/>
                </a:lnTo>
                <a:lnTo>
                  <a:pt x="568079" y="6772"/>
                </a:lnTo>
                <a:lnTo>
                  <a:pt x="612235" y="6438"/>
                </a:lnTo>
                <a:lnTo>
                  <a:pt x="657106" y="6113"/>
                </a:lnTo>
                <a:lnTo>
                  <a:pt x="702678" y="5798"/>
                </a:lnTo>
                <a:lnTo>
                  <a:pt x="748938" y="5492"/>
                </a:lnTo>
                <a:lnTo>
                  <a:pt x="795872" y="5196"/>
                </a:lnTo>
                <a:lnTo>
                  <a:pt x="843465" y="4909"/>
                </a:lnTo>
                <a:lnTo>
                  <a:pt x="891705" y="4632"/>
                </a:lnTo>
                <a:lnTo>
                  <a:pt x="940576" y="4364"/>
                </a:lnTo>
                <a:lnTo>
                  <a:pt x="990066" y="4104"/>
                </a:lnTo>
                <a:lnTo>
                  <a:pt x="1040159" y="3854"/>
                </a:lnTo>
                <a:lnTo>
                  <a:pt x="1090843" y="3612"/>
                </a:lnTo>
                <a:lnTo>
                  <a:pt x="1142104" y="3380"/>
                </a:lnTo>
                <a:lnTo>
                  <a:pt x="1193927" y="3156"/>
                </a:lnTo>
                <a:lnTo>
                  <a:pt x="1246299" y="2940"/>
                </a:lnTo>
                <a:lnTo>
                  <a:pt x="1299206" y="2733"/>
                </a:lnTo>
                <a:lnTo>
                  <a:pt x="1352633" y="2535"/>
                </a:lnTo>
                <a:lnTo>
                  <a:pt x="1406568" y="2345"/>
                </a:lnTo>
                <a:lnTo>
                  <a:pt x="1460995" y="2162"/>
                </a:lnTo>
                <a:lnTo>
                  <a:pt x="1515902" y="1989"/>
                </a:lnTo>
                <a:lnTo>
                  <a:pt x="1571274" y="1823"/>
                </a:lnTo>
                <a:lnTo>
                  <a:pt x="1627098" y="1665"/>
                </a:lnTo>
                <a:lnTo>
                  <a:pt x="1683359" y="1514"/>
                </a:lnTo>
                <a:lnTo>
                  <a:pt x="1740044" y="1372"/>
                </a:lnTo>
                <a:lnTo>
                  <a:pt x="1797138" y="1237"/>
                </a:lnTo>
                <a:lnTo>
                  <a:pt x="1854628" y="1110"/>
                </a:lnTo>
                <a:lnTo>
                  <a:pt x="1912501" y="990"/>
                </a:lnTo>
                <a:lnTo>
                  <a:pt x="1970741" y="878"/>
                </a:lnTo>
                <a:lnTo>
                  <a:pt x="2029336" y="772"/>
                </a:lnTo>
                <a:lnTo>
                  <a:pt x="2088270" y="674"/>
                </a:lnTo>
                <a:lnTo>
                  <a:pt x="2147532" y="583"/>
                </a:lnTo>
                <a:lnTo>
                  <a:pt x="2207105" y="499"/>
                </a:lnTo>
                <a:lnTo>
                  <a:pt x="2266978" y="422"/>
                </a:lnTo>
                <a:lnTo>
                  <a:pt x="2327135" y="352"/>
                </a:lnTo>
                <a:lnTo>
                  <a:pt x="2387563" y="288"/>
                </a:lnTo>
                <a:lnTo>
                  <a:pt x="2448247" y="231"/>
                </a:lnTo>
                <a:lnTo>
                  <a:pt x="2509175" y="181"/>
                </a:lnTo>
                <a:lnTo>
                  <a:pt x="2570332" y="137"/>
                </a:lnTo>
                <a:lnTo>
                  <a:pt x="2631705" y="99"/>
                </a:lnTo>
                <a:lnTo>
                  <a:pt x="2693278" y="67"/>
                </a:lnTo>
                <a:lnTo>
                  <a:pt x="2755039" y="42"/>
                </a:lnTo>
                <a:lnTo>
                  <a:pt x="2816974" y="22"/>
                </a:lnTo>
                <a:lnTo>
                  <a:pt x="2879068" y="9"/>
                </a:lnTo>
                <a:lnTo>
                  <a:pt x="2941308" y="1"/>
                </a:lnTo>
                <a:lnTo>
                  <a:pt x="3003681" y="0"/>
                </a:lnTo>
                <a:lnTo>
                  <a:pt x="3066171" y="3"/>
                </a:lnTo>
                <a:lnTo>
                  <a:pt x="3128765" y="13"/>
                </a:lnTo>
                <a:lnTo>
                  <a:pt x="3191449" y="27"/>
                </a:lnTo>
                <a:lnTo>
                  <a:pt x="3254210" y="48"/>
                </a:lnTo>
                <a:lnTo>
                  <a:pt x="3317033" y="73"/>
                </a:lnTo>
                <a:lnTo>
                  <a:pt x="3379905" y="104"/>
                </a:lnTo>
                <a:lnTo>
                  <a:pt x="3442811" y="139"/>
                </a:lnTo>
                <a:lnTo>
                  <a:pt x="3505739" y="180"/>
                </a:lnTo>
                <a:lnTo>
                  <a:pt x="3568673" y="226"/>
                </a:lnTo>
                <a:lnTo>
                  <a:pt x="3631600" y="276"/>
                </a:lnTo>
                <a:lnTo>
                  <a:pt x="3694506" y="331"/>
                </a:lnTo>
                <a:lnTo>
                  <a:pt x="3757377" y="391"/>
                </a:lnTo>
                <a:lnTo>
                  <a:pt x="3820200" y="455"/>
                </a:lnTo>
                <a:lnTo>
                  <a:pt x="3882960" y="524"/>
                </a:lnTo>
                <a:lnTo>
                  <a:pt x="3945643" y="597"/>
                </a:lnTo>
                <a:lnTo>
                  <a:pt x="4008236" y="674"/>
                </a:lnTo>
                <a:lnTo>
                  <a:pt x="4070725" y="756"/>
                </a:lnTo>
                <a:lnTo>
                  <a:pt x="4133096" y="841"/>
                </a:lnTo>
                <a:lnTo>
                  <a:pt x="4195335" y="931"/>
                </a:lnTo>
                <a:lnTo>
                  <a:pt x="4257428" y="1024"/>
                </a:lnTo>
                <a:lnTo>
                  <a:pt x="4319361" y="1121"/>
                </a:lnTo>
                <a:lnTo>
                  <a:pt x="4381120" y="1222"/>
                </a:lnTo>
                <a:lnTo>
                  <a:pt x="4442691" y="1326"/>
                </a:lnTo>
                <a:lnTo>
                  <a:pt x="4504061" y="1434"/>
                </a:lnTo>
                <a:lnTo>
                  <a:pt x="4565216" y="1545"/>
                </a:lnTo>
                <a:lnTo>
                  <a:pt x="4626141" y="1659"/>
                </a:lnTo>
                <a:lnTo>
                  <a:pt x="4686824" y="1777"/>
                </a:lnTo>
                <a:lnTo>
                  <a:pt x="4747249" y="1898"/>
                </a:lnTo>
                <a:lnTo>
                  <a:pt x="4807403" y="2021"/>
                </a:lnTo>
                <a:lnTo>
                  <a:pt x="4867272" y="2148"/>
                </a:lnTo>
                <a:lnTo>
                  <a:pt x="4926843" y="2278"/>
                </a:lnTo>
                <a:lnTo>
                  <a:pt x="4986101" y="2410"/>
                </a:lnTo>
                <a:lnTo>
                  <a:pt x="5045032" y="2545"/>
                </a:lnTo>
                <a:lnTo>
                  <a:pt x="5103623" y="2682"/>
                </a:lnTo>
                <a:lnTo>
                  <a:pt x="5161859" y="2822"/>
                </a:lnTo>
                <a:lnTo>
                  <a:pt x="5219728" y="2964"/>
                </a:lnTo>
                <a:lnTo>
                  <a:pt x="5277214" y="3109"/>
                </a:lnTo>
                <a:lnTo>
                  <a:pt x="5334304" y="3255"/>
                </a:lnTo>
                <a:lnTo>
                  <a:pt x="5390985" y="3404"/>
                </a:lnTo>
                <a:lnTo>
                  <a:pt x="5447241" y="3555"/>
                </a:lnTo>
                <a:lnTo>
                  <a:pt x="5503060" y="3707"/>
                </a:lnTo>
                <a:lnTo>
                  <a:pt x="5558427" y="3861"/>
                </a:lnTo>
                <a:lnTo>
                  <a:pt x="5613329" y="4017"/>
                </a:lnTo>
                <a:lnTo>
                  <a:pt x="5667752" y="4175"/>
                </a:lnTo>
                <a:lnTo>
                  <a:pt x="5721681" y="4334"/>
                </a:lnTo>
                <a:lnTo>
                  <a:pt x="5775103" y="4494"/>
                </a:lnTo>
                <a:lnTo>
                  <a:pt x="5828004" y="4656"/>
                </a:lnTo>
                <a:lnTo>
                  <a:pt x="5880370" y="4819"/>
                </a:lnTo>
                <a:lnTo>
                  <a:pt x="5932188" y="4983"/>
                </a:lnTo>
                <a:lnTo>
                  <a:pt x="5983442" y="5149"/>
                </a:lnTo>
                <a:lnTo>
                  <a:pt x="6034120" y="5315"/>
                </a:lnTo>
                <a:lnTo>
                  <a:pt x="6084208" y="5482"/>
                </a:lnTo>
                <a:lnTo>
                  <a:pt x="6133691" y="5649"/>
                </a:lnTo>
                <a:lnTo>
                  <a:pt x="6182556" y="5818"/>
                </a:lnTo>
                <a:lnTo>
                  <a:pt x="6230788" y="5987"/>
                </a:lnTo>
                <a:lnTo>
                  <a:pt x="6278375" y="6156"/>
                </a:lnTo>
                <a:lnTo>
                  <a:pt x="6325302" y="6326"/>
                </a:lnTo>
                <a:lnTo>
                  <a:pt x="6371555" y="6496"/>
                </a:lnTo>
                <a:lnTo>
                  <a:pt x="6417120" y="6666"/>
                </a:lnTo>
                <a:lnTo>
                  <a:pt x="6461983" y="6836"/>
                </a:lnTo>
                <a:lnTo>
                  <a:pt x="6506131" y="7006"/>
                </a:lnTo>
                <a:lnTo>
                  <a:pt x="6549549" y="7176"/>
                </a:lnTo>
                <a:lnTo>
                  <a:pt x="6592225" y="7346"/>
                </a:lnTo>
                <a:lnTo>
                  <a:pt x="6634143" y="7516"/>
                </a:lnTo>
                <a:lnTo>
                  <a:pt x="6675290" y="7685"/>
                </a:lnTo>
                <a:lnTo>
                  <a:pt x="6715652" y="7854"/>
                </a:lnTo>
                <a:lnTo>
                  <a:pt x="6755215" y="8022"/>
                </a:lnTo>
                <a:lnTo>
                  <a:pt x="6793965" y="8190"/>
                </a:lnTo>
                <a:lnTo>
                  <a:pt x="6868971" y="8522"/>
                </a:lnTo>
                <a:lnTo>
                  <a:pt x="6940560" y="8851"/>
                </a:lnTo>
                <a:lnTo>
                  <a:pt x="7008620" y="9175"/>
                </a:lnTo>
                <a:lnTo>
                  <a:pt x="7073040" y="9494"/>
                </a:lnTo>
                <a:lnTo>
                  <a:pt x="7133709" y="9807"/>
                </a:lnTo>
                <a:lnTo>
                  <a:pt x="7190515" y="10113"/>
                </a:lnTo>
                <a:lnTo>
                  <a:pt x="7243348" y="10411"/>
                </a:lnTo>
                <a:lnTo>
                  <a:pt x="7292096" y="10701"/>
                </a:lnTo>
                <a:lnTo>
                  <a:pt x="7336649" y="10982"/>
                </a:lnTo>
                <a:lnTo>
                  <a:pt x="7372440" y="46748"/>
                </a:lnTo>
                <a:lnTo>
                  <a:pt x="7393773" y="117514"/>
                </a:lnTo>
                <a:lnTo>
                  <a:pt x="7404676" y="188223"/>
                </a:lnTo>
                <a:lnTo>
                  <a:pt x="7406895" y="259596"/>
                </a:lnTo>
                <a:lnTo>
                  <a:pt x="7405292" y="295756"/>
                </a:lnTo>
                <a:lnTo>
                  <a:pt x="7397756" y="369473"/>
                </a:lnTo>
                <a:lnTo>
                  <a:pt x="7392259" y="407210"/>
                </a:lnTo>
                <a:lnTo>
                  <a:pt x="7385899" y="445653"/>
                </a:lnTo>
                <a:lnTo>
                  <a:pt x="7378896" y="484891"/>
                </a:lnTo>
                <a:lnTo>
                  <a:pt x="7371467" y="525015"/>
                </a:lnTo>
                <a:lnTo>
                  <a:pt x="7363831" y="566115"/>
                </a:lnTo>
                <a:lnTo>
                  <a:pt x="7356205" y="608280"/>
                </a:lnTo>
                <a:lnTo>
                  <a:pt x="7348808" y="651601"/>
                </a:lnTo>
                <a:lnTo>
                  <a:pt x="7341858" y="696167"/>
                </a:lnTo>
                <a:lnTo>
                  <a:pt x="7335573" y="742068"/>
                </a:lnTo>
                <a:lnTo>
                  <a:pt x="7330172" y="789395"/>
                </a:lnTo>
                <a:lnTo>
                  <a:pt x="7325872" y="838237"/>
                </a:lnTo>
                <a:lnTo>
                  <a:pt x="7322893" y="888685"/>
                </a:lnTo>
                <a:lnTo>
                  <a:pt x="7321451" y="940828"/>
                </a:lnTo>
                <a:lnTo>
                  <a:pt x="7321765" y="994756"/>
                </a:lnTo>
                <a:lnTo>
                  <a:pt x="7324054" y="1050560"/>
                </a:lnTo>
                <a:lnTo>
                  <a:pt x="7328536" y="1108329"/>
                </a:lnTo>
                <a:lnTo>
                  <a:pt x="7335428" y="1168153"/>
                </a:lnTo>
                <a:lnTo>
                  <a:pt x="7344949" y="1230122"/>
                </a:lnTo>
                <a:lnTo>
                  <a:pt x="7357317" y="1294326"/>
                </a:lnTo>
                <a:lnTo>
                  <a:pt x="7290429" y="1293897"/>
                </a:lnTo>
                <a:lnTo>
                  <a:pt x="7223942" y="1293490"/>
                </a:lnTo>
                <a:lnTo>
                  <a:pt x="7157852" y="1293106"/>
                </a:lnTo>
                <a:lnTo>
                  <a:pt x="7092155" y="1292745"/>
                </a:lnTo>
                <a:lnTo>
                  <a:pt x="7026847" y="1292405"/>
                </a:lnTo>
                <a:lnTo>
                  <a:pt x="6961924" y="1292086"/>
                </a:lnTo>
                <a:lnTo>
                  <a:pt x="6897384" y="1291789"/>
                </a:lnTo>
                <a:lnTo>
                  <a:pt x="6833221" y="1291512"/>
                </a:lnTo>
                <a:lnTo>
                  <a:pt x="6769434" y="1291256"/>
                </a:lnTo>
                <a:lnTo>
                  <a:pt x="6706016" y="1291020"/>
                </a:lnTo>
                <a:lnTo>
                  <a:pt x="6642966" y="1290804"/>
                </a:lnTo>
                <a:lnTo>
                  <a:pt x="6580279" y="1290607"/>
                </a:lnTo>
                <a:lnTo>
                  <a:pt x="6517952" y="1290429"/>
                </a:lnTo>
                <a:lnTo>
                  <a:pt x="6455981" y="1290269"/>
                </a:lnTo>
                <a:lnTo>
                  <a:pt x="6394362" y="1290128"/>
                </a:lnTo>
                <a:lnTo>
                  <a:pt x="6333091" y="1290005"/>
                </a:lnTo>
                <a:lnTo>
                  <a:pt x="6272165" y="1289899"/>
                </a:lnTo>
                <a:lnTo>
                  <a:pt x="6211581" y="1289811"/>
                </a:lnTo>
                <a:lnTo>
                  <a:pt x="6151333" y="1289739"/>
                </a:lnTo>
                <a:lnTo>
                  <a:pt x="6091419" y="1289683"/>
                </a:lnTo>
                <a:lnTo>
                  <a:pt x="6031835" y="1289644"/>
                </a:lnTo>
                <a:lnTo>
                  <a:pt x="5972578" y="1289620"/>
                </a:lnTo>
                <a:lnTo>
                  <a:pt x="5913642" y="1289612"/>
                </a:lnTo>
                <a:lnTo>
                  <a:pt x="5855026" y="1289619"/>
                </a:lnTo>
                <a:lnTo>
                  <a:pt x="5796724" y="1289640"/>
                </a:lnTo>
                <a:lnTo>
                  <a:pt x="5738734" y="1289676"/>
                </a:lnTo>
                <a:lnTo>
                  <a:pt x="5681052" y="1289726"/>
                </a:lnTo>
                <a:lnTo>
                  <a:pt x="5623673" y="1289789"/>
                </a:lnTo>
                <a:lnTo>
                  <a:pt x="5566595" y="1289865"/>
                </a:lnTo>
                <a:lnTo>
                  <a:pt x="5509813" y="1289954"/>
                </a:lnTo>
                <a:lnTo>
                  <a:pt x="5453323" y="1290056"/>
                </a:lnTo>
                <a:lnTo>
                  <a:pt x="5397123" y="1290170"/>
                </a:lnTo>
                <a:lnTo>
                  <a:pt x="5341209" y="1290295"/>
                </a:lnTo>
                <a:lnTo>
                  <a:pt x="5285576" y="1290432"/>
                </a:lnTo>
                <a:lnTo>
                  <a:pt x="5230220" y="1290580"/>
                </a:lnTo>
                <a:lnTo>
                  <a:pt x="5175139" y="1290739"/>
                </a:lnTo>
                <a:lnTo>
                  <a:pt x="5120329" y="1290908"/>
                </a:lnTo>
                <a:lnTo>
                  <a:pt x="5065785" y="1291086"/>
                </a:lnTo>
                <a:lnTo>
                  <a:pt x="5011505" y="1291275"/>
                </a:lnTo>
                <a:lnTo>
                  <a:pt x="4957483" y="1291473"/>
                </a:lnTo>
                <a:lnTo>
                  <a:pt x="4903718" y="1291679"/>
                </a:lnTo>
                <a:lnTo>
                  <a:pt x="4850204" y="1291894"/>
                </a:lnTo>
                <a:lnTo>
                  <a:pt x="4796939" y="1292117"/>
                </a:lnTo>
                <a:lnTo>
                  <a:pt x="4743918" y="1292348"/>
                </a:lnTo>
                <a:lnTo>
                  <a:pt x="4691137" y="1292586"/>
                </a:lnTo>
                <a:lnTo>
                  <a:pt x="4638594" y="1292832"/>
                </a:lnTo>
                <a:lnTo>
                  <a:pt x="4586285" y="1293084"/>
                </a:lnTo>
                <a:lnTo>
                  <a:pt x="4534205" y="1293342"/>
                </a:lnTo>
                <a:lnTo>
                  <a:pt x="4482350" y="1293607"/>
                </a:lnTo>
                <a:lnTo>
                  <a:pt x="4430719" y="1293877"/>
                </a:lnTo>
                <a:lnTo>
                  <a:pt x="4379305" y="1294152"/>
                </a:lnTo>
                <a:lnTo>
                  <a:pt x="4328107" y="1294432"/>
                </a:lnTo>
                <a:lnTo>
                  <a:pt x="4277119" y="1294717"/>
                </a:lnTo>
                <a:lnTo>
                  <a:pt x="4226339" y="1295006"/>
                </a:lnTo>
                <a:lnTo>
                  <a:pt x="4175762" y="1295298"/>
                </a:lnTo>
                <a:lnTo>
                  <a:pt x="4125386" y="1295594"/>
                </a:lnTo>
                <a:lnTo>
                  <a:pt x="4075206" y="1295893"/>
                </a:lnTo>
                <a:lnTo>
                  <a:pt x="4025218" y="1296195"/>
                </a:lnTo>
                <a:lnTo>
                  <a:pt x="3975419" y="1296500"/>
                </a:lnTo>
                <a:lnTo>
                  <a:pt x="3925805" y="1296806"/>
                </a:lnTo>
                <a:lnTo>
                  <a:pt x="3876373" y="1297114"/>
                </a:lnTo>
                <a:lnTo>
                  <a:pt x="3827118" y="1297423"/>
                </a:lnTo>
                <a:lnTo>
                  <a:pt x="3778037" y="1297733"/>
                </a:lnTo>
                <a:lnTo>
                  <a:pt x="3729126" y="1298044"/>
                </a:lnTo>
                <a:lnTo>
                  <a:pt x="3680382" y="1298354"/>
                </a:lnTo>
                <a:lnTo>
                  <a:pt x="3631801" y="1298665"/>
                </a:lnTo>
                <a:lnTo>
                  <a:pt x="3583379" y="1298975"/>
                </a:lnTo>
                <a:lnTo>
                  <a:pt x="3535112" y="1299285"/>
                </a:lnTo>
                <a:lnTo>
                  <a:pt x="3486997" y="1299593"/>
                </a:lnTo>
                <a:lnTo>
                  <a:pt x="3439030" y="1299899"/>
                </a:lnTo>
                <a:lnTo>
                  <a:pt x="3391207" y="1300203"/>
                </a:lnTo>
                <a:lnTo>
                  <a:pt x="3343525" y="1300505"/>
                </a:lnTo>
                <a:lnTo>
                  <a:pt x="3295979" y="1300805"/>
                </a:lnTo>
                <a:lnTo>
                  <a:pt x="3248567" y="1301101"/>
                </a:lnTo>
                <a:lnTo>
                  <a:pt x="3201284" y="1301394"/>
                </a:lnTo>
                <a:lnTo>
                  <a:pt x="3154126" y="1301683"/>
                </a:lnTo>
                <a:lnTo>
                  <a:pt x="3107091" y="1301968"/>
                </a:lnTo>
                <a:lnTo>
                  <a:pt x="3060174" y="1302249"/>
                </a:lnTo>
                <a:lnTo>
                  <a:pt x="3013372" y="1302525"/>
                </a:lnTo>
                <a:lnTo>
                  <a:pt x="2966680" y="1302795"/>
                </a:lnTo>
                <a:lnTo>
                  <a:pt x="2920095" y="1303060"/>
                </a:lnTo>
                <a:lnTo>
                  <a:pt x="2873614" y="1303319"/>
                </a:lnTo>
                <a:lnTo>
                  <a:pt x="2827233" y="1303571"/>
                </a:lnTo>
                <a:lnTo>
                  <a:pt x="2780947" y="1303817"/>
                </a:lnTo>
                <a:lnTo>
                  <a:pt x="2734754" y="1304056"/>
                </a:lnTo>
                <a:lnTo>
                  <a:pt x="2688649" y="1304288"/>
                </a:lnTo>
                <a:lnTo>
                  <a:pt x="2642630" y="1304512"/>
                </a:lnTo>
                <a:lnTo>
                  <a:pt x="2596691" y="1304727"/>
                </a:lnTo>
                <a:lnTo>
                  <a:pt x="2550830" y="1304935"/>
                </a:lnTo>
                <a:lnTo>
                  <a:pt x="2505042" y="1305133"/>
                </a:lnTo>
                <a:lnTo>
                  <a:pt x="2459325" y="1305322"/>
                </a:lnTo>
                <a:lnTo>
                  <a:pt x="2413673" y="1305502"/>
                </a:lnTo>
                <a:lnTo>
                  <a:pt x="2368085" y="1305672"/>
                </a:lnTo>
                <a:lnTo>
                  <a:pt x="2322555" y="1305831"/>
                </a:lnTo>
                <a:lnTo>
                  <a:pt x="2277080" y="1305980"/>
                </a:lnTo>
                <a:lnTo>
                  <a:pt x="2231657" y="1306118"/>
                </a:lnTo>
                <a:lnTo>
                  <a:pt x="2186281" y="1306244"/>
                </a:lnTo>
                <a:lnTo>
                  <a:pt x="2140950" y="1306359"/>
                </a:lnTo>
                <a:lnTo>
                  <a:pt x="2095658" y="1306462"/>
                </a:lnTo>
                <a:lnTo>
                  <a:pt x="2050404" y="1306552"/>
                </a:lnTo>
                <a:lnTo>
                  <a:pt x="2005182" y="1306629"/>
                </a:lnTo>
                <a:lnTo>
                  <a:pt x="1959989" y="1306693"/>
                </a:lnTo>
                <a:lnTo>
                  <a:pt x="1914822" y="1306744"/>
                </a:lnTo>
                <a:lnTo>
                  <a:pt x="1869676" y="1306781"/>
                </a:lnTo>
                <a:lnTo>
                  <a:pt x="1824549" y="1306804"/>
                </a:lnTo>
                <a:lnTo>
                  <a:pt x="1779435" y="1306812"/>
                </a:lnTo>
                <a:lnTo>
                  <a:pt x="1734333" y="1306805"/>
                </a:lnTo>
                <a:lnTo>
                  <a:pt x="1689237" y="1306782"/>
                </a:lnTo>
                <a:lnTo>
                  <a:pt x="1644144" y="1306745"/>
                </a:lnTo>
                <a:lnTo>
                  <a:pt x="1599051" y="1306690"/>
                </a:lnTo>
                <a:lnTo>
                  <a:pt x="1553954" y="1306620"/>
                </a:lnTo>
                <a:lnTo>
                  <a:pt x="1508848" y="1306533"/>
                </a:lnTo>
                <a:lnTo>
                  <a:pt x="1463731" y="1306428"/>
                </a:lnTo>
                <a:lnTo>
                  <a:pt x="1418599" y="1306307"/>
                </a:lnTo>
                <a:lnTo>
                  <a:pt x="1373447" y="1306167"/>
                </a:lnTo>
                <a:lnTo>
                  <a:pt x="1328273" y="1306009"/>
                </a:lnTo>
                <a:lnTo>
                  <a:pt x="1283071" y="1305833"/>
                </a:lnTo>
                <a:lnTo>
                  <a:pt x="1237840" y="1305637"/>
                </a:lnTo>
                <a:lnTo>
                  <a:pt x="1192575" y="1305422"/>
                </a:lnTo>
                <a:lnTo>
                  <a:pt x="1147272" y="1305188"/>
                </a:lnTo>
                <a:lnTo>
                  <a:pt x="1101928" y="1304934"/>
                </a:lnTo>
                <a:lnTo>
                  <a:pt x="1056538" y="1304659"/>
                </a:lnTo>
                <a:lnTo>
                  <a:pt x="1011100" y="1304363"/>
                </a:lnTo>
                <a:lnTo>
                  <a:pt x="965609" y="1304047"/>
                </a:lnTo>
                <a:lnTo>
                  <a:pt x="920062" y="1303708"/>
                </a:lnTo>
                <a:lnTo>
                  <a:pt x="874455" y="1303349"/>
                </a:lnTo>
                <a:lnTo>
                  <a:pt x="828784" y="1302966"/>
                </a:lnTo>
                <a:lnTo>
                  <a:pt x="783046" y="1302562"/>
                </a:lnTo>
                <a:lnTo>
                  <a:pt x="737237" y="1302134"/>
                </a:lnTo>
                <a:lnTo>
                  <a:pt x="691353" y="1301683"/>
                </a:lnTo>
                <a:lnTo>
                  <a:pt x="645390" y="1301209"/>
                </a:lnTo>
                <a:lnTo>
                  <a:pt x="599345" y="1300710"/>
                </a:lnTo>
                <a:lnTo>
                  <a:pt x="553215" y="1300187"/>
                </a:lnTo>
                <a:lnTo>
                  <a:pt x="506994" y="1299640"/>
                </a:lnTo>
                <a:lnTo>
                  <a:pt x="460680" y="1299067"/>
                </a:lnTo>
                <a:lnTo>
                  <a:pt x="414269" y="1298469"/>
                </a:lnTo>
                <a:lnTo>
                  <a:pt x="367758" y="1297845"/>
                </a:lnTo>
                <a:lnTo>
                  <a:pt x="321141" y="1297195"/>
                </a:lnTo>
                <a:lnTo>
                  <a:pt x="274417" y="1296519"/>
                </a:lnTo>
                <a:lnTo>
                  <a:pt x="227581" y="1295815"/>
                </a:lnTo>
                <a:lnTo>
                  <a:pt x="180628" y="1295085"/>
                </a:lnTo>
                <a:lnTo>
                  <a:pt x="133557" y="1294326"/>
                </a:lnTo>
                <a:lnTo>
                  <a:pt x="121481" y="1229172"/>
                </a:lnTo>
                <a:lnTo>
                  <a:pt x="118412" y="1190952"/>
                </a:lnTo>
                <a:lnTo>
                  <a:pt x="117065" y="1149380"/>
                </a:lnTo>
                <a:lnTo>
                  <a:pt x="117247" y="1104765"/>
                </a:lnTo>
                <a:lnTo>
                  <a:pt x="118767" y="1057416"/>
                </a:lnTo>
                <a:lnTo>
                  <a:pt x="121431" y="1007641"/>
                </a:lnTo>
                <a:lnTo>
                  <a:pt x="125048" y="955748"/>
                </a:lnTo>
                <a:lnTo>
                  <a:pt x="129424" y="902045"/>
                </a:lnTo>
                <a:lnTo>
                  <a:pt x="134368" y="846842"/>
                </a:lnTo>
                <a:lnTo>
                  <a:pt x="139686" y="790446"/>
                </a:lnTo>
                <a:lnTo>
                  <a:pt x="145187" y="733167"/>
                </a:lnTo>
                <a:lnTo>
                  <a:pt x="150678" y="675311"/>
                </a:lnTo>
                <a:lnTo>
                  <a:pt x="155966" y="617188"/>
                </a:lnTo>
                <a:lnTo>
                  <a:pt x="160859" y="559106"/>
                </a:lnTo>
                <a:lnTo>
                  <a:pt x="165165" y="501374"/>
                </a:lnTo>
                <a:lnTo>
                  <a:pt x="168690" y="444300"/>
                </a:lnTo>
                <a:lnTo>
                  <a:pt x="171243" y="388191"/>
                </a:lnTo>
                <a:lnTo>
                  <a:pt x="172631" y="333358"/>
                </a:lnTo>
                <a:lnTo>
                  <a:pt x="172661" y="280107"/>
                </a:lnTo>
                <a:lnTo>
                  <a:pt x="171142" y="228748"/>
                </a:lnTo>
                <a:lnTo>
                  <a:pt x="167880" y="179589"/>
                </a:lnTo>
                <a:lnTo>
                  <a:pt x="162683" y="132938"/>
                </a:lnTo>
                <a:lnTo>
                  <a:pt x="155358" y="89104"/>
                </a:lnTo>
                <a:lnTo>
                  <a:pt x="145714" y="48394"/>
                </a:lnTo>
                <a:lnTo>
                  <a:pt x="133557" y="11118"/>
                </a:lnTo>
                <a:close/>
              </a:path>
              <a:path w="7407275" h="1310639">
                <a:moveTo>
                  <a:pt x="133557" y="11118"/>
                </a:moveTo>
                <a:lnTo>
                  <a:pt x="201653" y="12195"/>
                </a:lnTo>
                <a:lnTo>
                  <a:pt x="269580" y="13257"/>
                </a:lnTo>
                <a:lnTo>
                  <a:pt x="337336" y="14303"/>
                </a:lnTo>
                <a:lnTo>
                  <a:pt x="404919" y="15333"/>
                </a:lnTo>
                <a:lnTo>
                  <a:pt x="472327" y="16347"/>
                </a:lnTo>
                <a:lnTo>
                  <a:pt x="539560" y="17346"/>
                </a:lnTo>
                <a:lnTo>
                  <a:pt x="606616" y="18330"/>
                </a:lnTo>
                <a:lnTo>
                  <a:pt x="673492" y="19298"/>
                </a:lnTo>
                <a:lnTo>
                  <a:pt x="740187" y="20250"/>
                </a:lnTo>
                <a:lnTo>
                  <a:pt x="806701" y="21187"/>
                </a:lnTo>
                <a:lnTo>
                  <a:pt x="873030" y="22108"/>
                </a:lnTo>
                <a:lnTo>
                  <a:pt x="939174" y="23014"/>
                </a:lnTo>
                <a:lnTo>
                  <a:pt x="1005130" y="23904"/>
                </a:lnTo>
                <a:lnTo>
                  <a:pt x="1070898" y="24778"/>
                </a:lnTo>
                <a:lnTo>
                  <a:pt x="1136476" y="25637"/>
                </a:lnTo>
                <a:lnTo>
                  <a:pt x="1201861" y="26481"/>
                </a:lnTo>
                <a:lnTo>
                  <a:pt x="1267054" y="27309"/>
                </a:lnTo>
                <a:lnTo>
                  <a:pt x="1332051" y="28122"/>
                </a:lnTo>
                <a:lnTo>
                  <a:pt x="1396851" y="28919"/>
                </a:lnTo>
                <a:lnTo>
                  <a:pt x="1461453" y="29700"/>
                </a:lnTo>
                <a:lnTo>
                  <a:pt x="1525855" y="30467"/>
                </a:lnTo>
                <a:lnTo>
                  <a:pt x="1590055" y="31217"/>
                </a:lnTo>
                <a:lnTo>
                  <a:pt x="1654052" y="31953"/>
                </a:lnTo>
                <a:lnTo>
                  <a:pt x="1717845" y="32672"/>
                </a:lnTo>
                <a:lnTo>
                  <a:pt x="1781431" y="33377"/>
                </a:lnTo>
                <a:lnTo>
                  <a:pt x="1844809" y="34066"/>
                </a:lnTo>
                <a:lnTo>
                  <a:pt x="1907977" y="34739"/>
                </a:lnTo>
                <a:lnTo>
                  <a:pt x="1970935" y="35397"/>
                </a:lnTo>
                <a:lnTo>
                  <a:pt x="2033679" y="36040"/>
                </a:lnTo>
                <a:lnTo>
                  <a:pt x="2096209" y="36667"/>
                </a:lnTo>
                <a:lnTo>
                  <a:pt x="2158524" y="37279"/>
                </a:lnTo>
                <a:lnTo>
                  <a:pt x="2220620" y="37875"/>
                </a:lnTo>
                <a:lnTo>
                  <a:pt x="2282498" y="38456"/>
                </a:lnTo>
                <a:lnTo>
                  <a:pt x="2344154" y="39022"/>
                </a:lnTo>
                <a:lnTo>
                  <a:pt x="2405588" y="39572"/>
                </a:lnTo>
                <a:lnTo>
                  <a:pt x="2466799" y="40107"/>
                </a:lnTo>
                <a:lnTo>
                  <a:pt x="2527783" y="40627"/>
                </a:lnTo>
                <a:lnTo>
                  <a:pt x="2588540" y="41131"/>
                </a:lnTo>
                <a:lnTo>
                  <a:pt x="2649069" y="41620"/>
                </a:lnTo>
                <a:lnTo>
                  <a:pt x="2709367" y="42093"/>
                </a:lnTo>
                <a:lnTo>
                  <a:pt x="2769433" y="42552"/>
                </a:lnTo>
                <a:lnTo>
                  <a:pt x="2829266" y="42994"/>
                </a:lnTo>
                <a:lnTo>
                  <a:pt x="2888863" y="43422"/>
                </a:lnTo>
                <a:lnTo>
                  <a:pt x="2948223" y="43834"/>
                </a:lnTo>
                <a:lnTo>
                  <a:pt x="3007345" y="44231"/>
                </a:lnTo>
                <a:lnTo>
                  <a:pt x="3066227" y="44613"/>
                </a:lnTo>
                <a:lnTo>
                  <a:pt x="3124867" y="44979"/>
                </a:lnTo>
                <a:lnTo>
                  <a:pt x="3183264" y="45330"/>
                </a:lnTo>
                <a:lnTo>
                  <a:pt x="3241416" y="45666"/>
                </a:lnTo>
                <a:lnTo>
                  <a:pt x="3299322" y="45987"/>
                </a:lnTo>
                <a:lnTo>
                  <a:pt x="3356980" y="46292"/>
                </a:lnTo>
                <a:lnTo>
                  <a:pt x="3414388" y="46582"/>
                </a:lnTo>
                <a:lnTo>
                  <a:pt x="3471544" y="46857"/>
                </a:lnTo>
                <a:lnTo>
                  <a:pt x="3528448" y="47116"/>
                </a:lnTo>
                <a:lnTo>
                  <a:pt x="3585097" y="47361"/>
                </a:lnTo>
                <a:lnTo>
                  <a:pt x="3641491" y="47590"/>
                </a:lnTo>
                <a:lnTo>
                  <a:pt x="3697626" y="47804"/>
                </a:lnTo>
                <a:lnTo>
                  <a:pt x="3753502" y="48002"/>
                </a:lnTo>
                <a:lnTo>
                  <a:pt x="3809118" y="48186"/>
                </a:lnTo>
                <a:lnTo>
                  <a:pt x="3864471" y="48354"/>
                </a:lnTo>
                <a:lnTo>
                  <a:pt x="3919559" y="48507"/>
                </a:lnTo>
                <a:lnTo>
                  <a:pt x="3974382" y="48645"/>
                </a:lnTo>
                <a:lnTo>
                  <a:pt x="4028938" y="48768"/>
                </a:lnTo>
                <a:lnTo>
                  <a:pt x="4083225" y="48875"/>
                </a:lnTo>
                <a:lnTo>
                  <a:pt x="4137241" y="48968"/>
                </a:lnTo>
                <a:lnTo>
                  <a:pt x="4190986" y="49045"/>
                </a:lnTo>
                <a:lnTo>
                  <a:pt x="4244456" y="49107"/>
                </a:lnTo>
                <a:lnTo>
                  <a:pt x="4297651" y="49154"/>
                </a:lnTo>
                <a:lnTo>
                  <a:pt x="4350569" y="49186"/>
                </a:lnTo>
                <a:lnTo>
                  <a:pt x="4403209" y="49203"/>
                </a:lnTo>
                <a:lnTo>
                  <a:pt x="4455569" y="49204"/>
                </a:lnTo>
                <a:lnTo>
                  <a:pt x="4507646" y="49191"/>
                </a:lnTo>
                <a:lnTo>
                  <a:pt x="4559441" y="49162"/>
                </a:lnTo>
                <a:lnTo>
                  <a:pt x="4610950" y="49118"/>
                </a:lnTo>
                <a:lnTo>
                  <a:pt x="4662173" y="49059"/>
                </a:lnTo>
                <a:lnTo>
                  <a:pt x="4713108" y="48986"/>
                </a:lnTo>
                <a:lnTo>
                  <a:pt x="4763753" y="48897"/>
                </a:lnTo>
                <a:lnTo>
                  <a:pt x="4814107" y="48793"/>
                </a:lnTo>
                <a:lnTo>
                  <a:pt x="4864167" y="48673"/>
                </a:lnTo>
                <a:lnTo>
                  <a:pt x="4913934" y="48539"/>
                </a:lnTo>
                <a:lnTo>
                  <a:pt x="4963404" y="48390"/>
                </a:lnTo>
                <a:lnTo>
                  <a:pt x="5012576" y="48226"/>
                </a:lnTo>
                <a:lnTo>
                  <a:pt x="5061448" y="48047"/>
                </a:lnTo>
                <a:lnTo>
                  <a:pt x="5110020" y="47852"/>
                </a:lnTo>
                <a:lnTo>
                  <a:pt x="5158289" y="47643"/>
                </a:lnTo>
                <a:lnTo>
                  <a:pt x="5206254" y="47419"/>
                </a:lnTo>
                <a:lnTo>
                  <a:pt x="5253914" y="47179"/>
                </a:lnTo>
                <a:lnTo>
                  <a:pt x="5301266" y="46925"/>
                </a:lnTo>
                <a:lnTo>
                  <a:pt x="5348308" y="46656"/>
                </a:lnTo>
                <a:lnTo>
                  <a:pt x="5395041" y="46371"/>
                </a:lnTo>
                <a:lnTo>
                  <a:pt x="5441461" y="46072"/>
                </a:lnTo>
                <a:lnTo>
                  <a:pt x="5487567" y="45758"/>
                </a:lnTo>
                <a:lnTo>
                  <a:pt x="5533357" y="45429"/>
                </a:lnTo>
                <a:lnTo>
                  <a:pt x="5578831" y="45085"/>
                </a:lnTo>
                <a:lnTo>
                  <a:pt x="5623986" y="44725"/>
                </a:lnTo>
                <a:lnTo>
                  <a:pt x="5668821" y="44351"/>
                </a:lnTo>
                <a:lnTo>
                  <a:pt x="5713334" y="43962"/>
                </a:lnTo>
                <a:lnTo>
                  <a:pt x="5757524" y="43559"/>
                </a:lnTo>
                <a:lnTo>
                  <a:pt x="5801388" y="43140"/>
                </a:lnTo>
                <a:lnTo>
                  <a:pt x="5844926" y="42706"/>
                </a:lnTo>
                <a:lnTo>
                  <a:pt x="5888136" y="42257"/>
                </a:lnTo>
                <a:lnTo>
                  <a:pt x="5931016" y="41794"/>
                </a:lnTo>
                <a:lnTo>
                  <a:pt x="5973564" y="41315"/>
                </a:lnTo>
                <a:lnTo>
                  <a:pt x="6015779" y="40822"/>
                </a:lnTo>
                <a:lnTo>
                  <a:pt x="6057660" y="40314"/>
                </a:lnTo>
                <a:lnTo>
                  <a:pt x="6099204" y="39791"/>
                </a:lnTo>
                <a:lnTo>
                  <a:pt x="6140411" y="39253"/>
                </a:lnTo>
                <a:lnTo>
                  <a:pt x="6181278" y="38700"/>
                </a:lnTo>
                <a:lnTo>
                  <a:pt x="6221804" y="38133"/>
                </a:lnTo>
                <a:lnTo>
                  <a:pt x="6261987" y="37550"/>
                </a:lnTo>
                <a:lnTo>
                  <a:pt x="6301826" y="36953"/>
                </a:lnTo>
                <a:lnTo>
                  <a:pt x="6341319" y="36341"/>
                </a:lnTo>
                <a:lnTo>
                  <a:pt x="6380464" y="35714"/>
                </a:lnTo>
                <a:lnTo>
                  <a:pt x="6419261" y="35072"/>
                </a:lnTo>
                <a:lnTo>
                  <a:pt x="6457707" y="34416"/>
                </a:lnTo>
                <a:lnTo>
                  <a:pt x="6533540" y="33058"/>
                </a:lnTo>
                <a:lnTo>
                  <a:pt x="6607951" y="31641"/>
                </a:lnTo>
                <a:lnTo>
                  <a:pt x="6680927" y="30166"/>
                </a:lnTo>
                <a:lnTo>
                  <a:pt x="6752455" y="28631"/>
                </a:lnTo>
                <a:lnTo>
                  <a:pt x="6822523" y="27037"/>
                </a:lnTo>
                <a:lnTo>
                  <a:pt x="6891117" y="25385"/>
                </a:lnTo>
                <a:lnTo>
                  <a:pt x="6958226" y="23673"/>
                </a:lnTo>
                <a:lnTo>
                  <a:pt x="7023835" y="21903"/>
                </a:lnTo>
                <a:lnTo>
                  <a:pt x="7087932" y="20074"/>
                </a:lnTo>
                <a:lnTo>
                  <a:pt x="7150505" y="18186"/>
                </a:lnTo>
                <a:lnTo>
                  <a:pt x="7211540" y="16240"/>
                </a:lnTo>
                <a:lnTo>
                  <a:pt x="7271025" y="14235"/>
                </a:lnTo>
                <a:lnTo>
                  <a:pt x="7328946" y="12172"/>
                </a:lnTo>
                <a:lnTo>
                  <a:pt x="7357317" y="11118"/>
                </a:lnTo>
                <a:lnTo>
                  <a:pt x="7336203" y="57611"/>
                </a:lnTo>
                <a:lnTo>
                  <a:pt x="7318658" y="102093"/>
                </a:lnTo>
                <a:lnTo>
                  <a:pt x="7304461" y="144724"/>
                </a:lnTo>
                <a:lnTo>
                  <a:pt x="7293391" y="185664"/>
                </a:lnTo>
                <a:lnTo>
                  <a:pt x="7285228" y="225073"/>
                </a:lnTo>
                <a:lnTo>
                  <a:pt x="7279751" y="263111"/>
                </a:lnTo>
                <a:lnTo>
                  <a:pt x="7275973" y="335712"/>
                </a:lnTo>
                <a:lnTo>
                  <a:pt x="7277230" y="370595"/>
                </a:lnTo>
                <a:lnTo>
                  <a:pt x="7284935" y="438324"/>
                </a:lnTo>
                <a:lnTo>
                  <a:pt x="7298089" y="504403"/>
                </a:lnTo>
                <a:lnTo>
                  <a:pt x="7314926" y="570111"/>
                </a:lnTo>
                <a:lnTo>
                  <a:pt x="7333682" y="636727"/>
                </a:lnTo>
                <a:lnTo>
                  <a:pt x="7343228" y="670775"/>
                </a:lnTo>
                <a:lnTo>
                  <a:pt x="7361551" y="741149"/>
                </a:lnTo>
                <a:lnTo>
                  <a:pt x="7377379" y="815627"/>
                </a:lnTo>
                <a:lnTo>
                  <a:pt x="7383806" y="854805"/>
                </a:lnTo>
                <a:lnTo>
                  <a:pt x="7388948" y="895488"/>
                </a:lnTo>
                <a:lnTo>
                  <a:pt x="7392583" y="937836"/>
                </a:lnTo>
                <a:lnTo>
                  <a:pt x="7394491" y="982010"/>
                </a:lnTo>
                <a:lnTo>
                  <a:pt x="7394451" y="1028168"/>
                </a:lnTo>
                <a:lnTo>
                  <a:pt x="7392244" y="1076471"/>
                </a:lnTo>
                <a:lnTo>
                  <a:pt x="7387647" y="1127078"/>
                </a:lnTo>
                <a:lnTo>
                  <a:pt x="7380441" y="1180150"/>
                </a:lnTo>
                <a:lnTo>
                  <a:pt x="7370404" y="1235846"/>
                </a:lnTo>
                <a:lnTo>
                  <a:pt x="7357317" y="1294326"/>
                </a:lnTo>
                <a:lnTo>
                  <a:pt x="7293441" y="1295530"/>
                </a:lnTo>
                <a:lnTo>
                  <a:pt x="7229772" y="1296679"/>
                </a:lnTo>
                <a:lnTo>
                  <a:pt x="7166310" y="1297775"/>
                </a:lnTo>
                <a:lnTo>
                  <a:pt x="7103055" y="1298819"/>
                </a:lnTo>
                <a:lnTo>
                  <a:pt x="7040005" y="1299810"/>
                </a:lnTo>
                <a:lnTo>
                  <a:pt x="6977161" y="1300751"/>
                </a:lnTo>
                <a:lnTo>
                  <a:pt x="6914521" y="1301642"/>
                </a:lnTo>
                <a:lnTo>
                  <a:pt x="6852086" y="1302483"/>
                </a:lnTo>
                <a:lnTo>
                  <a:pt x="6789854" y="1303276"/>
                </a:lnTo>
                <a:lnTo>
                  <a:pt x="6727826" y="1304020"/>
                </a:lnTo>
                <a:lnTo>
                  <a:pt x="6666001" y="1304718"/>
                </a:lnTo>
                <a:lnTo>
                  <a:pt x="6604379" y="1305370"/>
                </a:lnTo>
                <a:lnTo>
                  <a:pt x="6542958" y="1305977"/>
                </a:lnTo>
                <a:lnTo>
                  <a:pt x="6481739" y="1306538"/>
                </a:lnTo>
                <a:lnTo>
                  <a:pt x="6420720" y="1307056"/>
                </a:lnTo>
                <a:lnTo>
                  <a:pt x="6359902" y="1307531"/>
                </a:lnTo>
                <a:lnTo>
                  <a:pt x="6299284" y="1307964"/>
                </a:lnTo>
                <a:lnTo>
                  <a:pt x="6238866" y="1308356"/>
                </a:lnTo>
                <a:lnTo>
                  <a:pt x="6178646" y="1308706"/>
                </a:lnTo>
                <a:lnTo>
                  <a:pt x="6118625" y="1309017"/>
                </a:lnTo>
                <a:lnTo>
                  <a:pt x="6058802" y="1309289"/>
                </a:lnTo>
                <a:lnTo>
                  <a:pt x="5999176" y="1309523"/>
                </a:lnTo>
                <a:lnTo>
                  <a:pt x="5939748" y="1309719"/>
                </a:lnTo>
                <a:lnTo>
                  <a:pt x="5880516" y="1309878"/>
                </a:lnTo>
                <a:lnTo>
                  <a:pt x="5821480" y="1310002"/>
                </a:lnTo>
                <a:lnTo>
                  <a:pt x="5762639" y="1310091"/>
                </a:lnTo>
                <a:lnTo>
                  <a:pt x="5703994" y="1310145"/>
                </a:lnTo>
                <a:lnTo>
                  <a:pt x="5645543" y="1310166"/>
                </a:lnTo>
                <a:lnTo>
                  <a:pt x="5587287" y="1310154"/>
                </a:lnTo>
                <a:lnTo>
                  <a:pt x="5529223" y="1310110"/>
                </a:lnTo>
                <a:lnTo>
                  <a:pt x="5471353" y="1310036"/>
                </a:lnTo>
                <a:lnTo>
                  <a:pt x="5413676" y="1309930"/>
                </a:lnTo>
                <a:lnTo>
                  <a:pt x="5356191" y="1309796"/>
                </a:lnTo>
                <a:lnTo>
                  <a:pt x="5298897" y="1309633"/>
                </a:lnTo>
                <a:lnTo>
                  <a:pt x="5241795" y="1309441"/>
                </a:lnTo>
                <a:lnTo>
                  <a:pt x="5184883" y="1309223"/>
                </a:lnTo>
                <a:lnTo>
                  <a:pt x="5128161" y="1308978"/>
                </a:lnTo>
                <a:lnTo>
                  <a:pt x="5071629" y="1308708"/>
                </a:lnTo>
                <a:lnTo>
                  <a:pt x="5015287" y="1308413"/>
                </a:lnTo>
                <a:lnTo>
                  <a:pt x="4959133" y="1308094"/>
                </a:lnTo>
                <a:lnTo>
                  <a:pt x="4903167" y="1307752"/>
                </a:lnTo>
                <a:lnTo>
                  <a:pt x="4847389" y="1307388"/>
                </a:lnTo>
                <a:lnTo>
                  <a:pt x="4791798" y="1307001"/>
                </a:lnTo>
                <a:lnTo>
                  <a:pt x="4736393" y="1306595"/>
                </a:lnTo>
                <a:lnTo>
                  <a:pt x="4681176" y="1306168"/>
                </a:lnTo>
                <a:lnTo>
                  <a:pt x="4626143" y="1305722"/>
                </a:lnTo>
                <a:lnTo>
                  <a:pt x="4571297" y="1305258"/>
                </a:lnTo>
                <a:lnTo>
                  <a:pt x="4516634" y="1304776"/>
                </a:lnTo>
                <a:lnTo>
                  <a:pt x="4462157" y="1304277"/>
                </a:lnTo>
                <a:lnTo>
                  <a:pt x="4407863" y="1303762"/>
                </a:lnTo>
                <a:lnTo>
                  <a:pt x="4353752" y="1303232"/>
                </a:lnTo>
                <a:lnTo>
                  <a:pt x="4299824" y="1302688"/>
                </a:lnTo>
                <a:lnTo>
                  <a:pt x="4246079" y="1302130"/>
                </a:lnTo>
                <a:lnTo>
                  <a:pt x="4192515" y="1301559"/>
                </a:lnTo>
                <a:lnTo>
                  <a:pt x="4139133" y="1300976"/>
                </a:lnTo>
                <a:lnTo>
                  <a:pt x="4085931" y="1300382"/>
                </a:lnTo>
                <a:lnTo>
                  <a:pt x="4032910" y="1299777"/>
                </a:lnTo>
                <a:lnTo>
                  <a:pt x="3980069" y="1299163"/>
                </a:lnTo>
                <a:lnTo>
                  <a:pt x="3927408" y="1298540"/>
                </a:lnTo>
                <a:lnTo>
                  <a:pt x="3874925" y="1297908"/>
                </a:lnTo>
                <a:lnTo>
                  <a:pt x="3822620" y="1297270"/>
                </a:lnTo>
                <a:lnTo>
                  <a:pt x="3770494" y="1296625"/>
                </a:lnTo>
                <a:lnTo>
                  <a:pt x="3718545" y="1295974"/>
                </a:lnTo>
                <a:lnTo>
                  <a:pt x="3666773" y="1295319"/>
                </a:lnTo>
                <a:lnTo>
                  <a:pt x="3615177" y="1294659"/>
                </a:lnTo>
                <a:lnTo>
                  <a:pt x="3563758" y="1293996"/>
                </a:lnTo>
                <a:lnTo>
                  <a:pt x="3512514" y="1293331"/>
                </a:lnTo>
                <a:lnTo>
                  <a:pt x="3461445" y="1292663"/>
                </a:lnTo>
                <a:lnTo>
                  <a:pt x="3410550" y="1291995"/>
                </a:lnTo>
                <a:lnTo>
                  <a:pt x="3359829" y="1291327"/>
                </a:lnTo>
                <a:lnTo>
                  <a:pt x="3309282" y="1290659"/>
                </a:lnTo>
                <a:lnTo>
                  <a:pt x="3258908" y="1289993"/>
                </a:lnTo>
                <a:lnTo>
                  <a:pt x="3208707" y="1289329"/>
                </a:lnTo>
                <a:lnTo>
                  <a:pt x="3158678" y="1288668"/>
                </a:lnTo>
                <a:lnTo>
                  <a:pt x="3108820" y="1288011"/>
                </a:lnTo>
                <a:lnTo>
                  <a:pt x="3059133" y="1287359"/>
                </a:lnTo>
                <a:lnTo>
                  <a:pt x="3009617" y="1286712"/>
                </a:lnTo>
                <a:lnTo>
                  <a:pt x="2960271" y="1286071"/>
                </a:lnTo>
                <a:lnTo>
                  <a:pt x="2911095" y="1285437"/>
                </a:lnTo>
                <a:lnTo>
                  <a:pt x="2862087" y="1284812"/>
                </a:lnTo>
                <a:lnTo>
                  <a:pt x="2813249" y="1284194"/>
                </a:lnTo>
                <a:lnTo>
                  <a:pt x="2764578" y="1283586"/>
                </a:lnTo>
                <a:lnTo>
                  <a:pt x="2716075" y="1282988"/>
                </a:lnTo>
                <a:lnTo>
                  <a:pt x="2667740" y="1282402"/>
                </a:lnTo>
                <a:lnTo>
                  <a:pt x="2619571" y="1281827"/>
                </a:lnTo>
                <a:lnTo>
                  <a:pt x="2571568" y="1281264"/>
                </a:lnTo>
                <a:lnTo>
                  <a:pt x="2523731" y="1280715"/>
                </a:lnTo>
                <a:lnTo>
                  <a:pt x="2476059" y="1280180"/>
                </a:lnTo>
                <a:lnTo>
                  <a:pt x="2428552" y="1279660"/>
                </a:lnTo>
                <a:lnTo>
                  <a:pt x="2381209" y="1279156"/>
                </a:lnTo>
                <a:lnTo>
                  <a:pt x="2334030" y="1278668"/>
                </a:lnTo>
                <a:lnTo>
                  <a:pt x="2287014" y="1278198"/>
                </a:lnTo>
                <a:lnTo>
                  <a:pt x="2240161" y="1277746"/>
                </a:lnTo>
                <a:lnTo>
                  <a:pt x="2193470" y="1277313"/>
                </a:lnTo>
                <a:lnTo>
                  <a:pt x="2146941" y="1276899"/>
                </a:lnTo>
                <a:lnTo>
                  <a:pt x="2100573" y="1276506"/>
                </a:lnTo>
                <a:lnTo>
                  <a:pt x="2054366" y="1276134"/>
                </a:lnTo>
                <a:lnTo>
                  <a:pt x="2008320" y="1275785"/>
                </a:lnTo>
                <a:lnTo>
                  <a:pt x="1962433" y="1275458"/>
                </a:lnTo>
                <a:lnTo>
                  <a:pt x="1916705" y="1275155"/>
                </a:lnTo>
                <a:lnTo>
                  <a:pt x="1871137" y="1274876"/>
                </a:lnTo>
                <a:lnTo>
                  <a:pt x="1825727" y="1274623"/>
                </a:lnTo>
                <a:lnTo>
                  <a:pt x="1780474" y="1274395"/>
                </a:lnTo>
                <a:lnTo>
                  <a:pt x="1735379" y="1274195"/>
                </a:lnTo>
                <a:lnTo>
                  <a:pt x="1690441" y="1274022"/>
                </a:lnTo>
                <a:lnTo>
                  <a:pt x="1645659" y="1273878"/>
                </a:lnTo>
                <a:lnTo>
                  <a:pt x="1601034" y="1273763"/>
                </a:lnTo>
                <a:lnTo>
                  <a:pt x="1556563" y="1273678"/>
                </a:lnTo>
                <a:lnTo>
                  <a:pt x="1512248" y="1273624"/>
                </a:lnTo>
                <a:lnTo>
                  <a:pt x="1468087" y="1273601"/>
                </a:lnTo>
                <a:lnTo>
                  <a:pt x="1424080" y="1273611"/>
                </a:lnTo>
                <a:lnTo>
                  <a:pt x="1380226" y="1273654"/>
                </a:lnTo>
                <a:lnTo>
                  <a:pt x="1336526" y="1273731"/>
                </a:lnTo>
                <a:lnTo>
                  <a:pt x="1292978" y="1273843"/>
                </a:lnTo>
                <a:lnTo>
                  <a:pt x="1249582" y="1273990"/>
                </a:lnTo>
                <a:lnTo>
                  <a:pt x="1206337" y="1274174"/>
                </a:lnTo>
                <a:lnTo>
                  <a:pt x="1163244" y="1274395"/>
                </a:lnTo>
                <a:lnTo>
                  <a:pt x="1120301" y="1274654"/>
                </a:lnTo>
                <a:lnTo>
                  <a:pt x="1077508" y="1274952"/>
                </a:lnTo>
                <a:lnTo>
                  <a:pt x="1034864" y="1275289"/>
                </a:lnTo>
                <a:lnTo>
                  <a:pt x="992370" y="1275667"/>
                </a:lnTo>
                <a:lnTo>
                  <a:pt x="950024" y="1276086"/>
                </a:lnTo>
                <a:lnTo>
                  <a:pt x="907827" y="1276546"/>
                </a:lnTo>
                <a:lnTo>
                  <a:pt x="865777" y="1277050"/>
                </a:lnTo>
                <a:lnTo>
                  <a:pt x="823874" y="1277597"/>
                </a:lnTo>
                <a:lnTo>
                  <a:pt x="782117" y="1278188"/>
                </a:lnTo>
                <a:lnTo>
                  <a:pt x="740507" y="1278825"/>
                </a:lnTo>
                <a:lnTo>
                  <a:pt x="699043" y="1279507"/>
                </a:lnTo>
                <a:lnTo>
                  <a:pt x="657723" y="1280236"/>
                </a:lnTo>
                <a:lnTo>
                  <a:pt x="616548" y="1281013"/>
                </a:lnTo>
                <a:lnTo>
                  <a:pt x="575518" y="1281838"/>
                </a:lnTo>
                <a:lnTo>
                  <a:pt x="534631" y="1282712"/>
                </a:lnTo>
                <a:lnTo>
                  <a:pt x="493887" y="1283636"/>
                </a:lnTo>
                <a:lnTo>
                  <a:pt x="453286" y="1284610"/>
                </a:lnTo>
                <a:lnTo>
                  <a:pt x="412827" y="1285636"/>
                </a:lnTo>
                <a:lnTo>
                  <a:pt x="372510" y="1286715"/>
                </a:lnTo>
                <a:lnTo>
                  <a:pt x="332335" y="1287846"/>
                </a:lnTo>
                <a:lnTo>
                  <a:pt x="292300" y="1289031"/>
                </a:lnTo>
                <a:lnTo>
                  <a:pt x="252405" y="1290271"/>
                </a:lnTo>
                <a:lnTo>
                  <a:pt x="212650" y="1291566"/>
                </a:lnTo>
                <a:lnTo>
                  <a:pt x="173034" y="1292918"/>
                </a:lnTo>
                <a:lnTo>
                  <a:pt x="133557" y="1294326"/>
                </a:lnTo>
                <a:lnTo>
                  <a:pt x="128999" y="1249103"/>
                </a:lnTo>
                <a:lnTo>
                  <a:pt x="123146" y="1202163"/>
                </a:lnTo>
                <a:lnTo>
                  <a:pt x="116178" y="1153706"/>
                </a:lnTo>
                <a:lnTo>
                  <a:pt x="108275" y="1103931"/>
                </a:lnTo>
                <a:lnTo>
                  <a:pt x="99618" y="1053034"/>
                </a:lnTo>
                <a:lnTo>
                  <a:pt x="90386" y="1001216"/>
                </a:lnTo>
                <a:lnTo>
                  <a:pt x="80760" y="948674"/>
                </a:lnTo>
                <a:lnTo>
                  <a:pt x="70919" y="895606"/>
                </a:lnTo>
                <a:lnTo>
                  <a:pt x="61043" y="842211"/>
                </a:lnTo>
                <a:lnTo>
                  <a:pt x="51313" y="788687"/>
                </a:lnTo>
                <a:lnTo>
                  <a:pt x="41909" y="735234"/>
                </a:lnTo>
                <a:lnTo>
                  <a:pt x="33010" y="682048"/>
                </a:lnTo>
                <a:lnTo>
                  <a:pt x="24797" y="629328"/>
                </a:lnTo>
                <a:lnTo>
                  <a:pt x="17449" y="577273"/>
                </a:lnTo>
                <a:lnTo>
                  <a:pt x="11147" y="526082"/>
                </a:lnTo>
                <a:lnTo>
                  <a:pt x="6072" y="475952"/>
                </a:lnTo>
                <a:lnTo>
                  <a:pt x="2402" y="427082"/>
                </a:lnTo>
                <a:lnTo>
                  <a:pt x="318" y="379670"/>
                </a:lnTo>
                <a:lnTo>
                  <a:pt x="0" y="333915"/>
                </a:lnTo>
                <a:lnTo>
                  <a:pt x="1627" y="290014"/>
                </a:lnTo>
                <a:lnTo>
                  <a:pt x="5381" y="248167"/>
                </a:lnTo>
                <a:lnTo>
                  <a:pt x="11441" y="208572"/>
                </a:lnTo>
                <a:lnTo>
                  <a:pt x="19988" y="171427"/>
                </a:lnTo>
                <a:lnTo>
                  <a:pt x="45259" y="105281"/>
                </a:lnTo>
                <a:lnTo>
                  <a:pt x="82635" y="51316"/>
                </a:lnTo>
                <a:lnTo>
                  <a:pt x="106313" y="29397"/>
                </a:lnTo>
                <a:lnTo>
                  <a:pt x="133557" y="11118"/>
                </a:lnTo>
                <a:close/>
              </a:path>
            </a:pathLst>
          </a:custGeom>
          <a:ln w="12700">
            <a:solidFill>
              <a:srgbClr val="1D81F7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69097" y="2836226"/>
            <a:ext cx="643572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 MT"/>
                <a:cs typeface="Arial MT"/>
              </a:rPr>
              <a:t>Pembelajaran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harus memenuhi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potensi, 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kebutuhan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perkembangan</a:t>
            </a:r>
            <a:r>
              <a:rPr dirty="0" sz="2400" spc="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dan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tahapan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belajar, </a:t>
            </a:r>
            <a:r>
              <a:rPr dirty="0" sz="2400" spc="-65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serta</a:t>
            </a:r>
            <a:r>
              <a:rPr dirty="0" sz="2400" spc="-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kepentingan</a:t>
            </a:r>
            <a:r>
              <a:rPr dirty="0" sz="2400" spc="3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peserta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didik.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4133" y="4416811"/>
            <a:ext cx="3324860" cy="1391285"/>
            <a:chOff x="564133" y="4416811"/>
            <a:chExt cx="3324860" cy="1391285"/>
          </a:xfrm>
        </p:grpSpPr>
        <p:sp>
          <p:nvSpPr>
            <p:cNvPr id="10" name="object 10"/>
            <p:cNvSpPr/>
            <p:nvPr/>
          </p:nvSpPr>
          <p:spPr>
            <a:xfrm>
              <a:off x="576833" y="4429511"/>
              <a:ext cx="3299460" cy="1365885"/>
            </a:xfrm>
            <a:custGeom>
              <a:avLst/>
              <a:gdLst/>
              <a:ahLst/>
              <a:cxnLst/>
              <a:rect l="l" t="t" r="r" b="b"/>
              <a:pathLst>
                <a:path w="3299460" h="1365885">
                  <a:moveTo>
                    <a:pt x="3071876" y="0"/>
                  </a:moveTo>
                  <a:lnTo>
                    <a:pt x="227584" y="0"/>
                  </a:lnTo>
                  <a:lnTo>
                    <a:pt x="181717" y="4623"/>
                  </a:lnTo>
                  <a:lnTo>
                    <a:pt x="138997" y="17884"/>
                  </a:lnTo>
                  <a:lnTo>
                    <a:pt x="100339" y="38867"/>
                  </a:lnTo>
                  <a:lnTo>
                    <a:pt x="66657" y="66657"/>
                  </a:lnTo>
                  <a:lnTo>
                    <a:pt x="38867" y="100339"/>
                  </a:lnTo>
                  <a:lnTo>
                    <a:pt x="17884" y="138997"/>
                  </a:lnTo>
                  <a:lnTo>
                    <a:pt x="4623" y="181717"/>
                  </a:lnTo>
                  <a:lnTo>
                    <a:pt x="0" y="227584"/>
                  </a:lnTo>
                  <a:lnTo>
                    <a:pt x="0" y="1137907"/>
                  </a:lnTo>
                  <a:lnTo>
                    <a:pt x="4623" y="1183774"/>
                  </a:lnTo>
                  <a:lnTo>
                    <a:pt x="17884" y="1226495"/>
                  </a:lnTo>
                  <a:lnTo>
                    <a:pt x="38867" y="1265156"/>
                  </a:lnTo>
                  <a:lnTo>
                    <a:pt x="66657" y="1298840"/>
                  </a:lnTo>
                  <a:lnTo>
                    <a:pt x="100339" y="1326632"/>
                  </a:lnTo>
                  <a:lnTo>
                    <a:pt x="138997" y="1347617"/>
                  </a:lnTo>
                  <a:lnTo>
                    <a:pt x="181717" y="1360879"/>
                  </a:lnTo>
                  <a:lnTo>
                    <a:pt x="227584" y="1365504"/>
                  </a:lnTo>
                  <a:lnTo>
                    <a:pt x="3071876" y="1365504"/>
                  </a:lnTo>
                  <a:lnTo>
                    <a:pt x="3117742" y="1360879"/>
                  </a:lnTo>
                  <a:lnTo>
                    <a:pt x="3160462" y="1347617"/>
                  </a:lnTo>
                  <a:lnTo>
                    <a:pt x="3199120" y="1326632"/>
                  </a:lnTo>
                  <a:lnTo>
                    <a:pt x="3232802" y="1298840"/>
                  </a:lnTo>
                  <a:lnTo>
                    <a:pt x="3260592" y="1265156"/>
                  </a:lnTo>
                  <a:lnTo>
                    <a:pt x="3281575" y="1226495"/>
                  </a:lnTo>
                  <a:lnTo>
                    <a:pt x="3294836" y="1183774"/>
                  </a:lnTo>
                  <a:lnTo>
                    <a:pt x="3299460" y="1137907"/>
                  </a:lnTo>
                  <a:lnTo>
                    <a:pt x="3299460" y="227584"/>
                  </a:lnTo>
                  <a:lnTo>
                    <a:pt x="3294836" y="181717"/>
                  </a:lnTo>
                  <a:lnTo>
                    <a:pt x="3281575" y="138997"/>
                  </a:lnTo>
                  <a:lnTo>
                    <a:pt x="3260592" y="100339"/>
                  </a:lnTo>
                  <a:lnTo>
                    <a:pt x="3232802" y="66657"/>
                  </a:lnTo>
                  <a:lnTo>
                    <a:pt x="3199120" y="38867"/>
                  </a:lnTo>
                  <a:lnTo>
                    <a:pt x="3160462" y="17884"/>
                  </a:lnTo>
                  <a:lnTo>
                    <a:pt x="3117742" y="4623"/>
                  </a:lnTo>
                  <a:lnTo>
                    <a:pt x="307187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76833" y="4429511"/>
              <a:ext cx="3299460" cy="1365885"/>
            </a:xfrm>
            <a:custGeom>
              <a:avLst/>
              <a:gdLst/>
              <a:ahLst/>
              <a:cxnLst/>
              <a:rect l="l" t="t" r="r" b="b"/>
              <a:pathLst>
                <a:path w="3299460" h="1365885">
                  <a:moveTo>
                    <a:pt x="0" y="227584"/>
                  </a:moveTo>
                  <a:lnTo>
                    <a:pt x="4623" y="181717"/>
                  </a:lnTo>
                  <a:lnTo>
                    <a:pt x="17884" y="138997"/>
                  </a:lnTo>
                  <a:lnTo>
                    <a:pt x="38867" y="100339"/>
                  </a:lnTo>
                  <a:lnTo>
                    <a:pt x="66657" y="66657"/>
                  </a:lnTo>
                  <a:lnTo>
                    <a:pt x="100339" y="38867"/>
                  </a:lnTo>
                  <a:lnTo>
                    <a:pt x="138997" y="17884"/>
                  </a:lnTo>
                  <a:lnTo>
                    <a:pt x="181717" y="4623"/>
                  </a:lnTo>
                  <a:lnTo>
                    <a:pt x="227584" y="0"/>
                  </a:lnTo>
                  <a:lnTo>
                    <a:pt x="3071876" y="0"/>
                  </a:lnTo>
                  <a:lnTo>
                    <a:pt x="3117742" y="4623"/>
                  </a:lnTo>
                  <a:lnTo>
                    <a:pt x="3160462" y="17884"/>
                  </a:lnTo>
                  <a:lnTo>
                    <a:pt x="3199120" y="38867"/>
                  </a:lnTo>
                  <a:lnTo>
                    <a:pt x="3232802" y="66657"/>
                  </a:lnTo>
                  <a:lnTo>
                    <a:pt x="3260592" y="100339"/>
                  </a:lnTo>
                  <a:lnTo>
                    <a:pt x="3281575" y="138997"/>
                  </a:lnTo>
                  <a:lnTo>
                    <a:pt x="3294836" y="181717"/>
                  </a:lnTo>
                  <a:lnTo>
                    <a:pt x="3299460" y="227584"/>
                  </a:lnTo>
                  <a:lnTo>
                    <a:pt x="3299460" y="1137907"/>
                  </a:lnTo>
                  <a:lnTo>
                    <a:pt x="3294836" y="1183774"/>
                  </a:lnTo>
                  <a:lnTo>
                    <a:pt x="3281575" y="1226495"/>
                  </a:lnTo>
                  <a:lnTo>
                    <a:pt x="3260592" y="1265156"/>
                  </a:lnTo>
                  <a:lnTo>
                    <a:pt x="3232802" y="1298840"/>
                  </a:lnTo>
                  <a:lnTo>
                    <a:pt x="3199120" y="1326632"/>
                  </a:lnTo>
                  <a:lnTo>
                    <a:pt x="3160462" y="1347617"/>
                  </a:lnTo>
                  <a:lnTo>
                    <a:pt x="3117742" y="1360879"/>
                  </a:lnTo>
                  <a:lnTo>
                    <a:pt x="3071876" y="1365504"/>
                  </a:lnTo>
                  <a:lnTo>
                    <a:pt x="227584" y="1365504"/>
                  </a:lnTo>
                  <a:lnTo>
                    <a:pt x="181717" y="1360879"/>
                  </a:lnTo>
                  <a:lnTo>
                    <a:pt x="138997" y="1347617"/>
                  </a:lnTo>
                  <a:lnTo>
                    <a:pt x="100339" y="1326632"/>
                  </a:lnTo>
                  <a:lnTo>
                    <a:pt x="66657" y="1298840"/>
                  </a:lnTo>
                  <a:lnTo>
                    <a:pt x="38867" y="1265156"/>
                  </a:lnTo>
                  <a:lnTo>
                    <a:pt x="17884" y="1226495"/>
                  </a:lnTo>
                  <a:lnTo>
                    <a:pt x="4623" y="1183774"/>
                  </a:lnTo>
                  <a:lnTo>
                    <a:pt x="0" y="1137907"/>
                  </a:lnTo>
                  <a:lnTo>
                    <a:pt x="0" y="227584"/>
                  </a:lnTo>
                  <a:close/>
                </a:path>
              </a:pathLst>
            </a:custGeom>
            <a:ln w="254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151971" y="4842812"/>
            <a:ext cx="214757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dirty="0" sz="3200" spc="-1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dirty="0" sz="3200" spc="-5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dirty="0" sz="3200" spc="-1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3200" spc="5">
                <a:solidFill>
                  <a:srgbClr val="FFFFFF"/>
                </a:solidFill>
                <a:latin typeface="Arial MT"/>
                <a:cs typeface="Arial MT"/>
              </a:rPr>
              <a:t>ks</a:t>
            </a:r>
            <a:r>
              <a:rPr dirty="0" sz="3200" spc="-5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dirty="0" sz="3200" spc="-10">
                <a:solidFill>
                  <a:srgbClr val="FFFFFF"/>
                </a:solidFill>
                <a:latin typeface="Arial MT"/>
                <a:cs typeface="Arial MT"/>
              </a:rPr>
              <a:t>ual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73294" y="4388668"/>
            <a:ext cx="7405370" cy="1310640"/>
          </a:xfrm>
          <a:custGeom>
            <a:avLst/>
            <a:gdLst/>
            <a:ahLst/>
            <a:cxnLst/>
            <a:rect l="l" t="t" r="r" b="b"/>
            <a:pathLst>
              <a:path w="7405370" h="1310639">
                <a:moveTo>
                  <a:pt x="133529" y="11118"/>
                </a:moveTo>
                <a:lnTo>
                  <a:pt x="205121" y="10234"/>
                </a:lnTo>
                <a:lnTo>
                  <a:pt x="280130" y="9393"/>
                </a:lnTo>
                <a:lnTo>
                  <a:pt x="318881" y="8988"/>
                </a:lnTo>
                <a:lnTo>
                  <a:pt x="358444" y="8593"/>
                </a:lnTo>
                <a:lnTo>
                  <a:pt x="398806" y="8209"/>
                </a:lnTo>
                <a:lnTo>
                  <a:pt x="439952" y="7834"/>
                </a:lnTo>
                <a:lnTo>
                  <a:pt x="481869" y="7470"/>
                </a:lnTo>
                <a:lnTo>
                  <a:pt x="524544" y="7116"/>
                </a:lnTo>
                <a:lnTo>
                  <a:pt x="567961" y="6772"/>
                </a:lnTo>
                <a:lnTo>
                  <a:pt x="612107" y="6438"/>
                </a:lnTo>
                <a:lnTo>
                  <a:pt x="656968" y="6113"/>
                </a:lnTo>
                <a:lnTo>
                  <a:pt x="702531" y="5798"/>
                </a:lnTo>
                <a:lnTo>
                  <a:pt x="748782" y="5492"/>
                </a:lnTo>
                <a:lnTo>
                  <a:pt x="795705" y="5196"/>
                </a:lnTo>
                <a:lnTo>
                  <a:pt x="843289" y="4909"/>
                </a:lnTo>
                <a:lnTo>
                  <a:pt x="891518" y="4632"/>
                </a:lnTo>
                <a:lnTo>
                  <a:pt x="940379" y="4364"/>
                </a:lnTo>
                <a:lnTo>
                  <a:pt x="989859" y="4104"/>
                </a:lnTo>
                <a:lnTo>
                  <a:pt x="1039942" y="3854"/>
                </a:lnTo>
                <a:lnTo>
                  <a:pt x="1090615" y="3612"/>
                </a:lnTo>
                <a:lnTo>
                  <a:pt x="1141865" y="3380"/>
                </a:lnTo>
                <a:lnTo>
                  <a:pt x="1193678" y="3156"/>
                </a:lnTo>
                <a:lnTo>
                  <a:pt x="1246038" y="2940"/>
                </a:lnTo>
                <a:lnTo>
                  <a:pt x="1298934" y="2733"/>
                </a:lnTo>
                <a:lnTo>
                  <a:pt x="1352350" y="2535"/>
                </a:lnTo>
                <a:lnTo>
                  <a:pt x="1406273" y="2345"/>
                </a:lnTo>
                <a:lnTo>
                  <a:pt x="1460690" y="2162"/>
                </a:lnTo>
                <a:lnTo>
                  <a:pt x="1515585" y="1989"/>
                </a:lnTo>
                <a:lnTo>
                  <a:pt x="1570945" y="1823"/>
                </a:lnTo>
                <a:lnTo>
                  <a:pt x="1626757" y="1665"/>
                </a:lnTo>
                <a:lnTo>
                  <a:pt x="1683006" y="1514"/>
                </a:lnTo>
                <a:lnTo>
                  <a:pt x="1739679" y="1372"/>
                </a:lnTo>
                <a:lnTo>
                  <a:pt x="1796762" y="1237"/>
                </a:lnTo>
                <a:lnTo>
                  <a:pt x="1854240" y="1110"/>
                </a:lnTo>
                <a:lnTo>
                  <a:pt x="1912100" y="990"/>
                </a:lnTo>
                <a:lnTo>
                  <a:pt x="1970328" y="878"/>
                </a:lnTo>
                <a:lnTo>
                  <a:pt x="2028910" y="772"/>
                </a:lnTo>
                <a:lnTo>
                  <a:pt x="2087833" y="674"/>
                </a:lnTo>
                <a:lnTo>
                  <a:pt x="2147081" y="583"/>
                </a:lnTo>
                <a:lnTo>
                  <a:pt x="2206643" y="499"/>
                </a:lnTo>
                <a:lnTo>
                  <a:pt x="2266502" y="422"/>
                </a:lnTo>
                <a:lnTo>
                  <a:pt x="2326647" y="352"/>
                </a:lnTo>
                <a:lnTo>
                  <a:pt x="2387062" y="288"/>
                </a:lnTo>
                <a:lnTo>
                  <a:pt x="2447734" y="231"/>
                </a:lnTo>
                <a:lnTo>
                  <a:pt x="2508649" y="181"/>
                </a:lnTo>
                <a:lnTo>
                  <a:pt x="2569793" y="137"/>
                </a:lnTo>
                <a:lnTo>
                  <a:pt x="2631152" y="99"/>
                </a:lnTo>
                <a:lnTo>
                  <a:pt x="2692713" y="67"/>
                </a:lnTo>
                <a:lnTo>
                  <a:pt x="2754461" y="42"/>
                </a:lnTo>
                <a:lnTo>
                  <a:pt x="2816383" y="22"/>
                </a:lnTo>
                <a:lnTo>
                  <a:pt x="2878464" y="9"/>
                </a:lnTo>
                <a:lnTo>
                  <a:pt x="2940691" y="1"/>
                </a:lnTo>
                <a:lnTo>
                  <a:pt x="3003050" y="0"/>
                </a:lnTo>
                <a:lnTo>
                  <a:pt x="3065527" y="3"/>
                </a:lnTo>
                <a:lnTo>
                  <a:pt x="3128108" y="13"/>
                </a:lnTo>
                <a:lnTo>
                  <a:pt x="3190779" y="27"/>
                </a:lnTo>
                <a:lnTo>
                  <a:pt x="3253527" y="48"/>
                </a:lnTo>
                <a:lnTo>
                  <a:pt x="3316337" y="73"/>
                </a:lnTo>
                <a:lnTo>
                  <a:pt x="3379195" y="104"/>
                </a:lnTo>
                <a:lnTo>
                  <a:pt x="3442088" y="139"/>
                </a:lnTo>
                <a:lnTo>
                  <a:pt x="3505002" y="180"/>
                </a:lnTo>
                <a:lnTo>
                  <a:pt x="3567923" y="226"/>
                </a:lnTo>
                <a:lnTo>
                  <a:pt x="3630837" y="276"/>
                </a:lnTo>
                <a:lnTo>
                  <a:pt x="3693729" y="331"/>
                </a:lnTo>
                <a:lnTo>
                  <a:pt x="3756587" y="391"/>
                </a:lnTo>
                <a:lnTo>
                  <a:pt x="3819397" y="455"/>
                </a:lnTo>
                <a:lnTo>
                  <a:pt x="3882144" y="524"/>
                </a:lnTo>
                <a:lnTo>
                  <a:pt x="3944814" y="597"/>
                </a:lnTo>
                <a:lnTo>
                  <a:pt x="4007394" y="674"/>
                </a:lnTo>
                <a:lnTo>
                  <a:pt x="4069870" y="756"/>
                </a:lnTo>
                <a:lnTo>
                  <a:pt x="4132227" y="841"/>
                </a:lnTo>
                <a:lnTo>
                  <a:pt x="4194453" y="931"/>
                </a:lnTo>
                <a:lnTo>
                  <a:pt x="4256532" y="1024"/>
                </a:lnTo>
                <a:lnTo>
                  <a:pt x="4318452" y="1121"/>
                </a:lnTo>
                <a:lnTo>
                  <a:pt x="4380198" y="1222"/>
                </a:lnTo>
                <a:lnTo>
                  <a:pt x="4441757" y="1326"/>
                </a:lnTo>
                <a:lnTo>
                  <a:pt x="4503114" y="1434"/>
                </a:lnTo>
                <a:lnTo>
                  <a:pt x="4564256" y="1545"/>
                </a:lnTo>
                <a:lnTo>
                  <a:pt x="4625168" y="1659"/>
                </a:lnTo>
                <a:lnTo>
                  <a:pt x="4685838" y="1777"/>
                </a:lnTo>
                <a:lnTo>
                  <a:pt x="4746250" y="1898"/>
                </a:lnTo>
                <a:lnTo>
                  <a:pt x="4806391" y="2021"/>
                </a:lnTo>
                <a:lnTo>
                  <a:pt x="4866248" y="2148"/>
                </a:lnTo>
                <a:lnTo>
                  <a:pt x="4925806" y="2278"/>
                </a:lnTo>
                <a:lnTo>
                  <a:pt x="4985051" y="2410"/>
                </a:lnTo>
                <a:lnTo>
                  <a:pt x="5043970" y="2545"/>
                </a:lnTo>
                <a:lnTo>
                  <a:pt x="5102549" y="2682"/>
                </a:lnTo>
                <a:lnTo>
                  <a:pt x="5160773" y="2822"/>
                </a:lnTo>
                <a:lnTo>
                  <a:pt x="5218629" y="2964"/>
                </a:lnTo>
                <a:lnTo>
                  <a:pt x="5276103" y="3109"/>
                </a:lnTo>
                <a:lnTo>
                  <a:pt x="5333181" y="3255"/>
                </a:lnTo>
                <a:lnTo>
                  <a:pt x="5389850" y="3404"/>
                </a:lnTo>
                <a:lnTo>
                  <a:pt x="5446094" y="3555"/>
                </a:lnTo>
                <a:lnTo>
                  <a:pt x="5501901" y="3707"/>
                </a:lnTo>
                <a:lnTo>
                  <a:pt x="5557257" y="3861"/>
                </a:lnTo>
                <a:lnTo>
                  <a:pt x="5612147" y="4017"/>
                </a:lnTo>
                <a:lnTo>
                  <a:pt x="5666558" y="4175"/>
                </a:lnTo>
                <a:lnTo>
                  <a:pt x="5720476" y="4334"/>
                </a:lnTo>
                <a:lnTo>
                  <a:pt x="5773887" y="4494"/>
                </a:lnTo>
                <a:lnTo>
                  <a:pt x="5826777" y="4656"/>
                </a:lnTo>
                <a:lnTo>
                  <a:pt x="5879132" y="4819"/>
                </a:lnTo>
                <a:lnTo>
                  <a:pt x="5930938" y="4983"/>
                </a:lnTo>
                <a:lnTo>
                  <a:pt x="5982182" y="5149"/>
                </a:lnTo>
                <a:lnTo>
                  <a:pt x="6032849" y="5315"/>
                </a:lnTo>
                <a:lnTo>
                  <a:pt x="6082926" y="5482"/>
                </a:lnTo>
                <a:lnTo>
                  <a:pt x="6132399" y="5649"/>
                </a:lnTo>
                <a:lnTo>
                  <a:pt x="6181253" y="5818"/>
                </a:lnTo>
                <a:lnTo>
                  <a:pt x="6229475" y="5987"/>
                </a:lnTo>
                <a:lnTo>
                  <a:pt x="6277052" y="6156"/>
                </a:lnTo>
                <a:lnTo>
                  <a:pt x="6323969" y="6326"/>
                </a:lnTo>
                <a:lnTo>
                  <a:pt x="6370212" y="6496"/>
                </a:lnTo>
                <a:lnTo>
                  <a:pt x="6415767" y="6666"/>
                </a:lnTo>
                <a:lnTo>
                  <a:pt x="6460621" y="6836"/>
                </a:lnTo>
                <a:lnTo>
                  <a:pt x="6504760" y="7006"/>
                </a:lnTo>
                <a:lnTo>
                  <a:pt x="6548169" y="7176"/>
                </a:lnTo>
                <a:lnTo>
                  <a:pt x="6590835" y="7346"/>
                </a:lnTo>
                <a:lnTo>
                  <a:pt x="6632744" y="7516"/>
                </a:lnTo>
                <a:lnTo>
                  <a:pt x="6673882" y="7685"/>
                </a:lnTo>
                <a:lnTo>
                  <a:pt x="6714236" y="7854"/>
                </a:lnTo>
                <a:lnTo>
                  <a:pt x="6753790" y="8022"/>
                </a:lnTo>
                <a:lnTo>
                  <a:pt x="6792532" y="8190"/>
                </a:lnTo>
                <a:lnTo>
                  <a:pt x="6867523" y="8522"/>
                </a:lnTo>
                <a:lnTo>
                  <a:pt x="6939097" y="8851"/>
                </a:lnTo>
                <a:lnTo>
                  <a:pt x="7007142" y="9175"/>
                </a:lnTo>
                <a:lnTo>
                  <a:pt x="7071549" y="9494"/>
                </a:lnTo>
                <a:lnTo>
                  <a:pt x="7132204" y="9807"/>
                </a:lnTo>
                <a:lnTo>
                  <a:pt x="7188999" y="10113"/>
                </a:lnTo>
                <a:lnTo>
                  <a:pt x="7241820" y="10411"/>
                </a:lnTo>
                <a:lnTo>
                  <a:pt x="7290558" y="10701"/>
                </a:lnTo>
                <a:lnTo>
                  <a:pt x="7335101" y="10982"/>
                </a:lnTo>
                <a:lnTo>
                  <a:pt x="7370885" y="46748"/>
                </a:lnTo>
                <a:lnTo>
                  <a:pt x="7392212" y="117514"/>
                </a:lnTo>
                <a:lnTo>
                  <a:pt x="7403112" y="188223"/>
                </a:lnTo>
                <a:lnTo>
                  <a:pt x="7405330" y="259596"/>
                </a:lnTo>
                <a:lnTo>
                  <a:pt x="7403728" y="295756"/>
                </a:lnTo>
                <a:lnTo>
                  <a:pt x="7396193" y="369473"/>
                </a:lnTo>
                <a:lnTo>
                  <a:pt x="7390697" y="407210"/>
                </a:lnTo>
                <a:lnTo>
                  <a:pt x="7384339" y="445653"/>
                </a:lnTo>
                <a:lnTo>
                  <a:pt x="7377337" y="484891"/>
                </a:lnTo>
                <a:lnTo>
                  <a:pt x="7369909" y="525015"/>
                </a:lnTo>
                <a:lnTo>
                  <a:pt x="7362274" y="566115"/>
                </a:lnTo>
                <a:lnTo>
                  <a:pt x="7354650" y="608280"/>
                </a:lnTo>
                <a:lnTo>
                  <a:pt x="7347255" y="651601"/>
                </a:lnTo>
                <a:lnTo>
                  <a:pt x="7340307" y="696167"/>
                </a:lnTo>
                <a:lnTo>
                  <a:pt x="7334023" y="742068"/>
                </a:lnTo>
                <a:lnTo>
                  <a:pt x="7328624" y="789395"/>
                </a:lnTo>
                <a:lnTo>
                  <a:pt x="7324325" y="838237"/>
                </a:lnTo>
                <a:lnTo>
                  <a:pt x="7321346" y="888685"/>
                </a:lnTo>
                <a:lnTo>
                  <a:pt x="7319905" y="940828"/>
                </a:lnTo>
                <a:lnTo>
                  <a:pt x="7320219" y="994756"/>
                </a:lnTo>
                <a:lnTo>
                  <a:pt x="7322508" y="1050560"/>
                </a:lnTo>
                <a:lnTo>
                  <a:pt x="7326989" y="1108329"/>
                </a:lnTo>
                <a:lnTo>
                  <a:pt x="7333880" y="1168153"/>
                </a:lnTo>
                <a:lnTo>
                  <a:pt x="7343399" y="1230122"/>
                </a:lnTo>
                <a:lnTo>
                  <a:pt x="7355765" y="1294326"/>
                </a:lnTo>
                <a:lnTo>
                  <a:pt x="7288891" y="1293897"/>
                </a:lnTo>
                <a:lnTo>
                  <a:pt x="7222418" y="1293490"/>
                </a:lnTo>
                <a:lnTo>
                  <a:pt x="7156342" y="1293106"/>
                </a:lnTo>
                <a:lnTo>
                  <a:pt x="7090659" y="1292745"/>
                </a:lnTo>
                <a:lnTo>
                  <a:pt x="7025364" y="1292405"/>
                </a:lnTo>
                <a:lnTo>
                  <a:pt x="6960456" y="1292086"/>
                </a:lnTo>
                <a:lnTo>
                  <a:pt x="6895929" y="1291789"/>
                </a:lnTo>
                <a:lnTo>
                  <a:pt x="6831780" y="1291512"/>
                </a:lnTo>
                <a:lnTo>
                  <a:pt x="6768006" y="1291256"/>
                </a:lnTo>
                <a:lnTo>
                  <a:pt x="6704602" y="1291020"/>
                </a:lnTo>
                <a:lnTo>
                  <a:pt x="6641565" y="1290804"/>
                </a:lnTo>
                <a:lnTo>
                  <a:pt x="6578892" y="1290607"/>
                </a:lnTo>
                <a:lnTo>
                  <a:pt x="6516578" y="1290429"/>
                </a:lnTo>
                <a:lnTo>
                  <a:pt x="6454620" y="1290269"/>
                </a:lnTo>
                <a:lnTo>
                  <a:pt x="6393014" y="1290128"/>
                </a:lnTo>
                <a:lnTo>
                  <a:pt x="6331756" y="1290005"/>
                </a:lnTo>
                <a:lnTo>
                  <a:pt x="6270843" y="1289899"/>
                </a:lnTo>
                <a:lnTo>
                  <a:pt x="6210271" y="1289811"/>
                </a:lnTo>
                <a:lnTo>
                  <a:pt x="6150036" y="1289739"/>
                </a:lnTo>
                <a:lnTo>
                  <a:pt x="6090135" y="1289683"/>
                </a:lnTo>
                <a:lnTo>
                  <a:pt x="6030564" y="1289644"/>
                </a:lnTo>
                <a:lnTo>
                  <a:pt x="5971319" y="1289620"/>
                </a:lnTo>
                <a:lnTo>
                  <a:pt x="5912396" y="1289612"/>
                </a:lnTo>
                <a:lnTo>
                  <a:pt x="5853792" y="1289619"/>
                </a:lnTo>
                <a:lnTo>
                  <a:pt x="5795502" y="1289640"/>
                </a:lnTo>
                <a:lnTo>
                  <a:pt x="5737525" y="1289676"/>
                </a:lnTo>
                <a:lnTo>
                  <a:pt x="5679854" y="1289726"/>
                </a:lnTo>
                <a:lnTo>
                  <a:pt x="5622488" y="1289789"/>
                </a:lnTo>
                <a:lnTo>
                  <a:pt x="5565421" y="1289865"/>
                </a:lnTo>
                <a:lnTo>
                  <a:pt x="5508652" y="1289954"/>
                </a:lnTo>
                <a:lnTo>
                  <a:pt x="5452174" y="1290056"/>
                </a:lnTo>
                <a:lnTo>
                  <a:pt x="5395986" y="1290170"/>
                </a:lnTo>
                <a:lnTo>
                  <a:pt x="5340083" y="1290295"/>
                </a:lnTo>
                <a:lnTo>
                  <a:pt x="5284462" y="1290432"/>
                </a:lnTo>
                <a:lnTo>
                  <a:pt x="5229118" y="1290580"/>
                </a:lnTo>
                <a:lnTo>
                  <a:pt x="5174049" y="1290739"/>
                </a:lnTo>
                <a:lnTo>
                  <a:pt x="5119250" y="1290908"/>
                </a:lnTo>
                <a:lnTo>
                  <a:pt x="5064718" y="1291086"/>
                </a:lnTo>
                <a:lnTo>
                  <a:pt x="5010449" y="1291275"/>
                </a:lnTo>
                <a:lnTo>
                  <a:pt x="4956439" y="1291473"/>
                </a:lnTo>
                <a:lnTo>
                  <a:pt x="4902685" y="1291679"/>
                </a:lnTo>
                <a:lnTo>
                  <a:pt x="4849182" y="1291894"/>
                </a:lnTo>
                <a:lnTo>
                  <a:pt x="4795928" y="1292117"/>
                </a:lnTo>
                <a:lnTo>
                  <a:pt x="4742918" y="1292348"/>
                </a:lnTo>
                <a:lnTo>
                  <a:pt x="4690149" y="1292586"/>
                </a:lnTo>
                <a:lnTo>
                  <a:pt x="4637617" y="1292832"/>
                </a:lnTo>
                <a:lnTo>
                  <a:pt x="4585319" y="1293084"/>
                </a:lnTo>
                <a:lnTo>
                  <a:pt x="4533250" y="1293342"/>
                </a:lnTo>
                <a:lnTo>
                  <a:pt x="4481406" y="1293607"/>
                </a:lnTo>
                <a:lnTo>
                  <a:pt x="4429785" y="1293877"/>
                </a:lnTo>
                <a:lnTo>
                  <a:pt x="4378383" y="1294152"/>
                </a:lnTo>
                <a:lnTo>
                  <a:pt x="4327195" y="1294432"/>
                </a:lnTo>
                <a:lnTo>
                  <a:pt x="4276218" y="1294717"/>
                </a:lnTo>
                <a:lnTo>
                  <a:pt x="4225449" y="1295006"/>
                </a:lnTo>
                <a:lnTo>
                  <a:pt x="4174883" y="1295298"/>
                </a:lnTo>
                <a:lnTo>
                  <a:pt x="4124517" y="1295594"/>
                </a:lnTo>
                <a:lnTo>
                  <a:pt x="4074347" y="1295893"/>
                </a:lnTo>
                <a:lnTo>
                  <a:pt x="4024370" y="1296195"/>
                </a:lnTo>
                <a:lnTo>
                  <a:pt x="3974582" y="1296500"/>
                </a:lnTo>
                <a:lnTo>
                  <a:pt x="3924978" y="1296806"/>
                </a:lnTo>
                <a:lnTo>
                  <a:pt x="3875556" y="1297114"/>
                </a:lnTo>
                <a:lnTo>
                  <a:pt x="3826312" y="1297423"/>
                </a:lnTo>
                <a:lnTo>
                  <a:pt x="3777241" y="1297733"/>
                </a:lnTo>
                <a:lnTo>
                  <a:pt x="3728341" y="1298044"/>
                </a:lnTo>
                <a:lnTo>
                  <a:pt x="3679607" y="1298354"/>
                </a:lnTo>
                <a:lnTo>
                  <a:pt x="3631036" y="1298665"/>
                </a:lnTo>
                <a:lnTo>
                  <a:pt x="3582624" y="1298975"/>
                </a:lnTo>
                <a:lnTo>
                  <a:pt x="3534368" y="1299285"/>
                </a:lnTo>
                <a:lnTo>
                  <a:pt x="3486263" y="1299593"/>
                </a:lnTo>
                <a:lnTo>
                  <a:pt x="3438306" y="1299899"/>
                </a:lnTo>
                <a:lnTo>
                  <a:pt x="3390493" y="1300203"/>
                </a:lnTo>
                <a:lnTo>
                  <a:pt x="3342821" y="1300505"/>
                </a:lnTo>
                <a:lnTo>
                  <a:pt x="3295285" y="1300805"/>
                </a:lnTo>
                <a:lnTo>
                  <a:pt x="3247883" y="1301101"/>
                </a:lnTo>
                <a:lnTo>
                  <a:pt x="3200610" y="1301394"/>
                </a:lnTo>
                <a:lnTo>
                  <a:pt x="3153462" y="1301683"/>
                </a:lnTo>
                <a:lnTo>
                  <a:pt x="3106437" y="1301968"/>
                </a:lnTo>
                <a:lnTo>
                  <a:pt x="3059530" y="1302249"/>
                </a:lnTo>
                <a:lnTo>
                  <a:pt x="3012737" y="1302525"/>
                </a:lnTo>
                <a:lnTo>
                  <a:pt x="2966055" y="1302795"/>
                </a:lnTo>
                <a:lnTo>
                  <a:pt x="2919481" y="1303060"/>
                </a:lnTo>
                <a:lnTo>
                  <a:pt x="2873009" y="1303319"/>
                </a:lnTo>
                <a:lnTo>
                  <a:pt x="2826638" y="1303571"/>
                </a:lnTo>
                <a:lnTo>
                  <a:pt x="2780362" y="1303817"/>
                </a:lnTo>
                <a:lnTo>
                  <a:pt x="2734178" y="1304056"/>
                </a:lnTo>
                <a:lnTo>
                  <a:pt x="2688083" y="1304288"/>
                </a:lnTo>
                <a:lnTo>
                  <a:pt x="2642073" y="1304512"/>
                </a:lnTo>
                <a:lnTo>
                  <a:pt x="2596144" y="1304727"/>
                </a:lnTo>
                <a:lnTo>
                  <a:pt x="2550293" y="1304935"/>
                </a:lnTo>
                <a:lnTo>
                  <a:pt x="2504515" y="1305133"/>
                </a:lnTo>
                <a:lnTo>
                  <a:pt x="2458807" y="1305322"/>
                </a:lnTo>
                <a:lnTo>
                  <a:pt x="2413165" y="1305502"/>
                </a:lnTo>
                <a:lnTo>
                  <a:pt x="2367586" y="1305672"/>
                </a:lnTo>
                <a:lnTo>
                  <a:pt x="2322066" y="1305831"/>
                </a:lnTo>
                <a:lnTo>
                  <a:pt x="2276601" y="1305980"/>
                </a:lnTo>
                <a:lnTo>
                  <a:pt x="2231187" y="1306118"/>
                </a:lnTo>
                <a:lnTo>
                  <a:pt x="2185821" y="1306244"/>
                </a:lnTo>
                <a:lnTo>
                  <a:pt x="2140499" y="1306359"/>
                </a:lnTo>
                <a:lnTo>
                  <a:pt x="2095217" y="1306462"/>
                </a:lnTo>
                <a:lnTo>
                  <a:pt x="2049972" y="1306552"/>
                </a:lnTo>
                <a:lnTo>
                  <a:pt x="2004760" y="1306629"/>
                </a:lnTo>
                <a:lnTo>
                  <a:pt x="1959576" y="1306693"/>
                </a:lnTo>
                <a:lnTo>
                  <a:pt x="1914419" y="1306744"/>
                </a:lnTo>
                <a:lnTo>
                  <a:pt x="1869283" y="1306781"/>
                </a:lnTo>
                <a:lnTo>
                  <a:pt x="1824165" y="1306804"/>
                </a:lnTo>
                <a:lnTo>
                  <a:pt x="1779061" y="1306812"/>
                </a:lnTo>
                <a:lnTo>
                  <a:pt x="1733968" y="1306805"/>
                </a:lnTo>
                <a:lnTo>
                  <a:pt x="1688881" y="1306782"/>
                </a:lnTo>
                <a:lnTo>
                  <a:pt x="1643798" y="1306745"/>
                </a:lnTo>
                <a:lnTo>
                  <a:pt x="1598715" y="1306690"/>
                </a:lnTo>
                <a:lnTo>
                  <a:pt x="1553627" y="1306620"/>
                </a:lnTo>
                <a:lnTo>
                  <a:pt x="1508531" y="1306533"/>
                </a:lnTo>
                <a:lnTo>
                  <a:pt x="1463423" y="1306428"/>
                </a:lnTo>
                <a:lnTo>
                  <a:pt x="1418300" y="1306307"/>
                </a:lnTo>
                <a:lnTo>
                  <a:pt x="1373158" y="1306167"/>
                </a:lnTo>
                <a:lnTo>
                  <a:pt x="1327993" y="1306009"/>
                </a:lnTo>
                <a:lnTo>
                  <a:pt x="1282801" y="1305833"/>
                </a:lnTo>
                <a:lnTo>
                  <a:pt x="1237579" y="1305637"/>
                </a:lnTo>
                <a:lnTo>
                  <a:pt x="1192324" y="1305422"/>
                </a:lnTo>
                <a:lnTo>
                  <a:pt x="1147030" y="1305188"/>
                </a:lnTo>
                <a:lnTo>
                  <a:pt x="1101695" y="1304934"/>
                </a:lnTo>
                <a:lnTo>
                  <a:pt x="1056316" y="1304659"/>
                </a:lnTo>
                <a:lnTo>
                  <a:pt x="1010887" y="1304363"/>
                </a:lnTo>
                <a:lnTo>
                  <a:pt x="965406" y="1304047"/>
                </a:lnTo>
                <a:lnTo>
                  <a:pt x="919868" y="1303708"/>
                </a:lnTo>
                <a:lnTo>
                  <a:pt x="874271" y="1303349"/>
                </a:lnTo>
                <a:lnTo>
                  <a:pt x="828610" y="1302966"/>
                </a:lnTo>
                <a:lnTo>
                  <a:pt x="782881" y="1302562"/>
                </a:lnTo>
                <a:lnTo>
                  <a:pt x="737081" y="1302134"/>
                </a:lnTo>
                <a:lnTo>
                  <a:pt x="691207" y="1301683"/>
                </a:lnTo>
                <a:lnTo>
                  <a:pt x="645254" y="1301209"/>
                </a:lnTo>
                <a:lnTo>
                  <a:pt x="599219" y="1300710"/>
                </a:lnTo>
                <a:lnTo>
                  <a:pt x="553098" y="1300187"/>
                </a:lnTo>
                <a:lnTo>
                  <a:pt x="506887" y="1299640"/>
                </a:lnTo>
                <a:lnTo>
                  <a:pt x="460583" y="1299067"/>
                </a:lnTo>
                <a:lnTo>
                  <a:pt x="414182" y="1298469"/>
                </a:lnTo>
                <a:lnTo>
                  <a:pt x="367680" y="1297845"/>
                </a:lnTo>
                <a:lnTo>
                  <a:pt x="321074" y="1297195"/>
                </a:lnTo>
                <a:lnTo>
                  <a:pt x="274359" y="1296519"/>
                </a:lnTo>
                <a:lnTo>
                  <a:pt x="227533" y="1295815"/>
                </a:lnTo>
                <a:lnTo>
                  <a:pt x="180590" y="1295085"/>
                </a:lnTo>
                <a:lnTo>
                  <a:pt x="133529" y="1294326"/>
                </a:lnTo>
                <a:lnTo>
                  <a:pt x="121455" y="1229172"/>
                </a:lnTo>
                <a:lnTo>
                  <a:pt x="118386" y="1190952"/>
                </a:lnTo>
                <a:lnTo>
                  <a:pt x="117039" y="1149380"/>
                </a:lnTo>
                <a:lnTo>
                  <a:pt x="117221" y="1104765"/>
                </a:lnTo>
                <a:lnTo>
                  <a:pt x="118741" y="1057416"/>
                </a:lnTo>
                <a:lnTo>
                  <a:pt x="121404" y="1007641"/>
                </a:lnTo>
                <a:lnTo>
                  <a:pt x="125020" y="955748"/>
                </a:lnTo>
                <a:lnTo>
                  <a:pt x="129396" y="902045"/>
                </a:lnTo>
                <a:lnTo>
                  <a:pt x="134338" y="846842"/>
                </a:lnTo>
                <a:lnTo>
                  <a:pt x="139656" y="790446"/>
                </a:lnTo>
                <a:lnTo>
                  <a:pt x="145156" y="733167"/>
                </a:lnTo>
                <a:lnTo>
                  <a:pt x="150645" y="675311"/>
                </a:lnTo>
                <a:lnTo>
                  <a:pt x="155932" y="617188"/>
                </a:lnTo>
                <a:lnTo>
                  <a:pt x="160824" y="559106"/>
                </a:lnTo>
                <a:lnTo>
                  <a:pt x="165129" y="501374"/>
                </a:lnTo>
                <a:lnTo>
                  <a:pt x="168654" y="444300"/>
                </a:lnTo>
                <a:lnTo>
                  <a:pt x="171206" y="388191"/>
                </a:lnTo>
                <a:lnTo>
                  <a:pt x="172594" y="333358"/>
                </a:lnTo>
                <a:lnTo>
                  <a:pt x="172624" y="280107"/>
                </a:lnTo>
                <a:lnTo>
                  <a:pt x="171105" y="228748"/>
                </a:lnTo>
                <a:lnTo>
                  <a:pt x="167844" y="179589"/>
                </a:lnTo>
                <a:lnTo>
                  <a:pt x="162648" y="132938"/>
                </a:lnTo>
                <a:lnTo>
                  <a:pt x="155325" y="89104"/>
                </a:lnTo>
                <a:lnTo>
                  <a:pt x="145683" y="48394"/>
                </a:lnTo>
                <a:lnTo>
                  <a:pt x="133529" y="11118"/>
                </a:lnTo>
                <a:close/>
              </a:path>
              <a:path w="7405370" h="1310639">
                <a:moveTo>
                  <a:pt x="133529" y="11118"/>
                </a:moveTo>
                <a:lnTo>
                  <a:pt x="201611" y="12195"/>
                </a:lnTo>
                <a:lnTo>
                  <a:pt x="269523" y="13257"/>
                </a:lnTo>
                <a:lnTo>
                  <a:pt x="337265" y="14303"/>
                </a:lnTo>
                <a:lnTo>
                  <a:pt x="404834" y="15333"/>
                </a:lnTo>
                <a:lnTo>
                  <a:pt x="472229" y="16347"/>
                </a:lnTo>
                <a:lnTo>
                  <a:pt x="539447" y="17346"/>
                </a:lnTo>
                <a:lnTo>
                  <a:pt x="606489" y="18330"/>
                </a:lnTo>
                <a:lnTo>
                  <a:pt x="673351" y="19298"/>
                </a:lnTo>
                <a:lnTo>
                  <a:pt x="740032" y="20250"/>
                </a:lnTo>
                <a:lnTo>
                  <a:pt x="806532" y="21187"/>
                </a:lnTo>
                <a:lnTo>
                  <a:pt x="872847" y="22108"/>
                </a:lnTo>
                <a:lnTo>
                  <a:pt x="938977" y="23014"/>
                </a:lnTo>
                <a:lnTo>
                  <a:pt x="1004920" y="23904"/>
                </a:lnTo>
                <a:lnTo>
                  <a:pt x="1070674" y="24778"/>
                </a:lnTo>
                <a:lnTo>
                  <a:pt x="1136238" y="25637"/>
                </a:lnTo>
                <a:lnTo>
                  <a:pt x="1201610" y="26481"/>
                </a:lnTo>
                <a:lnTo>
                  <a:pt x="1266788" y="27309"/>
                </a:lnTo>
                <a:lnTo>
                  <a:pt x="1331772" y="28122"/>
                </a:lnTo>
                <a:lnTo>
                  <a:pt x="1396558" y="28919"/>
                </a:lnTo>
                <a:lnTo>
                  <a:pt x="1461147" y="29700"/>
                </a:lnTo>
                <a:lnTo>
                  <a:pt x="1525535" y="30467"/>
                </a:lnTo>
                <a:lnTo>
                  <a:pt x="1589722" y="31217"/>
                </a:lnTo>
                <a:lnTo>
                  <a:pt x="1653706" y="31953"/>
                </a:lnTo>
                <a:lnTo>
                  <a:pt x="1717485" y="32672"/>
                </a:lnTo>
                <a:lnTo>
                  <a:pt x="1781057" y="33377"/>
                </a:lnTo>
                <a:lnTo>
                  <a:pt x="1844422" y="34066"/>
                </a:lnTo>
                <a:lnTo>
                  <a:pt x="1907577" y="34739"/>
                </a:lnTo>
                <a:lnTo>
                  <a:pt x="1970522" y="35397"/>
                </a:lnTo>
                <a:lnTo>
                  <a:pt x="2033253" y="36040"/>
                </a:lnTo>
                <a:lnTo>
                  <a:pt x="2095770" y="36667"/>
                </a:lnTo>
                <a:lnTo>
                  <a:pt x="2158071" y="37279"/>
                </a:lnTo>
                <a:lnTo>
                  <a:pt x="2220155" y="37875"/>
                </a:lnTo>
                <a:lnTo>
                  <a:pt x="2282019" y="38456"/>
                </a:lnTo>
                <a:lnTo>
                  <a:pt x="2343663" y="39022"/>
                </a:lnTo>
                <a:lnTo>
                  <a:pt x="2405084" y="39572"/>
                </a:lnTo>
                <a:lnTo>
                  <a:pt x="2466281" y="40107"/>
                </a:lnTo>
                <a:lnTo>
                  <a:pt x="2527253" y="40627"/>
                </a:lnTo>
                <a:lnTo>
                  <a:pt x="2587997" y="41131"/>
                </a:lnTo>
                <a:lnTo>
                  <a:pt x="2648513" y="41620"/>
                </a:lnTo>
                <a:lnTo>
                  <a:pt x="2708799" y="42093"/>
                </a:lnTo>
                <a:lnTo>
                  <a:pt x="2768852" y="42552"/>
                </a:lnTo>
                <a:lnTo>
                  <a:pt x="2828672" y="42994"/>
                </a:lnTo>
                <a:lnTo>
                  <a:pt x="2888256" y="43422"/>
                </a:lnTo>
                <a:lnTo>
                  <a:pt x="2947604" y="43834"/>
                </a:lnTo>
                <a:lnTo>
                  <a:pt x="3006714" y="44231"/>
                </a:lnTo>
                <a:lnTo>
                  <a:pt x="3065583" y="44613"/>
                </a:lnTo>
                <a:lnTo>
                  <a:pt x="3124211" y="44979"/>
                </a:lnTo>
                <a:lnTo>
                  <a:pt x="3182596" y="45330"/>
                </a:lnTo>
                <a:lnTo>
                  <a:pt x="3240736" y="45666"/>
                </a:lnTo>
                <a:lnTo>
                  <a:pt x="3298629" y="45987"/>
                </a:lnTo>
                <a:lnTo>
                  <a:pt x="3356274" y="46292"/>
                </a:lnTo>
                <a:lnTo>
                  <a:pt x="3413670" y="46582"/>
                </a:lnTo>
                <a:lnTo>
                  <a:pt x="3470815" y="46857"/>
                </a:lnTo>
                <a:lnTo>
                  <a:pt x="3527707" y="47116"/>
                </a:lnTo>
                <a:lnTo>
                  <a:pt x="3584344" y="47361"/>
                </a:lnTo>
                <a:lnTo>
                  <a:pt x="3640725" y="47590"/>
                </a:lnTo>
                <a:lnTo>
                  <a:pt x="3696849" y="47804"/>
                </a:lnTo>
                <a:lnTo>
                  <a:pt x="3752713" y="48002"/>
                </a:lnTo>
                <a:lnTo>
                  <a:pt x="3808317" y="48186"/>
                </a:lnTo>
                <a:lnTo>
                  <a:pt x="3863658" y="48354"/>
                </a:lnTo>
                <a:lnTo>
                  <a:pt x="3918735" y="48507"/>
                </a:lnTo>
                <a:lnTo>
                  <a:pt x="3973547" y="48645"/>
                </a:lnTo>
                <a:lnTo>
                  <a:pt x="4028091" y="48768"/>
                </a:lnTo>
                <a:lnTo>
                  <a:pt x="4082366" y="48875"/>
                </a:lnTo>
                <a:lnTo>
                  <a:pt x="4136371" y="48968"/>
                </a:lnTo>
                <a:lnTo>
                  <a:pt x="4190104" y="49045"/>
                </a:lnTo>
                <a:lnTo>
                  <a:pt x="4243563" y="49107"/>
                </a:lnTo>
                <a:lnTo>
                  <a:pt x="4296747" y="49154"/>
                </a:lnTo>
                <a:lnTo>
                  <a:pt x="4349654" y="49186"/>
                </a:lnTo>
                <a:lnTo>
                  <a:pt x="4402282" y="49203"/>
                </a:lnTo>
                <a:lnTo>
                  <a:pt x="4454631" y="49204"/>
                </a:lnTo>
                <a:lnTo>
                  <a:pt x="4506697" y="49191"/>
                </a:lnTo>
                <a:lnTo>
                  <a:pt x="4558481" y="49162"/>
                </a:lnTo>
                <a:lnTo>
                  <a:pt x="4609980" y="49118"/>
                </a:lnTo>
                <a:lnTo>
                  <a:pt x="4661192" y="49059"/>
                </a:lnTo>
                <a:lnTo>
                  <a:pt x="4712116" y="48986"/>
                </a:lnTo>
                <a:lnTo>
                  <a:pt x="4762750" y="48897"/>
                </a:lnTo>
                <a:lnTo>
                  <a:pt x="4813093" y="48793"/>
                </a:lnTo>
                <a:lnTo>
                  <a:pt x="4863143" y="48673"/>
                </a:lnTo>
                <a:lnTo>
                  <a:pt x="4912899" y="48539"/>
                </a:lnTo>
                <a:lnTo>
                  <a:pt x="4962358" y="48390"/>
                </a:lnTo>
                <a:lnTo>
                  <a:pt x="5011520" y="48226"/>
                </a:lnTo>
                <a:lnTo>
                  <a:pt x="5060382" y="48047"/>
                </a:lnTo>
                <a:lnTo>
                  <a:pt x="5108944" y="47852"/>
                </a:lnTo>
                <a:lnTo>
                  <a:pt x="5157203" y="47643"/>
                </a:lnTo>
                <a:lnTo>
                  <a:pt x="5205157" y="47419"/>
                </a:lnTo>
                <a:lnTo>
                  <a:pt x="5252807" y="47179"/>
                </a:lnTo>
                <a:lnTo>
                  <a:pt x="5300148" y="46925"/>
                </a:lnTo>
                <a:lnTo>
                  <a:pt x="5347181" y="46656"/>
                </a:lnTo>
                <a:lnTo>
                  <a:pt x="5393903" y="46371"/>
                </a:lnTo>
                <a:lnTo>
                  <a:pt x="5440314" y="46072"/>
                </a:lnTo>
                <a:lnTo>
                  <a:pt x="5486410" y="45758"/>
                </a:lnTo>
                <a:lnTo>
                  <a:pt x="5532191" y="45429"/>
                </a:lnTo>
                <a:lnTo>
                  <a:pt x="5577655" y="45085"/>
                </a:lnTo>
                <a:lnTo>
                  <a:pt x="5622801" y="44725"/>
                </a:lnTo>
                <a:lnTo>
                  <a:pt x="5667626" y="44351"/>
                </a:lnTo>
                <a:lnTo>
                  <a:pt x="5712130" y="43962"/>
                </a:lnTo>
                <a:lnTo>
                  <a:pt x="5756310" y="43559"/>
                </a:lnTo>
                <a:lnTo>
                  <a:pt x="5800165" y="43140"/>
                </a:lnTo>
                <a:lnTo>
                  <a:pt x="5843694" y="42706"/>
                </a:lnTo>
                <a:lnTo>
                  <a:pt x="5886894" y="42257"/>
                </a:lnTo>
                <a:lnTo>
                  <a:pt x="5929765" y="41794"/>
                </a:lnTo>
                <a:lnTo>
                  <a:pt x="5972304" y="41315"/>
                </a:lnTo>
                <a:lnTo>
                  <a:pt x="6014510" y="40822"/>
                </a:lnTo>
                <a:lnTo>
                  <a:pt x="6056382" y="40314"/>
                </a:lnTo>
                <a:lnTo>
                  <a:pt x="6097918" y="39791"/>
                </a:lnTo>
                <a:lnTo>
                  <a:pt x="6139115" y="39253"/>
                </a:lnTo>
                <a:lnTo>
                  <a:pt x="6179974" y="38700"/>
                </a:lnTo>
                <a:lnTo>
                  <a:pt x="6220491" y="38133"/>
                </a:lnTo>
                <a:lnTo>
                  <a:pt x="6260666" y="37550"/>
                </a:lnTo>
                <a:lnTo>
                  <a:pt x="6300496" y="36953"/>
                </a:lnTo>
                <a:lnTo>
                  <a:pt x="6339981" y="36341"/>
                </a:lnTo>
                <a:lnTo>
                  <a:pt x="6379118" y="35714"/>
                </a:lnTo>
                <a:lnTo>
                  <a:pt x="6417907" y="35072"/>
                </a:lnTo>
                <a:lnTo>
                  <a:pt x="6456344" y="34416"/>
                </a:lnTo>
                <a:lnTo>
                  <a:pt x="6532161" y="33058"/>
                </a:lnTo>
                <a:lnTo>
                  <a:pt x="6606556" y="31641"/>
                </a:lnTo>
                <a:lnTo>
                  <a:pt x="6679517" y="30166"/>
                </a:lnTo>
                <a:lnTo>
                  <a:pt x="6751030" y="28631"/>
                </a:lnTo>
                <a:lnTo>
                  <a:pt x="6821083" y="27037"/>
                </a:lnTo>
                <a:lnTo>
                  <a:pt x="6889663" y="25385"/>
                </a:lnTo>
                <a:lnTo>
                  <a:pt x="6956757" y="23673"/>
                </a:lnTo>
                <a:lnTo>
                  <a:pt x="7022353" y="21903"/>
                </a:lnTo>
                <a:lnTo>
                  <a:pt x="7086437" y="20074"/>
                </a:lnTo>
                <a:lnTo>
                  <a:pt x="7148996" y="18186"/>
                </a:lnTo>
                <a:lnTo>
                  <a:pt x="7210018" y="16240"/>
                </a:lnTo>
                <a:lnTo>
                  <a:pt x="7269491" y="14235"/>
                </a:lnTo>
                <a:lnTo>
                  <a:pt x="7327400" y="12172"/>
                </a:lnTo>
                <a:lnTo>
                  <a:pt x="7355765" y="11118"/>
                </a:lnTo>
                <a:lnTo>
                  <a:pt x="7334655" y="57611"/>
                </a:lnTo>
                <a:lnTo>
                  <a:pt x="7317113" y="102093"/>
                </a:lnTo>
                <a:lnTo>
                  <a:pt x="7302919" y="144724"/>
                </a:lnTo>
                <a:lnTo>
                  <a:pt x="7291852" y="185664"/>
                </a:lnTo>
                <a:lnTo>
                  <a:pt x="7283690" y="225073"/>
                </a:lnTo>
                <a:lnTo>
                  <a:pt x="7278214" y="263111"/>
                </a:lnTo>
                <a:lnTo>
                  <a:pt x="7274437" y="335712"/>
                </a:lnTo>
                <a:lnTo>
                  <a:pt x="7275694" y="370595"/>
                </a:lnTo>
                <a:lnTo>
                  <a:pt x="7283397" y="438324"/>
                </a:lnTo>
                <a:lnTo>
                  <a:pt x="7296548" y="504403"/>
                </a:lnTo>
                <a:lnTo>
                  <a:pt x="7313381" y="570111"/>
                </a:lnTo>
                <a:lnTo>
                  <a:pt x="7332132" y="636727"/>
                </a:lnTo>
                <a:lnTo>
                  <a:pt x="7341676" y="670775"/>
                </a:lnTo>
                <a:lnTo>
                  <a:pt x="7359995" y="741149"/>
                </a:lnTo>
                <a:lnTo>
                  <a:pt x="7375820" y="815627"/>
                </a:lnTo>
                <a:lnTo>
                  <a:pt x="7382246" y="854805"/>
                </a:lnTo>
                <a:lnTo>
                  <a:pt x="7387387" y="895488"/>
                </a:lnTo>
                <a:lnTo>
                  <a:pt x="7391021" y="937836"/>
                </a:lnTo>
                <a:lnTo>
                  <a:pt x="7392929" y="982010"/>
                </a:lnTo>
                <a:lnTo>
                  <a:pt x="7392890" y="1028168"/>
                </a:lnTo>
                <a:lnTo>
                  <a:pt x="7390683" y="1076471"/>
                </a:lnTo>
                <a:lnTo>
                  <a:pt x="7386087" y="1127078"/>
                </a:lnTo>
                <a:lnTo>
                  <a:pt x="7378883" y="1180150"/>
                </a:lnTo>
                <a:lnTo>
                  <a:pt x="7368849" y="1235846"/>
                </a:lnTo>
                <a:lnTo>
                  <a:pt x="7355765" y="1294326"/>
                </a:lnTo>
                <a:lnTo>
                  <a:pt x="7291902" y="1295530"/>
                </a:lnTo>
                <a:lnTo>
                  <a:pt x="7228247" y="1296679"/>
                </a:lnTo>
                <a:lnTo>
                  <a:pt x="7164799" y="1297775"/>
                </a:lnTo>
                <a:lnTo>
                  <a:pt x="7101557" y="1298819"/>
                </a:lnTo>
                <a:lnTo>
                  <a:pt x="7038521" y="1299810"/>
                </a:lnTo>
                <a:lnTo>
                  <a:pt x="6975690" y="1300751"/>
                </a:lnTo>
                <a:lnTo>
                  <a:pt x="6913063" y="1301642"/>
                </a:lnTo>
                <a:lnTo>
                  <a:pt x="6850641" y="1302483"/>
                </a:lnTo>
                <a:lnTo>
                  <a:pt x="6788423" y="1303276"/>
                </a:lnTo>
                <a:lnTo>
                  <a:pt x="6726409" y="1304020"/>
                </a:lnTo>
                <a:lnTo>
                  <a:pt x="6664597" y="1304718"/>
                </a:lnTo>
                <a:lnTo>
                  <a:pt x="6602987" y="1305370"/>
                </a:lnTo>
                <a:lnTo>
                  <a:pt x="6541579" y="1305977"/>
                </a:lnTo>
                <a:lnTo>
                  <a:pt x="6480373" y="1306538"/>
                </a:lnTo>
                <a:lnTo>
                  <a:pt x="6419368" y="1307056"/>
                </a:lnTo>
                <a:lnTo>
                  <a:pt x="6358563" y="1307531"/>
                </a:lnTo>
                <a:lnTo>
                  <a:pt x="6297958" y="1307964"/>
                </a:lnTo>
                <a:lnTo>
                  <a:pt x="6237552" y="1308356"/>
                </a:lnTo>
                <a:lnTo>
                  <a:pt x="6177345" y="1308706"/>
                </a:lnTo>
                <a:lnTo>
                  <a:pt x="6117337" y="1309017"/>
                </a:lnTo>
                <a:lnTo>
                  <a:pt x="6057527" y="1309289"/>
                </a:lnTo>
                <a:lnTo>
                  <a:pt x="5997914" y="1309523"/>
                </a:lnTo>
                <a:lnTo>
                  <a:pt x="5938498" y="1309719"/>
                </a:lnTo>
                <a:lnTo>
                  <a:pt x="5879278" y="1309878"/>
                </a:lnTo>
                <a:lnTo>
                  <a:pt x="5820255" y="1310002"/>
                </a:lnTo>
                <a:lnTo>
                  <a:pt x="5761427" y="1310091"/>
                </a:lnTo>
                <a:lnTo>
                  <a:pt x="5702794" y="1310145"/>
                </a:lnTo>
                <a:lnTo>
                  <a:pt x="5644356" y="1310166"/>
                </a:lnTo>
                <a:lnTo>
                  <a:pt x="5586111" y="1310154"/>
                </a:lnTo>
                <a:lnTo>
                  <a:pt x="5528060" y="1310110"/>
                </a:lnTo>
                <a:lnTo>
                  <a:pt x="5470203" y="1310036"/>
                </a:lnTo>
                <a:lnTo>
                  <a:pt x="5412538" y="1309930"/>
                </a:lnTo>
                <a:lnTo>
                  <a:pt x="5355064" y="1309796"/>
                </a:lnTo>
                <a:lnTo>
                  <a:pt x="5297783" y="1309633"/>
                </a:lnTo>
                <a:lnTo>
                  <a:pt x="5240693" y="1309441"/>
                </a:lnTo>
                <a:lnTo>
                  <a:pt x="5183793" y="1309223"/>
                </a:lnTo>
                <a:lnTo>
                  <a:pt x="5127083" y="1308978"/>
                </a:lnTo>
                <a:lnTo>
                  <a:pt x="5070563" y="1308708"/>
                </a:lnTo>
                <a:lnTo>
                  <a:pt x="5014232" y="1308413"/>
                </a:lnTo>
                <a:lnTo>
                  <a:pt x="4958090" y="1308094"/>
                </a:lnTo>
                <a:lnTo>
                  <a:pt x="4902136" y="1307752"/>
                </a:lnTo>
                <a:lnTo>
                  <a:pt x="4846370" y="1307388"/>
                </a:lnTo>
                <a:lnTo>
                  <a:pt x="4790791" y="1307001"/>
                </a:lnTo>
                <a:lnTo>
                  <a:pt x="4735398" y="1306595"/>
                </a:lnTo>
                <a:lnTo>
                  <a:pt x="4680192" y="1306168"/>
                </a:lnTo>
                <a:lnTo>
                  <a:pt x="4625171" y="1305722"/>
                </a:lnTo>
                <a:lnTo>
                  <a:pt x="4570336" y="1305258"/>
                </a:lnTo>
                <a:lnTo>
                  <a:pt x="4515685" y="1304776"/>
                </a:lnTo>
                <a:lnTo>
                  <a:pt x="4461219" y="1304277"/>
                </a:lnTo>
                <a:lnTo>
                  <a:pt x="4406937" y="1303762"/>
                </a:lnTo>
                <a:lnTo>
                  <a:pt x="4352837" y="1303232"/>
                </a:lnTo>
                <a:lnTo>
                  <a:pt x="4298921" y="1302688"/>
                </a:lnTo>
                <a:lnTo>
                  <a:pt x="4245187" y="1302130"/>
                </a:lnTo>
                <a:lnTo>
                  <a:pt x="4191634" y="1301559"/>
                </a:lnTo>
                <a:lnTo>
                  <a:pt x="4138263" y="1300976"/>
                </a:lnTo>
                <a:lnTo>
                  <a:pt x="4085073" y="1300382"/>
                </a:lnTo>
                <a:lnTo>
                  <a:pt x="4032063" y="1299777"/>
                </a:lnTo>
                <a:lnTo>
                  <a:pt x="3979233" y="1299163"/>
                </a:lnTo>
                <a:lnTo>
                  <a:pt x="3926583" y="1298540"/>
                </a:lnTo>
                <a:lnTo>
                  <a:pt x="3874111" y="1297908"/>
                </a:lnTo>
                <a:lnTo>
                  <a:pt x="3821818" y="1297270"/>
                </a:lnTo>
                <a:lnTo>
                  <a:pt x="3769702" y="1296625"/>
                </a:lnTo>
                <a:lnTo>
                  <a:pt x="3717764" y="1295974"/>
                </a:lnTo>
                <a:lnTo>
                  <a:pt x="3666003" y="1295319"/>
                </a:lnTo>
                <a:lnTo>
                  <a:pt x="3614418" y="1294659"/>
                </a:lnTo>
                <a:lnTo>
                  <a:pt x="3563009" y="1293996"/>
                </a:lnTo>
                <a:lnTo>
                  <a:pt x="3511776" y="1293331"/>
                </a:lnTo>
                <a:lnTo>
                  <a:pt x="3460718" y="1292663"/>
                </a:lnTo>
                <a:lnTo>
                  <a:pt x="3409834" y="1291995"/>
                </a:lnTo>
                <a:lnTo>
                  <a:pt x="3359124" y="1291327"/>
                </a:lnTo>
                <a:lnTo>
                  <a:pt x="3308587" y="1290659"/>
                </a:lnTo>
                <a:lnTo>
                  <a:pt x="3258224" y="1289993"/>
                </a:lnTo>
                <a:lnTo>
                  <a:pt x="3208033" y="1289329"/>
                </a:lnTo>
                <a:lnTo>
                  <a:pt x="3158014" y="1288668"/>
                </a:lnTo>
                <a:lnTo>
                  <a:pt x="3108167" y="1288011"/>
                </a:lnTo>
                <a:lnTo>
                  <a:pt x="3058491" y="1287359"/>
                </a:lnTo>
                <a:lnTo>
                  <a:pt x="3008985" y="1286712"/>
                </a:lnTo>
                <a:lnTo>
                  <a:pt x="2959649" y="1286071"/>
                </a:lnTo>
                <a:lnTo>
                  <a:pt x="2910483" y="1285437"/>
                </a:lnTo>
                <a:lnTo>
                  <a:pt x="2861486" y="1284812"/>
                </a:lnTo>
                <a:lnTo>
                  <a:pt x="2812658" y="1284194"/>
                </a:lnTo>
                <a:lnTo>
                  <a:pt x="2763998" y="1283586"/>
                </a:lnTo>
                <a:lnTo>
                  <a:pt x="2715505" y="1282988"/>
                </a:lnTo>
                <a:lnTo>
                  <a:pt x="2667179" y="1282402"/>
                </a:lnTo>
                <a:lnTo>
                  <a:pt x="2619021" y="1281827"/>
                </a:lnTo>
                <a:lnTo>
                  <a:pt x="2571028" y="1281264"/>
                </a:lnTo>
                <a:lnTo>
                  <a:pt x="2523201" y="1280715"/>
                </a:lnTo>
                <a:lnTo>
                  <a:pt x="2475539" y="1280180"/>
                </a:lnTo>
                <a:lnTo>
                  <a:pt x="2428042" y="1279660"/>
                </a:lnTo>
                <a:lnTo>
                  <a:pt x="2380709" y="1279156"/>
                </a:lnTo>
                <a:lnTo>
                  <a:pt x="2333540" y="1278668"/>
                </a:lnTo>
                <a:lnTo>
                  <a:pt x="2286534" y="1278198"/>
                </a:lnTo>
                <a:lnTo>
                  <a:pt x="2239690" y="1277746"/>
                </a:lnTo>
                <a:lnTo>
                  <a:pt x="2193009" y="1277313"/>
                </a:lnTo>
                <a:lnTo>
                  <a:pt x="2146490" y="1276899"/>
                </a:lnTo>
                <a:lnTo>
                  <a:pt x="2100132" y="1276506"/>
                </a:lnTo>
                <a:lnTo>
                  <a:pt x="2053935" y="1276134"/>
                </a:lnTo>
                <a:lnTo>
                  <a:pt x="2007898" y="1275785"/>
                </a:lnTo>
                <a:lnTo>
                  <a:pt x="1962020" y="1275458"/>
                </a:lnTo>
                <a:lnTo>
                  <a:pt x="1916303" y="1275155"/>
                </a:lnTo>
                <a:lnTo>
                  <a:pt x="1870744" y="1274876"/>
                </a:lnTo>
                <a:lnTo>
                  <a:pt x="1825343" y="1274623"/>
                </a:lnTo>
                <a:lnTo>
                  <a:pt x="1780100" y="1274395"/>
                </a:lnTo>
                <a:lnTo>
                  <a:pt x="1735014" y="1274195"/>
                </a:lnTo>
                <a:lnTo>
                  <a:pt x="1690086" y="1274022"/>
                </a:lnTo>
                <a:lnTo>
                  <a:pt x="1645313" y="1273878"/>
                </a:lnTo>
                <a:lnTo>
                  <a:pt x="1600697" y="1273763"/>
                </a:lnTo>
                <a:lnTo>
                  <a:pt x="1556236" y="1273678"/>
                </a:lnTo>
                <a:lnTo>
                  <a:pt x="1511930" y="1273624"/>
                </a:lnTo>
                <a:lnTo>
                  <a:pt x="1467778" y="1273601"/>
                </a:lnTo>
                <a:lnTo>
                  <a:pt x="1423780" y="1273611"/>
                </a:lnTo>
                <a:lnTo>
                  <a:pt x="1379936" y="1273654"/>
                </a:lnTo>
                <a:lnTo>
                  <a:pt x="1336245" y="1273731"/>
                </a:lnTo>
                <a:lnTo>
                  <a:pt x="1292706" y="1273843"/>
                </a:lnTo>
                <a:lnTo>
                  <a:pt x="1249319" y="1273990"/>
                </a:lnTo>
                <a:lnTo>
                  <a:pt x="1206083" y="1274174"/>
                </a:lnTo>
                <a:lnTo>
                  <a:pt x="1162999" y="1274395"/>
                </a:lnTo>
                <a:lnTo>
                  <a:pt x="1120065" y="1274654"/>
                </a:lnTo>
                <a:lnTo>
                  <a:pt x="1077281" y="1274952"/>
                </a:lnTo>
                <a:lnTo>
                  <a:pt x="1034647" y="1275289"/>
                </a:lnTo>
                <a:lnTo>
                  <a:pt x="992161" y="1275667"/>
                </a:lnTo>
                <a:lnTo>
                  <a:pt x="949824" y="1276086"/>
                </a:lnTo>
                <a:lnTo>
                  <a:pt x="907635" y="1276546"/>
                </a:lnTo>
                <a:lnTo>
                  <a:pt x="865594" y="1277050"/>
                </a:lnTo>
                <a:lnTo>
                  <a:pt x="823700" y="1277597"/>
                </a:lnTo>
                <a:lnTo>
                  <a:pt x="781953" y="1278188"/>
                </a:lnTo>
                <a:lnTo>
                  <a:pt x="740351" y="1278825"/>
                </a:lnTo>
                <a:lnTo>
                  <a:pt x="698895" y="1279507"/>
                </a:lnTo>
                <a:lnTo>
                  <a:pt x="657585" y="1280236"/>
                </a:lnTo>
                <a:lnTo>
                  <a:pt x="616418" y="1281013"/>
                </a:lnTo>
                <a:lnTo>
                  <a:pt x="575397" y="1281838"/>
                </a:lnTo>
                <a:lnTo>
                  <a:pt x="534518" y="1282712"/>
                </a:lnTo>
                <a:lnTo>
                  <a:pt x="493783" y="1283636"/>
                </a:lnTo>
                <a:lnTo>
                  <a:pt x="453191" y="1284610"/>
                </a:lnTo>
                <a:lnTo>
                  <a:pt x="412740" y="1285636"/>
                </a:lnTo>
                <a:lnTo>
                  <a:pt x="372432" y="1286715"/>
                </a:lnTo>
                <a:lnTo>
                  <a:pt x="332265" y="1287846"/>
                </a:lnTo>
                <a:lnTo>
                  <a:pt x="292238" y="1289031"/>
                </a:lnTo>
                <a:lnTo>
                  <a:pt x="252351" y="1290271"/>
                </a:lnTo>
                <a:lnTo>
                  <a:pt x="212605" y="1291566"/>
                </a:lnTo>
                <a:lnTo>
                  <a:pt x="172997" y="1292918"/>
                </a:lnTo>
                <a:lnTo>
                  <a:pt x="133529" y="1294326"/>
                </a:lnTo>
                <a:lnTo>
                  <a:pt x="128971" y="1249103"/>
                </a:lnTo>
                <a:lnTo>
                  <a:pt x="123118" y="1202163"/>
                </a:lnTo>
                <a:lnTo>
                  <a:pt x="116152" y="1153706"/>
                </a:lnTo>
                <a:lnTo>
                  <a:pt x="108250" y="1103930"/>
                </a:lnTo>
                <a:lnTo>
                  <a:pt x="99595" y="1053034"/>
                </a:lnTo>
                <a:lnTo>
                  <a:pt x="90365" y="1001215"/>
                </a:lnTo>
                <a:lnTo>
                  <a:pt x="80740" y="948672"/>
                </a:lnTo>
                <a:lnTo>
                  <a:pt x="70901" y="895604"/>
                </a:lnTo>
                <a:lnTo>
                  <a:pt x="61028" y="842209"/>
                </a:lnTo>
                <a:lnTo>
                  <a:pt x="51300" y="788685"/>
                </a:lnTo>
                <a:lnTo>
                  <a:pt x="41897" y="735230"/>
                </a:lnTo>
                <a:lnTo>
                  <a:pt x="33001" y="682044"/>
                </a:lnTo>
                <a:lnTo>
                  <a:pt x="24789" y="629324"/>
                </a:lnTo>
                <a:lnTo>
                  <a:pt x="17444" y="577269"/>
                </a:lnTo>
                <a:lnTo>
                  <a:pt x="11144" y="526077"/>
                </a:lnTo>
                <a:lnTo>
                  <a:pt x="6069" y="475947"/>
                </a:lnTo>
                <a:lnTo>
                  <a:pt x="2401" y="427076"/>
                </a:lnTo>
                <a:lnTo>
                  <a:pt x="317" y="379664"/>
                </a:lnTo>
                <a:lnTo>
                  <a:pt x="0" y="333909"/>
                </a:lnTo>
                <a:lnTo>
                  <a:pt x="1627" y="290009"/>
                </a:lnTo>
                <a:lnTo>
                  <a:pt x="5381" y="248162"/>
                </a:lnTo>
                <a:lnTo>
                  <a:pt x="11440" y="208567"/>
                </a:lnTo>
                <a:lnTo>
                  <a:pt x="19984" y="171422"/>
                </a:lnTo>
                <a:lnTo>
                  <a:pt x="45250" y="105277"/>
                </a:lnTo>
                <a:lnTo>
                  <a:pt x="82618" y="51314"/>
                </a:lnTo>
                <a:lnTo>
                  <a:pt x="106291" y="29396"/>
                </a:lnTo>
                <a:lnTo>
                  <a:pt x="133529" y="11118"/>
                </a:lnTo>
                <a:close/>
              </a:path>
            </a:pathLst>
          </a:custGeom>
          <a:ln w="12700">
            <a:solidFill>
              <a:srgbClr val="1D81F7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869093" y="4551589"/>
            <a:ext cx="629539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254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 MT"/>
                <a:cs typeface="Arial MT"/>
              </a:rPr>
              <a:t>Menunjukkan</a:t>
            </a:r>
            <a:r>
              <a:rPr dirty="0" sz="2400" spc="1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kekhasan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dan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sesuai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dengan 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karakteristik satuan</a:t>
            </a:r>
            <a:r>
              <a:rPr dirty="0" sz="2400" spc="-1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pendidikan,</a:t>
            </a:r>
            <a:r>
              <a:rPr dirty="0" sz="2400" spc="3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konteks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sosial </a:t>
            </a:r>
            <a:r>
              <a:rPr dirty="0" sz="2400" spc="-65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budaya</a:t>
            </a:r>
            <a:r>
              <a:rPr dirty="0" sz="2400" spc="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dan</a:t>
            </a:r>
            <a:r>
              <a:rPr dirty="0" sz="2400" spc="1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lingkungan.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44840" y="0"/>
              <a:ext cx="3947795" cy="654050"/>
            </a:xfrm>
            <a:custGeom>
              <a:avLst/>
              <a:gdLst/>
              <a:ahLst/>
              <a:cxnLst/>
              <a:rect l="l" t="t" r="r" b="b"/>
              <a:pathLst>
                <a:path w="3947795" h="654050">
                  <a:moveTo>
                    <a:pt x="3947172" y="0"/>
                  </a:moveTo>
                  <a:lnTo>
                    <a:pt x="0" y="0"/>
                  </a:lnTo>
                  <a:lnTo>
                    <a:pt x="0" y="653541"/>
                  </a:lnTo>
                  <a:lnTo>
                    <a:pt x="3947172" y="653541"/>
                  </a:lnTo>
                  <a:lnTo>
                    <a:pt x="3947172" y="0"/>
                  </a:lnTo>
                  <a:close/>
                </a:path>
              </a:pathLst>
            </a:custGeom>
            <a:solidFill>
              <a:srgbClr val="EEF9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1995" y="15240"/>
              <a:ext cx="3080003" cy="9022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61488" y="347472"/>
              <a:ext cx="6327775" cy="6329045"/>
            </a:xfrm>
            <a:custGeom>
              <a:avLst/>
              <a:gdLst/>
              <a:ahLst/>
              <a:cxnLst/>
              <a:rect l="l" t="t" r="r" b="b"/>
              <a:pathLst>
                <a:path w="6327775" h="6329045">
                  <a:moveTo>
                    <a:pt x="3163760" y="0"/>
                  </a:moveTo>
                  <a:lnTo>
                    <a:pt x="3115310" y="368"/>
                  </a:lnTo>
                  <a:lnTo>
                    <a:pt x="3067037" y="1447"/>
                  </a:lnTo>
                  <a:lnTo>
                    <a:pt x="3018942" y="3251"/>
                  </a:lnTo>
                  <a:lnTo>
                    <a:pt x="2971025" y="5778"/>
                  </a:lnTo>
                  <a:lnTo>
                    <a:pt x="2923311" y="9004"/>
                  </a:lnTo>
                  <a:lnTo>
                    <a:pt x="2875788" y="12928"/>
                  </a:lnTo>
                  <a:lnTo>
                    <a:pt x="2828467" y="17564"/>
                  </a:lnTo>
                  <a:lnTo>
                    <a:pt x="2781350" y="22872"/>
                  </a:lnTo>
                  <a:lnTo>
                    <a:pt x="2734437" y="28879"/>
                  </a:lnTo>
                  <a:lnTo>
                    <a:pt x="2687751" y="35572"/>
                  </a:lnTo>
                  <a:lnTo>
                    <a:pt x="2641295" y="42938"/>
                  </a:lnTo>
                  <a:lnTo>
                    <a:pt x="2595054" y="50977"/>
                  </a:lnTo>
                  <a:lnTo>
                    <a:pt x="2549055" y="59690"/>
                  </a:lnTo>
                  <a:lnTo>
                    <a:pt x="2503284" y="69049"/>
                  </a:lnTo>
                  <a:lnTo>
                    <a:pt x="2457754" y="79070"/>
                  </a:lnTo>
                  <a:lnTo>
                    <a:pt x="2412479" y="89750"/>
                  </a:lnTo>
                  <a:lnTo>
                    <a:pt x="2367457" y="101066"/>
                  </a:lnTo>
                  <a:lnTo>
                    <a:pt x="2322690" y="113030"/>
                  </a:lnTo>
                  <a:lnTo>
                    <a:pt x="2278176" y="125628"/>
                  </a:lnTo>
                  <a:lnTo>
                    <a:pt x="2233942" y="138849"/>
                  </a:lnTo>
                  <a:lnTo>
                    <a:pt x="2189988" y="152704"/>
                  </a:lnTo>
                  <a:lnTo>
                    <a:pt x="2146300" y="167182"/>
                  </a:lnTo>
                  <a:lnTo>
                    <a:pt x="2102904" y="182270"/>
                  </a:lnTo>
                  <a:lnTo>
                    <a:pt x="2059800" y="197967"/>
                  </a:lnTo>
                  <a:lnTo>
                    <a:pt x="2016975" y="214261"/>
                  </a:lnTo>
                  <a:lnTo>
                    <a:pt x="1974469" y="231165"/>
                  </a:lnTo>
                  <a:lnTo>
                    <a:pt x="1932254" y="248665"/>
                  </a:lnTo>
                  <a:lnTo>
                    <a:pt x="1890356" y="266750"/>
                  </a:lnTo>
                  <a:lnTo>
                    <a:pt x="1848764" y="285419"/>
                  </a:lnTo>
                  <a:lnTo>
                    <a:pt x="1807502" y="304673"/>
                  </a:lnTo>
                  <a:lnTo>
                    <a:pt x="1766557" y="324485"/>
                  </a:lnTo>
                  <a:lnTo>
                    <a:pt x="1725955" y="344881"/>
                  </a:lnTo>
                  <a:lnTo>
                    <a:pt x="1685683" y="365836"/>
                  </a:lnTo>
                  <a:lnTo>
                    <a:pt x="1645742" y="387337"/>
                  </a:lnTo>
                  <a:lnTo>
                    <a:pt x="1606156" y="409409"/>
                  </a:lnTo>
                  <a:lnTo>
                    <a:pt x="1566926" y="432015"/>
                  </a:lnTo>
                  <a:lnTo>
                    <a:pt x="1528038" y="455168"/>
                  </a:lnTo>
                  <a:lnTo>
                    <a:pt x="1489519" y="478866"/>
                  </a:lnTo>
                  <a:lnTo>
                    <a:pt x="1451368" y="503085"/>
                  </a:lnTo>
                  <a:lnTo>
                    <a:pt x="1413598" y="527837"/>
                  </a:lnTo>
                  <a:lnTo>
                    <a:pt x="1376184" y="553110"/>
                  </a:lnTo>
                  <a:lnTo>
                    <a:pt x="1339164" y="578904"/>
                  </a:lnTo>
                  <a:lnTo>
                    <a:pt x="1302537" y="605205"/>
                  </a:lnTo>
                  <a:lnTo>
                    <a:pt x="1266291" y="632015"/>
                  </a:lnTo>
                  <a:lnTo>
                    <a:pt x="1230452" y="659320"/>
                  </a:lnTo>
                  <a:lnTo>
                    <a:pt x="1195019" y="687120"/>
                  </a:lnTo>
                  <a:lnTo>
                    <a:pt x="1159979" y="715416"/>
                  </a:lnTo>
                  <a:lnTo>
                    <a:pt x="1125359" y="744207"/>
                  </a:lnTo>
                  <a:lnTo>
                    <a:pt x="1091158" y="773468"/>
                  </a:lnTo>
                  <a:lnTo>
                    <a:pt x="1057389" y="803198"/>
                  </a:lnTo>
                  <a:lnTo>
                    <a:pt x="1024039" y="833412"/>
                  </a:lnTo>
                  <a:lnTo>
                    <a:pt x="991120" y="864082"/>
                  </a:lnTo>
                  <a:lnTo>
                    <a:pt x="958646" y="895210"/>
                  </a:lnTo>
                  <a:lnTo>
                    <a:pt x="926617" y="926807"/>
                  </a:lnTo>
                  <a:lnTo>
                    <a:pt x="895045" y="958837"/>
                  </a:lnTo>
                  <a:lnTo>
                    <a:pt x="863917" y="991323"/>
                  </a:lnTo>
                  <a:lnTo>
                    <a:pt x="833247" y="1024242"/>
                  </a:lnTo>
                  <a:lnTo>
                    <a:pt x="803046" y="1057592"/>
                  </a:lnTo>
                  <a:lnTo>
                    <a:pt x="773315" y="1091374"/>
                  </a:lnTo>
                  <a:lnTo>
                    <a:pt x="744054" y="1125588"/>
                  </a:lnTo>
                  <a:lnTo>
                    <a:pt x="715276" y="1160208"/>
                  </a:lnTo>
                  <a:lnTo>
                    <a:pt x="686993" y="1195247"/>
                  </a:lnTo>
                  <a:lnTo>
                    <a:pt x="659193" y="1230693"/>
                  </a:lnTo>
                  <a:lnTo>
                    <a:pt x="631888" y="1266545"/>
                  </a:lnTo>
                  <a:lnTo>
                    <a:pt x="605078" y="1302791"/>
                  </a:lnTo>
                  <a:lnTo>
                    <a:pt x="578789" y="1339430"/>
                  </a:lnTo>
                  <a:lnTo>
                    <a:pt x="553008" y="1376451"/>
                  </a:lnTo>
                  <a:lnTo>
                    <a:pt x="527735" y="1413865"/>
                  </a:lnTo>
                  <a:lnTo>
                    <a:pt x="502983" y="1451648"/>
                  </a:lnTo>
                  <a:lnTo>
                    <a:pt x="478764" y="1489811"/>
                  </a:lnTo>
                  <a:lnTo>
                    <a:pt x="455079" y="1528330"/>
                  </a:lnTo>
                  <a:lnTo>
                    <a:pt x="431927" y="1567218"/>
                  </a:lnTo>
                  <a:lnTo>
                    <a:pt x="409321" y="1606461"/>
                  </a:lnTo>
                  <a:lnTo>
                    <a:pt x="387261" y="1646059"/>
                  </a:lnTo>
                  <a:lnTo>
                    <a:pt x="365760" y="1686001"/>
                  </a:lnTo>
                  <a:lnTo>
                    <a:pt x="344805" y="1726285"/>
                  </a:lnTo>
                  <a:lnTo>
                    <a:pt x="324421" y="1766900"/>
                  </a:lnTo>
                  <a:lnTo>
                    <a:pt x="304609" y="1807845"/>
                  </a:lnTo>
                  <a:lnTo>
                    <a:pt x="285356" y="1849120"/>
                  </a:lnTo>
                  <a:lnTo>
                    <a:pt x="266700" y="1890712"/>
                  </a:lnTo>
                  <a:lnTo>
                    <a:pt x="248615" y="1932622"/>
                  </a:lnTo>
                  <a:lnTo>
                    <a:pt x="231127" y="1974837"/>
                  </a:lnTo>
                  <a:lnTo>
                    <a:pt x="214223" y="2017356"/>
                  </a:lnTo>
                  <a:lnTo>
                    <a:pt x="197929" y="2060181"/>
                  </a:lnTo>
                  <a:lnTo>
                    <a:pt x="182232" y="2103297"/>
                  </a:lnTo>
                  <a:lnTo>
                    <a:pt x="167144" y="2146706"/>
                  </a:lnTo>
                  <a:lnTo>
                    <a:pt x="152679" y="2190394"/>
                  </a:lnTo>
                  <a:lnTo>
                    <a:pt x="138823" y="2234361"/>
                  </a:lnTo>
                  <a:lnTo>
                    <a:pt x="125603" y="2278608"/>
                  </a:lnTo>
                  <a:lnTo>
                    <a:pt x="113004" y="2323122"/>
                  </a:lnTo>
                  <a:lnTo>
                    <a:pt x="101053" y="2367889"/>
                  </a:lnTo>
                  <a:lnTo>
                    <a:pt x="89725" y="2412923"/>
                  </a:lnTo>
                  <a:lnTo>
                    <a:pt x="79057" y="2458212"/>
                  </a:lnTo>
                  <a:lnTo>
                    <a:pt x="69037" y="2503741"/>
                  </a:lnTo>
                  <a:lnTo>
                    <a:pt x="59677" y="2549525"/>
                  </a:lnTo>
                  <a:lnTo>
                    <a:pt x="50965" y="2595537"/>
                  </a:lnTo>
                  <a:lnTo>
                    <a:pt x="42938" y="2641777"/>
                  </a:lnTo>
                  <a:lnTo>
                    <a:pt x="35572" y="2688247"/>
                  </a:lnTo>
                  <a:lnTo>
                    <a:pt x="28879" y="2734945"/>
                  </a:lnTo>
                  <a:lnTo>
                    <a:pt x="22872" y="2781858"/>
                  </a:lnTo>
                  <a:lnTo>
                    <a:pt x="17551" y="2828975"/>
                  </a:lnTo>
                  <a:lnTo>
                    <a:pt x="12928" y="2876308"/>
                  </a:lnTo>
                  <a:lnTo>
                    <a:pt x="9004" y="2923844"/>
                  </a:lnTo>
                  <a:lnTo>
                    <a:pt x="5778" y="2971571"/>
                  </a:lnTo>
                  <a:lnTo>
                    <a:pt x="3251" y="3019488"/>
                  </a:lnTo>
                  <a:lnTo>
                    <a:pt x="1447" y="3067583"/>
                  </a:lnTo>
                  <a:lnTo>
                    <a:pt x="368" y="3115868"/>
                  </a:lnTo>
                  <a:lnTo>
                    <a:pt x="0" y="3164332"/>
                  </a:lnTo>
                  <a:lnTo>
                    <a:pt x="368" y="3212795"/>
                  </a:lnTo>
                  <a:lnTo>
                    <a:pt x="1447" y="3261080"/>
                  </a:lnTo>
                  <a:lnTo>
                    <a:pt x="3251" y="3309175"/>
                  </a:lnTo>
                  <a:lnTo>
                    <a:pt x="5778" y="3357092"/>
                  </a:lnTo>
                  <a:lnTo>
                    <a:pt x="9004" y="3404819"/>
                  </a:lnTo>
                  <a:lnTo>
                    <a:pt x="12928" y="3452355"/>
                  </a:lnTo>
                  <a:lnTo>
                    <a:pt x="17551" y="3499688"/>
                  </a:lnTo>
                  <a:lnTo>
                    <a:pt x="22872" y="3546805"/>
                  </a:lnTo>
                  <a:lnTo>
                    <a:pt x="28879" y="3593719"/>
                  </a:lnTo>
                  <a:lnTo>
                    <a:pt x="35572" y="3640416"/>
                  </a:lnTo>
                  <a:lnTo>
                    <a:pt x="42938" y="3686886"/>
                  </a:lnTo>
                  <a:lnTo>
                    <a:pt x="50965" y="3733126"/>
                  </a:lnTo>
                  <a:lnTo>
                    <a:pt x="59677" y="3779139"/>
                  </a:lnTo>
                  <a:lnTo>
                    <a:pt x="69037" y="3824922"/>
                  </a:lnTo>
                  <a:lnTo>
                    <a:pt x="79057" y="3870452"/>
                  </a:lnTo>
                  <a:lnTo>
                    <a:pt x="89725" y="3915740"/>
                  </a:lnTo>
                  <a:lnTo>
                    <a:pt x="101053" y="3960774"/>
                  </a:lnTo>
                  <a:lnTo>
                    <a:pt x="113004" y="4005541"/>
                  </a:lnTo>
                  <a:lnTo>
                    <a:pt x="125603" y="4050055"/>
                  </a:lnTo>
                  <a:lnTo>
                    <a:pt x="138823" y="4094302"/>
                  </a:lnTo>
                  <a:lnTo>
                    <a:pt x="152679" y="4138269"/>
                  </a:lnTo>
                  <a:lnTo>
                    <a:pt x="167144" y="4181957"/>
                  </a:lnTo>
                  <a:lnTo>
                    <a:pt x="182232" y="4225366"/>
                  </a:lnTo>
                  <a:lnTo>
                    <a:pt x="197929" y="4268482"/>
                  </a:lnTo>
                  <a:lnTo>
                    <a:pt x="214223" y="4311294"/>
                  </a:lnTo>
                  <a:lnTo>
                    <a:pt x="231127" y="4353826"/>
                  </a:lnTo>
                  <a:lnTo>
                    <a:pt x="248615" y="4396041"/>
                  </a:lnTo>
                  <a:lnTo>
                    <a:pt x="266700" y="4437951"/>
                  </a:lnTo>
                  <a:lnTo>
                    <a:pt x="285356" y="4479544"/>
                  </a:lnTo>
                  <a:lnTo>
                    <a:pt x="304609" y="4520819"/>
                  </a:lnTo>
                  <a:lnTo>
                    <a:pt x="324421" y="4561763"/>
                  </a:lnTo>
                  <a:lnTo>
                    <a:pt x="344805" y="4602378"/>
                  </a:lnTo>
                  <a:lnTo>
                    <a:pt x="365760" y="4642662"/>
                  </a:lnTo>
                  <a:lnTo>
                    <a:pt x="387261" y="4682604"/>
                  </a:lnTo>
                  <a:lnTo>
                    <a:pt x="409321" y="4722202"/>
                  </a:lnTo>
                  <a:lnTo>
                    <a:pt x="431927" y="4761445"/>
                  </a:lnTo>
                  <a:lnTo>
                    <a:pt x="455079" y="4800320"/>
                  </a:lnTo>
                  <a:lnTo>
                    <a:pt x="478764" y="4838852"/>
                  </a:lnTo>
                  <a:lnTo>
                    <a:pt x="502983" y="4877015"/>
                  </a:lnTo>
                  <a:lnTo>
                    <a:pt x="527735" y="4914798"/>
                  </a:lnTo>
                  <a:lnTo>
                    <a:pt x="553008" y="4952212"/>
                  </a:lnTo>
                  <a:lnTo>
                    <a:pt x="578789" y="4989233"/>
                  </a:lnTo>
                  <a:lnTo>
                    <a:pt x="605078" y="5025872"/>
                  </a:lnTo>
                  <a:lnTo>
                    <a:pt x="631888" y="5062118"/>
                  </a:lnTo>
                  <a:lnTo>
                    <a:pt x="659193" y="5097970"/>
                  </a:lnTo>
                  <a:lnTo>
                    <a:pt x="686993" y="5133416"/>
                  </a:lnTo>
                  <a:lnTo>
                    <a:pt x="715276" y="5168455"/>
                  </a:lnTo>
                  <a:lnTo>
                    <a:pt x="744054" y="5203075"/>
                  </a:lnTo>
                  <a:lnTo>
                    <a:pt x="773315" y="5237289"/>
                  </a:lnTo>
                  <a:lnTo>
                    <a:pt x="803046" y="5271071"/>
                  </a:lnTo>
                  <a:lnTo>
                    <a:pt x="833247" y="5304421"/>
                  </a:lnTo>
                  <a:lnTo>
                    <a:pt x="863917" y="5337340"/>
                  </a:lnTo>
                  <a:lnTo>
                    <a:pt x="895045" y="5369826"/>
                  </a:lnTo>
                  <a:lnTo>
                    <a:pt x="926617" y="5401856"/>
                  </a:lnTo>
                  <a:lnTo>
                    <a:pt x="958646" y="5433441"/>
                  </a:lnTo>
                  <a:lnTo>
                    <a:pt x="991120" y="5464581"/>
                  </a:lnTo>
                  <a:lnTo>
                    <a:pt x="1024039" y="5495251"/>
                  </a:lnTo>
                  <a:lnTo>
                    <a:pt x="1057389" y="5525465"/>
                  </a:lnTo>
                  <a:lnTo>
                    <a:pt x="1091158" y="5555195"/>
                  </a:lnTo>
                  <a:lnTo>
                    <a:pt x="1125359" y="5584456"/>
                  </a:lnTo>
                  <a:lnTo>
                    <a:pt x="1159979" y="5613234"/>
                  </a:lnTo>
                  <a:lnTo>
                    <a:pt x="1195019" y="5641543"/>
                  </a:lnTo>
                  <a:lnTo>
                    <a:pt x="1230452" y="5669343"/>
                  </a:lnTo>
                  <a:lnTo>
                    <a:pt x="1266291" y="5696648"/>
                  </a:lnTo>
                  <a:lnTo>
                    <a:pt x="1302537" y="5723458"/>
                  </a:lnTo>
                  <a:lnTo>
                    <a:pt x="1339164" y="5749759"/>
                  </a:lnTo>
                  <a:lnTo>
                    <a:pt x="1376184" y="5775553"/>
                  </a:lnTo>
                  <a:lnTo>
                    <a:pt x="1413598" y="5800826"/>
                  </a:lnTo>
                  <a:lnTo>
                    <a:pt x="1451368" y="5825578"/>
                  </a:lnTo>
                  <a:lnTo>
                    <a:pt x="1489519" y="5849797"/>
                  </a:lnTo>
                  <a:lnTo>
                    <a:pt x="1528038" y="5873483"/>
                  </a:lnTo>
                  <a:lnTo>
                    <a:pt x="1566926" y="5896648"/>
                  </a:lnTo>
                  <a:lnTo>
                    <a:pt x="1606156" y="5919254"/>
                  </a:lnTo>
                  <a:lnTo>
                    <a:pt x="1645742" y="5941314"/>
                  </a:lnTo>
                  <a:lnTo>
                    <a:pt x="1685683" y="5962827"/>
                  </a:lnTo>
                  <a:lnTo>
                    <a:pt x="1725955" y="5983782"/>
                  </a:lnTo>
                  <a:lnTo>
                    <a:pt x="1766557" y="6004179"/>
                  </a:lnTo>
                  <a:lnTo>
                    <a:pt x="1807502" y="6023991"/>
                  </a:lnTo>
                  <a:lnTo>
                    <a:pt x="1848764" y="6043244"/>
                  </a:lnTo>
                  <a:lnTo>
                    <a:pt x="1890356" y="6061913"/>
                  </a:lnTo>
                  <a:lnTo>
                    <a:pt x="1932254" y="6079998"/>
                  </a:lnTo>
                  <a:lnTo>
                    <a:pt x="1974469" y="6097498"/>
                  </a:lnTo>
                  <a:lnTo>
                    <a:pt x="2016975" y="6114389"/>
                  </a:lnTo>
                  <a:lnTo>
                    <a:pt x="2059800" y="6130696"/>
                  </a:lnTo>
                  <a:lnTo>
                    <a:pt x="2102904" y="6146393"/>
                  </a:lnTo>
                  <a:lnTo>
                    <a:pt x="2146300" y="6161481"/>
                  </a:lnTo>
                  <a:lnTo>
                    <a:pt x="2189988" y="6175959"/>
                  </a:lnTo>
                  <a:lnTo>
                    <a:pt x="2233942" y="6189802"/>
                  </a:lnTo>
                  <a:lnTo>
                    <a:pt x="2278176" y="6203035"/>
                  </a:lnTo>
                  <a:lnTo>
                    <a:pt x="2322690" y="6215634"/>
                  </a:lnTo>
                  <a:lnTo>
                    <a:pt x="2367457" y="6227597"/>
                  </a:lnTo>
                  <a:lnTo>
                    <a:pt x="2412479" y="6238913"/>
                  </a:lnTo>
                  <a:lnTo>
                    <a:pt x="2457754" y="6249593"/>
                  </a:lnTo>
                  <a:lnTo>
                    <a:pt x="2503284" y="6259614"/>
                  </a:lnTo>
                  <a:lnTo>
                    <a:pt x="2549055" y="6268974"/>
                  </a:lnTo>
                  <a:lnTo>
                    <a:pt x="2595054" y="6277686"/>
                  </a:lnTo>
                  <a:lnTo>
                    <a:pt x="2641295" y="6285725"/>
                  </a:lnTo>
                  <a:lnTo>
                    <a:pt x="2687751" y="6293091"/>
                  </a:lnTo>
                  <a:lnTo>
                    <a:pt x="2734437" y="6299771"/>
                  </a:lnTo>
                  <a:lnTo>
                    <a:pt x="2781350" y="6305791"/>
                  </a:lnTo>
                  <a:lnTo>
                    <a:pt x="2828467" y="6311099"/>
                  </a:lnTo>
                  <a:lnTo>
                    <a:pt x="2875788" y="6315735"/>
                  </a:lnTo>
                  <a:lnTo>
                    <a:pt x="2923311" y="6319659"/>
                  </a:lnTo>
                  <a:lnTo>
                    <a:pt x="2971025" y="6322885"/>
                  </a:lnTo>
                  <a:lnTo>
                    <a:pt x="3018942" y="6325412"/>
                  </a:lnTo>
                  <a:lnTo>
                    <a:pt x="3067037" y="6327216"/>
                  </a:lnTo>
                  <a:lnTo>
                    <a:pt x="3115310" y="6328295"/>
                  </a:lnTo>
                  <a:lnTo>
                    <a:pt x="3163760" y="6328664"/>
                  </a:lnTo>
                  <a:lnTo>
                    <a:pt x="3212211" y="6328295"/>
                  </a:lnTo>
                  <a:lnTo>
                    <a:pt x="3260483" y="6327216"/>
                  </a:lnTo>
                  <a:lnTo>
                    <a:pt x="3308578" y="6325412"/>
                  </a:lnTo>
                  <a:lnTo>
                    <a:pt x="3356495" y="6322885"/>
                  </a:lnTo>
                  <a:lnTo>
                    <a:pt x="3404209" y="6319659"/>
                  </a:lnTo>
                  <a:lnTo>
                    <a:pt x="3451733" y="6315735"/>
                  </a:lnTo>
                  <a:lnTo>
                    <a:pt x="3499053" y="6311099"/>
                  </a:lnTo>
                  <a:lnTo>
                    <a:pt x="3546170" y="6305791"/>
                  </a:lnTo>
                  <a:lnTo>
                    <a:pt x="3593071" y="6299771"/>
                  </a:lnTo>
                  <a:lnTo>
                    <a:pt x="3639769" y="6293091"/>
                  </a:lnTo>
                  <a:lnTo>
                    <a:pt x="3686225" y="6285725"/>
                  </a:lnTo>
                  <a:lnTo>
                    <a:pt x="3732466" y="6277686"/>
                  </a:lnTo>
                  <a:lnTo>
                    <a:pt x="3778465" y="6268974"/>
                  </a:lnTo>
                  <a:lnTo>
                    <a:pt x="3824236" y="6259614"/>
                  </a:lnTo>
                  <a:lnTo>
                    <a:pt x="3869766" y="6249593"/>
                  </a:lnTo>
                  <a:lnTo>
                    <a:pt x="3915041" y="6238913"/>
                  </a:lnTo>
                  <a:lnTo>
                    <a:pt x="3960063" y="6227597"/>
                  </a:lnTo>
                  <a:lnTo>
                    <a:pt x="4004830" y="6215634"/>
                  </a:lnTo>
                  <a:lnTo>
                    <a:pt x="4049344" y="6203035"/>
                  </a:lnTo>
                  <a:lnTo>
                    <a:pt x="4093578" y="6189802"/>
                  </a:lnTo>
                  <a:lnTo>
                    <a:pt x="4137533" y="6175959"/>
                  </a:lnTo>
                  <a:lnTo>
                    <a:pt x="4181221" y="6161481"/>
                  </a:lnTo>
                  <a:lnTo>
                    <a:pt x="4224616" y="6146393"/>
                  </a:lnTo>
                  <a:lnTo>
                    <a:pt x="4267720" y="6130696"/>
                  </a:lnTo>
                  <a:lnTo>
                    <a:pt x="4310532" y="6114389"/>
                  </a:lnTo>
                  <a:lnTo>
                    <a:pt x="4353052" y="6097498"/>
                  </a:lnTo>
                  <a:lnTo>
                    <a:pt x="4395266" y="6079998"/>
                  </a:lnTo>
                  <a:lnTo>
                    <a:pt x="4437164" y="6061913"/>
                  </a:lnTo>
                  <a:lnTo>
                    <a:pt x="4478756" y="6043244"/>
                  </a:lnTo>
                  <a:lnTo>
                    <a:pt x="4520018" y="6023991"/>
                  </a:lnTo>
                  <a:lnTo>
                    <a:pt x="4560963" y="6004179"/>
                  </a:lnTo>
                  <a:lnTo>
                    <a:pt x="4601565" y="5983782"/>
                  </a:lnTo>
                  <a:lnTo>
                    <a:pt x="4641837" y="5962827"/>
                  </a:lnTo>
                  <a:lnTo>
                    <a:pt x="4681778" y="5941314"/>
                  </a:lnTo>
                  <a:lnTo>
                    <a:pt x="4721364" y="5919254"/>
                  </a:lnTo>
                  <a:lnTo>
                    <a:pt x="4760595" y="5896648"/>
                  </a:lnTo>
                  <a:lnTo>
                    <a:pt x="4799482" y="5873483"/>
                  </a:lnTo>
                  <a:lnTo>
                    <a:pt x="4838001" y="5849797"/>
                  </a:lnTo>
                  <a:lnTo>
                    <a:pt x="4876152" y="5825578"/>
                  </a:lnTo>
                  <a:lnTo>
                    <a:pt x="4913922" y="5800826"/>
                  </a:lnTo>
                  <a:lnTo>
                    <a:pt x="4951323" y="5775553"/>
                  </a:lnTo>
                  <a:lnTo>
                    <a:pt x="4988356" y="5749759"/>
                  </a:lnTo>
                  <a:lnTo>
                    <a:pt x="5024983" y="5723458"/>
                  </a:lnTo>
                  <a:lnTo>
                    <a:pt x="5061229" y="5696648"/>
                  </a:lnTo>
                  <a:lnTo>
                    <a:pt x="5097068" y="5669343"/>
                  </a:lnTo>
                  <a:lnTo>
                    <a:pt x="5132501" y="5641543"/>
                  </a:lnTo>
                  <a:lnTo>
                    <a:pt x="5167541" y="5613234"/>
                  </a:lnTo>
                  <a:lnTo>
                    <a:pt x="5202161" y="5584456"/>
                  </a:lnTo>
                  <a:lnTo>
                    <a:pt x="5236349" y="5555195"/>
                  </a:lnTo>
                  <a:lnTo>
                    <a:pt x="5270131" y="5525465"/>
                  </a:lnTo>
                  <a:lnTo>
                    <a:pt x="5303481" y="5495251"/>
                  </a:lnTo>
                  <a:lnTo>
                    <a:pt x="5336400" y="5464581"/>
                  </a:lnTo>
                  <a:lnTo>
                    <a:pt x="5368874" y="5433441"/>
                  </a:lnTo>
                  <a:lnTo>
                    <a:pt x="5400903" y="5401856"/>
                  </a:lnTo>
                  <a:lnTo>
                    <a:pt x="5432475" y="5369826"/>
                  </a:lnTo>
                  <a:lnTo>
                    <a:pt x="5463603" y="5337340"/>
                  </a:lnTo>
                  <a:lnTo>
                    <a:pt x="5494274" y="5304421"/>
                  </a:lnTo>
                  <a:lnTo>
                    <a:pt x="5524474" y="5271071"/>
                  </a:lnTo>
                  <a:lnTo>
                    <a:pt x="5554205" y="5237289"/>
                  </a:lnTo>
                  <a:lnTo>
                    <a:pt x="5583466" y="5203075"/>
                  </a:lnTo>
                  <a:lnTo>
                    <a:pt x="5612244" y="5168455"/>
                  </a:lnTo>
                  <a:lnTo>
                    <a:pt x="5640527" y="5133416"/>
                  </a:lnTo>
                  <a:lnTo>
                    <a:pt x="5668327" y="5097970"/>
                  </a:lnTo>
                  <a:lnTo>
                    <a:pt x="5695632" y="5062118"/>
                  </a:lnTo>
                  <a:lnTo>
                    <a:pt x="5722442" y="5025872"/>
                  </a:lnTo>
                  <a:lnTo>
                    <a:pt x="5748731" y="4989233"/>
                  </a:lnTo>
                  <a:lnTo>
                    <a:pt x="5774512" y="4952212"/>
                  </a:lnTo>
                  <a:lnTo>
                    <a:pt x="5799785" y="4914798"/>
                  </a:lnTo>
                  <a:lnTo>
                    <a:pt x="5824524" y="4877015"/>
                  </a:lnTo>
                  <a:lnTo>
                    <a:pt x="5848756" y="4838852"/>
                  </a:lnTo>
                  <a:lnTo>
                    <a:pt x="5872441" y="4800320"/>
                  </a:lnTo>
                  <a:lnTo>
                    <a:pt x="5895581" y="4761445"/>
                  </a:lnTo>
                  <a:lnTo>
                    <a:pt x="5918200" y="4722202"/>
                  </a:lnTo>
                  <a:lnTo>
                    <a:pt x="5940259" y="4682604"/>
                  </a:lnTo>
                  <a:lnTo>
                    <a:pt x="5961761" y="4642662"/>
                  </a:lnTo>
                  <a:lnTo>
                    <a:pt x="5982716" y="4602378"/>
                  </a:lnTo>
                  <a:lnTo>
                    <a:pt x="6003099" y="4561763"/>
                  </a:lnTo>
                  <a:lnTo>
                    <a:pt x="6022911" y="4520819"/>
                  </a:lnTo>
                  <a:lnTo>
                    <a:pt x="6042164" y="4479544"/>
                  </a:lnTo>
                  <a:lnTo>
                    <a:pt x="6060821" y="4437951"/>
                  </a:lnTo>
                  <a:lnTo>
                    <a:pt x="6078905" y="4396041"/>
                  </a:lnTo>
                  <a:lnTo>
                    <a:pt x="6096393" y="4353826"/>
                  </a:lnTo>
                  <a:lnTo>
                    <a:pt x="6113297" y="4311294"/>
                  </a:lnTo>
                  <a:lnTo>
                    <a:pt x="6129591" y="4268482"/>
                  </a:lnTo>
                  <a:lnTo>
                    <a:pt x="6145288" y="4225366"/>
                  </a:lnTo>
                  <a:lnTo>
                    <a:pt x="6160376" y="4181957"/>
                  </a:lnTo>
                  <a:lnTo>
                    <a:pt x="6174841" y="4138269"/>
                  </a:lnTo>
                  <a:lnTo>
                    <a:pt x="6188697" y="4094302"/>
                  </a:lnTo>
                  <a:lnTo>
                    <a:pt x="6201918" y="4050055"/>
                  </a:lnTo>
                  <a:lnTo>
                    <a:pt x="6214516" y="4005541"/>
                  </a:lnTo>
                  <a:lnTo>
                    <a:pt x="6226467" y="3960774"/>
                  </a:lnTo>
                  <a:lnTo>
                    <a:pt x="6237782" y="3915740"/>
                  </a:lnTo>
                  <a:lnTo>
                    <a:pt x="6248463" y="3870452"/>
                  </a:lnTo>
                  <a:lnTo>
                    <a:pt x="6258483" y="3824922"/>
                  </a:lnTo>
                  <a:lnTo>
                    <a:pt x="6267843" y="3779139"/>
                  </a:lnTo>
                  <a:lnTo>
                    <a:pt x="6276555" y="3733126"/>
                  </a:lnTo>
                  <a:lnTo>
                    <a:pt x="6284582" y="3686886"/>
                  </a:lnTo>
                  <a:lnTo>
                    <a:pt x="6291948" y="3640416"/>
                  </a:lnTo>
                  <a:lnTo>
                    <a:pt x="6298641" y="3593719"/>
                  </a:lnTo>
                  <a:lnTo>
                    <a:pt x="6304648" y="3546805"/>
                  </a:lnTo>
                  <a:lnTo>
                    <a:pt x="6309969" y="3499688"/>
                  </a:lnTo>
                  <a:lnTo>
                    <a:pt x="6314592" y="3452355"/>
                  </a:lnTo>
                  <a:lnTo>
                    <a:pt x="6318516" y="3404819"/>
                  </a:lnTo>
                  <a:lnTo>
                    <a:pt x="6321742" y="3357092"/>
                  </a:lnTo>
                  <a:lnTo>
                    <a:pt x="6324269" y="3309175"/>
                  </a:lnTo>
                  <a:lnTo>
                    <a:pt x="6326073" y="3261080"/>
                  </a:lnTo>
                  <a:lnTo>
                    <a:pt x="6327152" y="3212795"/>
                  </a:lnTo>
                  <a:lnTo>
                    <a:pt x="6327521" y="3164332"/>
                  </a:lnTo>
                  <a:lnTo>
                    <a:pt x="6327152" y="3115868"/>
                  </a:lnTo>
                  <a:lnTo>
                    <a:pt x="6326073" y="3067583"/>
                  </a:lnTo>
                  <a:lnTo>
                    <a:pt x="6324269" y="3019488"/>
                  </a:lnTo>
                  <a:lnTo>
                    <a:pt x="6321742" y="2971571"/>
                  </a:lnTo>
                  <a:lnTo>
                    <a:pt x="6318516" y="2923844"/>
                  </a:lnTo>
                  <a:lnTo>
                    <a:pt x="6314592" y="2876308"/>
                  </a:lnTo>
                  <a:lnTo>
                    <a:pt x="6309969" y="2828975"/>
                  </a:lnTo>
                  <a:lnTo>
                    <a:pt x="6304648" y="2781858"/>
                  </a:lnTo>
                  <a:lnTo>
                    <a:pt x="6298641" y="2734945"/>
                  </a:lnTo>
                  <a:lnTo>
                    <a:pt x="6291948" y="2688247"/>
                  </a:lnTo>
                  <a:lnTo>
                    <a:pt x="6284582" y="2641777"/>
                  </a:lnTo>
                  <a:lnTo>
                    <a:pt x="6276555" y="2595537"/>
                  </a:lnTo>
                  <a:lnTo>
                    <a:pt x="6267843" y="2549525"/>
                  </a:lnTo>
                  <a:lnTo>
                    <a:pt x="6258483" y="2503741"/>
                  </a:lnTo>
                  <a:lnTo>
                    <a:pt x="6248463" y="2458212"/>
                  </a:lnTo>
                  <a:lnTo>
                    <a:pt x="6237782" y="2412923"/>
                  </a:lnTo>
                  <a:lnTo>
                    <a:pt x="6226467" y="2367889"/>
                  </a:lnTo>
                  <a:lnTo>
                    <a:pt x="6214516" y="2323122"/>
                  </a:lnTo>
                  <a:lnTo>
                    <a:pt x="6201918" y="2278608"/>
                  </a:lnTo>
                  <a:lnTo>
                    <a:pt x="6188697" y="2234361"/>
                  </a:lnTo>
                  <a:lnTo>
                    <a:pt x="6174841" y="2190394"/>
                  </a:lnTo>
                  <a:lnTo>
                    <a:pt x="6160376" y="2146706"/>
                  </a:lnTo>
                  <a:lnTo>
                    <a:pt x="6145288" y="2103297"/>
                  </a:lnTo>
                  <a:lnTo>
                    <a:pt x="6129591" y="2060181"/>
                  </a:lnTo>
                  <a:lnTo>
                    <a:pt x="6113297" y="2017356"/>
                  </a:lnTo>
                  <a:lnTo>
                    <a:pt x="6096393" y="1974837"/>
                  </a:lnTo>
                  <a:lnTo>
                    <a:pt x="6078905" y="1932622"/>
                  </a:lnTo>
                  <a:lnTo>
                    <a:pt x="6060821" y="1890712"/>
                  </a:lnTo>
                  <a:lnTo>
                    <a:pt x="6042164" y="1849120"/>
                  </a:lnTo>
                  <a:lnTo>
                    <a:pt x="6022911" y="1807845"/>
                  </a:lnTo>
                  <a:lnTo>
                    <a:pt x="6003099" y="1766900"/>
                  </a:lnTo>
                  <a:lnTo>
                    <a:pt x="5982716" y="1726285"/>
                  </a:lnTo>
                  <a:lnTo>
                    <a:pt x="5961761" y="1686001"/>
                  </a:lnTo>
                  <a:lnTo>
                    <a:pt x="5940259" y="1646059"/>
                  </a:lnTo>
                  <a:lnTo>
                    <a:pt x="5918200" y="1606461"/>
                  </a:lnTo>
                  <a:lnTo>
                    <a:pt x="5895581" y="1567218"/>
                  </a:lnTo>
                  <a:lnTo>
                    <a:pt x="5872441" y="1528330"/>
                  </a:lnTo>
                  <a:lnTo>
                    <a:pt x="5848756" y="1489811"/>
                  </a:lnTo>
                  <a:lnTo>
                    <a:pt x="5824524" y="1451648"/>
                  </a:lnTo>
                  <a:lnTo>
                    <a:pt x="5799785" y="1413865"/>
                  </a:lnTo>
                  <a:lnTo>
                    <a:pt x="5774512" y="1376451"/>
                  </a:lnTo>
                  <a:lnTo>
                    <a:pt x="5748731" y="1339430"/>
                  </a:lnTo>
                  <a:lnTo>
                    <a:pt x="5722442" y="1302791"/>
                  </a:lnTo>
                  <a:lnTo>
                    <a:pt x="5695632" y="1266545"/>
                  </a:lnTo>
                  <a:lnTo>
                    <a:pt x="5668327" y="1230693"/>
                  </a:lnTo>
                  <a:lnTo>
                    <a:pt x="5640527" y="1195247"/>
                  </a:lnTo>
                  <a:lnTo>
                    <a:pt x="5612244" y="1160208"/>
                  </a:lnTo>
                  <a:lnTo>
                    <a:pt x="5583466" y="1125588"/>
                  </a:lnTo>
                  <a:lnTo>
                    <a:pt x="5554205" y="1091374"/>
                  </a:lnTo>
                  <a:lnTo>
                    <a:pt x="5524474" y="1057592"/>
                  </a:lnTo>
                  <a:lnTo>
                    <a:pt x="5494274" y="1024242"/>
                  </a:lnTo>
                  <a:lnTo>
                    <a:pt x="5463603" y="991323"/>
                  </a:lnTo>
                  <a:lnTo>
                    <a:pt x="5432475" y="958837"/>
                  </a:lnTo>
                  <a:lnTo>
                    <a:pt x="5400903" y="926807"/>
                  </a:lnTo>
                  <a:lnTo>
                    <a:pt x="5368874" y="895210"/>
                  </a:lnTo>
                  <a:lnTo>
                    <a:pt x="5336400" y="864082"/>
                  </a:lnTo>
                  <a:lnTo>
                    <a:pt x="5303481" y="833412"/>
                  </a:lnTo>
                  <a:lnTo>
                    <a:pt x="5270131" y="803198"/>
                  </a:lnTo>
                  <a:lnTo>
                    <a:pt x="5236349" y="773468"/>
                  </a:lnTo>
                  <a:lnTo>
                    <a:pt x="5202161" y="744207"/>
                  </a:lnTo>
                  <a:lnTo>
                    <a:pt x="5167541" y="715416"/>
                  </a:lnTo>
                  <a:lnTo>
                    <a:pt x="5132501" y="687120"/>
                  </a:lnTo>
                  <a:lnTo>
                    <a:pt x="5097068" y="659320"/>
                  </a:lnTo>
                  <a:lnTo>
                    <a:pt x="5061229" y="632015"/>
                  </a:lnTo>
                  <a:lnTo>
                    <a:pt x="5024983" y="605205"/>
                  </a:lnTo>
                  <a:lnTo>
                    <a:pt x="4988356" y="578904"/>
                  </a:lnTo>
                  <a:lnTo>
                    <a:pt x="4951323" y="553110"/>
                  </a:lnTo>
                  <a:lnTo>
                    <a:pt x="4913922" y="527837"/>
                  </a:lnTo>
                  <a:lnTo>
                    <a:pt x="4876152" y="503085"/>
                  </a:lnTo>
                  <a:lnTo>
                    <a:pt x="4838001" y="478866"/>
                  </a:lnTo>
                  <a:lnTo>
                    <a:pt x="4799482" y="455168"/>
                  </a:lnTo>
                  <a:lnTo>
                    <a:pt x="4760595" y="432015"/>
                  </a:lnTo>
                  <a:lnTo>
                    <a:pt x="4721364" y="409409"/>
                  </a:lnTo>
                  <a:lnTo>
                    <a:pt x="4681778" y="387337"/>
                  </a:lnTo>
                  <a:lnTo>
                    <a:pt x="4641837" y="365836"/>
                  </a:lnTo>
                  <a:lnTo>
                    <a:pt x="4601565" y="344881"/>
                  </a:lnTo>
                  <a:lnTo>
                    <a:pt x="4560963" y="324485"/>
                  </a:lnTo>
                  <a:lnTo>
                    <a:pt x="4520018" y="304673"/>
                  </a:lnTo>
                  <a:lnTo>
                    <a:pt x="4478756" y="285419"/>
                  </a:lnTo>
                  <a:lnTo>
                    <a:pt x="4437164" y="266750"/>
                  </a:lnTo>
                  <a:lnTo>
                    <a:pt x="4395266" y="248665"/>
                  </a:lnTo>
                  <a:lnTo>
                    <a:pt x="4353052" y="231165"/>
                  </a:lnTo>
                  <a:lnTo>
                    <a:pt x="4310532" y="214261"/>
                  </a:lnTo>
                  <a:lnTo>
                    <a:pt x="4267720" y="197967"/>
                  </a:lnTo>
                  <a:lnTo>
                    <a:pt x="4224616" y="182270"/>
                  </a:lnTo>
                  <a:lnTo>
                    <a:pt x="4181221" y="167182"/>
                  </a:lnTo>
                  <a:lnTo>
                    <a:pt x="4137533" y="152704"/>
                  </a:lnTo>
                  <a:lnTo>
                    <a:pt x="4093578" y="138849"/>
                  </a:lnTo>
                  <a:lnTo>
                    <a:pt x="4049344" y="125628"/>
                  </a:lnTo>
                  <a:lnTo>
                    <a:pt x="4004830" y="113030"/>
                  </a:lnTo>
                  <a:lnTo>
                    <a:pt x="3960063" y="101066"/>
                  </a:lnTo>
                  <a:lnTo>
                    <a:pt x="3915041" y="89750"/>
                  </a:lnTo>
                  <a:lnTo>
                    <a:pt x="3869766" y="79070"/>
                  </a:lnTo>
                  <a:lnTo>
                    <a:pt x="3824236" y="69049"/>
                  </a:lnTo>
                  <a:lnTo>
                    <a:pt x="3778465" y="59690"/>
                  </a:lnTo>
                  <a:lnTo>
                    <a:pt x="3732466" y="50977"/>
                  </a:lnTo>
                  <a:lnTo>
                    <a:pt x="3686225" y="42938"/>
                  </a:lnTo>
                  <a:lnTo>
                    <a:pt x="3639769" y="35572"/>
                  </a:lnTo>
                  <a:lnTo>
                    <a:pt x="3593071" y="28879"/>
                  </a:lnTo>
                  <a:lnTo>
                    <a:pt x="3546170" y="22872"/>
                  </a:lnTo>
                  <a:lnTo>
                    <a:pt x="3499053" y="17564"/>
                  </a:lnTo>
                  <a:lnTo>
                    <a:pt x="3451733" y="12928"/>
                  </a:lnTo>
                  <a:lnTo>
                    <a:pt x="3404209" y="9004"/>
                  </a:lnTo>
                  <a:lnTo>
                    <a:pt x="3356495" y="5778"/>
                  </a:lnTo>
                  <a:lnTo>
                    <a:pt x="3308578" y="3251"/>
                  </a:lnTo>
                  <a:lnTo>
                    <a:pt x="3260483" y="1447"/>
                  </a:lnTo>
                  <a:lnTo>
                    <a:pt x="3212211" y="368"/>
                  </a:lnTo>
                  <a:lnTo>
                    <a:pt x="3163760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0005" y="5322570"/>
              <a:ext cx="3087370" cy="0"/>
            </a:xfrm>
            <a:custGeom>
              <a:avLst/>
              <a:gdLst/>
              <a:ahLst/>
              <a:cxnLst/>
              <a:rect l="l" t="t" r="r" b="b"/>
              <a:pathLst>
                <a:path w="3087370" h="0">
                  <a:moveTo>
                    <a:pt x="0" y="0"/>
                  </a:moveTo>
                  <a:lnTo>
                    <a:pt x="3087243" y="0"/>
                  </a:lnTo>
                </a:path>
              </a:pathLst>
            </a:custGeom>
            <a:ln w="28575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708" y="4893564"/>
              <a:ext cx="1917191" cy="34594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11708" y="4893564"/>
            <a:ext cx="1917700" cy="346075"/>
          </a:xfrm>
          <a:prstGeom prst="rect">
            <a:avLst/>
          </a:prstGeom>
          <a:ln w="9525">
            <a:solidFill>
              <a:srgbClr val="4471C4"/>
            </a:solidFill>
          </a:ln>
        </p:spPr>
        <p:txBody>
          <a:bodyPr wrap="square" lIns="0" tIns="11430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90"/>
              </a:spcBef>
            </a:pPr>
            <a:r>
              <a:rPr dirty="0" sz="2100" spc="-5" b="1">
                <a:solidFill>
                  <a:srgbClr val="BD9000"/>
                </a:solidFill>
                <a:latin typeface="Tahoma"/>
                <a:cs typeface="Tahoma"/>
              </a:rPr>
              <a:t>Budaya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3313" y="5396293"/>
            <a:ext cx="2030730" cy="584200"/>
            <a:chOff x="603313" y="5396293"/>
            <a:chExt cx="2030730" cy="5842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076" y="5401055"/>
              <a:ext cx="2020823" cy="5745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8076" y="5401055"/>
              <a:ext cx="2021205" cy="574675"/>
            </a:xfrm>
            <a:custGeom>
              <a:avLst/>
              <a:gdLst/>
              <a:ahLst/>
              <a:cxnLst/>
              <a:rect l="l" t="t" r="r" b="b"/>
              <a:pathLst>
                <a:path w="2021205" h="574675">
                  <a:moveTo>
                    <a:pt x="0" y="0"/>
                  </a:moveTo>
                  <a:lnTo>
                    <a:pt x="2020824" y="0"/>
                  </a:lnTo>
                  <a:lnTo>
                    <a:pt x="2020824" y="574548"/>
                  </a:lnTo>
                  <a:lnTo>
                    <a:pt x="0" y="5745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86206" y="5285611"/>
            <a:ext cx="112585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5873" sz="3150" spc="-540" b="1">
                <a:solidFill>
                  <a:srgbClr val="BD9000"/>
                </a:solidFill>
                <a:latin typeface="Tahoma"/>
                <a:cs typeface="Tahoma"/>
              </a:rPr>
              <a:t>S</a:t>
            </a:r>
            <a:r>
              <a:rPr dirty="0" sz="1200" spc="-360">
                <a:latin typeface="Tahoma"/>
                <a:cs typeface="Tahoma"/>
              </a:rPr>
              <a:t>Ikli</a:t>
            </a:r>
            <a:r>
              <a:rPr dirty="0" baseline="15873" sz="3150" spc="-540" b="1">
                <a:solidFill>
                  <a:srgbClr val="BD9000"/>
                </a:solidFill>
                <a:latin typeface="Tahoma"/>
                <a:cs typeface="Tahoma"/>
              </a:rPr>
              <a:t>e</a:t>
            </a:r>
            <a:r>
              <a:rPr dirty="0" sz="1200" spc="-360">
                <a:latin typeface="Tahoma"/>
                <a:cs typeface="Tahoma"/>
              </a:rPr>
              <a:t>m</a:t>
            </a:r>
            <a:r>
              <a:rPr dirty="0" baseline="15873" sz="3150" spc="-540" b="1">
                <a:solidFill>
                  <a:srgbClr val="BD9000"/>
                </a:solidFill>
                <a:latin typeface="Tahoma"/>
                <a:cs typeface="Tahoma"/>
              </a:rPr>
              <a:t>ko</a:t>
            </a:r>
            <a:r>
              <a:rPr dirty="0" sz="1200" spc="-360">
                <a:latin typeface="Tahoma"/>
                <a:cs typeface="Tahoma"/>
              </a:rPr>
              <a:t>sek</a:t>
            </a:r>
            <a:r>
              <a:rPr dirty="0" baseline="15873" sz="3150" spc="-540" b="1">
                <a:solidFill>
                  <a:srgbClr val="BD9000"/>
                </a:solidFill>
                <a:latin typeface="Tahoma"/>
                <a:cs typeface="Tahoma"/>
              </a:rPr>
              <a:t>l</a:t>
            </a:r>
            <a:r>
              <a:rPr dirty="0" sz="1200" spc="-360">
                <a:latin typeface="Tahoma"/>
                <a:cs typeface="Tahoma"/>
              </a:rPr>
              <a:t>o</a:t>
            </a:r>
            <a:r>
              <a:rPr dirty="0" baseline="15873" sz="3150" spc="-540" b="1">
                <a:solidFill>
                  <a:srgbClr val="BD9000"/>
                </a:solidFill>
                <a:latin typeface="Tahoma"/>
                <a:cs typeface="Tahoma"/>
              </a:rPr>
              <a:t>a</a:t>
            </a:r>
            <a:r>
              <a:rPr dirty="0" sz="1200" spc="-360">
                <a:latin typeface="Tahoma"/>
                <a:cs typeface="Tahoma"/>
              </a:rPr>
              <a:t>la</a:t>
            </a:r>
            <a:r>
              <a:rPr dirty="0" baseline="15873" sz="3150" spc="-540" b="1">
                <a:solidFill>
                  <a:srgbClr val="BD9000"/>
                </a:solidFill>
                <a:latin typeface="Tahoma"/>
                <a:cs typeface="Tahoma"/>
              </a:rPr>
              <a:t>h</a:t>
            </a:r>
            <a:r>
              <a:rPr dirty="0" sz="1200" spc="-360">
                <a:latin typeface="Tahoma"/>
                <a:cs typeface="Tahoma"/>
              </a:rPr>
              <a:t>h,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23186" y="5399911"/>
            <a:ext cx="7124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ahoma"/>
                <a:cs typeface="Tahoma"/>
              </a:rPr>
              <a:t>kebijakan,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7974" y="5582791"/>
            <a:ext cx="2025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5985" algn="l"/>
                <a:tab pos="1764664" algn="l"/>
              </a:tabLst>
            </a:pPr>
            <a:r>
              <a:rPr dirty="0" sz="1200" spc="-5">
                <a:latin typeface="Tahoma"/>
                <a:cs typeface="Tahoma"/>
              </a:rPr>
              <a:t>po</a:t>
            </a:r>
            <a:r>
              <a:rPr dirty="0" sz="1200">
                <a:latin typeface="Tahoma"/>
                <a:cs typeface="Tahoma"/>
              </a:rPr>
              <a:t>la	in</a:t>
            </a:r>
            <a:r>
              <a:rPr dirty="0" sz="1200" spc="-5">
                <a:latin typeface="Tahoma"/>
                <a:cs typeface="Tahoma"/>
              </a:rPr>
              <a:t>t</a:t>
            </a:r>
            <a:r>
              <a:rPr dirty="0" sz="1200">
                <a:latin typeface="Tahoma"/>
                <a:cs typeface="Tahoma"/>
              </a:rPr>
              <a:t>e</a:t>
            </a:r>
            <a:r>
              <a:rPr dirty="0" sz="1200" spc="-5">
                <a:latin typeface="Tahoma"/>
                <a:cs typeface="Tahoma"/>
              </a:rPr>
              <a:t>r</a:t>
            </a:r>
            <a:r>
              <a:rPr dirty="0" sz="1200" spc="-10">
                <a:latin typeface="Tahoma"/>
                <a:cs typeface="Tahoma"/>
              </a:rPr>
              <a:t>a</a:t>
            </a:r>
            <a:r>
              <a:rPr dirty="0" sz="1200">
                <a:latin typeface="Tahoma"/>
                <a:cs typeface="Tahoma"/>
              </a:rPr>
              <a:t>ksi	</a:t>
            </a:r>
            <a:r>
              <a:rPr dirty="0" sz="1200" spc="-5">
                <a:latin typeface="Tahoma"/>
                <a:cs typeface="Tahoma"/>
              </a:rPr>
              <a:t>d</a:t>
            </a:r>
            <a:r>
              <a:rPr dirty="0" sz="1200" spc="-10">
                <a:latin typeface="Tahoma"/>
                <a:cs typeface="Tahoma"/>
              </a:rPr>
              <a:t>an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7974" y="5765671"/>
            <a:ext cx="20275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4405" algn="l"/>
                <a:tab pos="1581785" algn="l"/>
              </a:tabLst>
            </a:pPr>
            <a:r>
              <a:rPr dirty="0" sz="1200">
                <a:latin typeface="Tahoma"/>
                <a:cs typeface="Tahoma"/>
              </a:rPr>
              <a:t>k</a:t>
            </a:r>
            <a:r>
              <a:rPr dirty="0" sz="1200" spc="-5">
                <a:latin typeface="Tahoma"/>
                <a:cs typeface="Tahoma"/>
              </a:rPr>
              <a:t>o</a:t>
            </a:r>
            <a:r>
              <a:rPr dirty="0" sz="1200">
                <a:latin typeface="Tahoma"/>
                <a:cs typeface="Tahoma"/>
              </a:rPr>
              <a:t>munik</a:t>
            </a:r>
            <a:r>
              <a:rPr dirty="0" sz="1200" spc="-10">
                <a:latin typeface="Tahoma"/>
                <a:cs typeface="Tahoma"/>
              </a:rPr>
              <a:t>a</a:t>
            </a:r>
            <a:r>
              <a:rPr dirty="0" sz="1200">
                <a:latin typeface="Tahoma"/>
                <a:cs typeface="Tahoma"/>
              </a:rPr>
              <a:t>si,	s</a:t>
            </a:r>
            <a:r>
              <a:rPr dirty="0" sz="1200" spc="15">
                <a:latin typeface="Tahoma"/>
                <a:cs typeface="Tahoma"/>
              </a:rPr>
              <a:t>e</a:t>
            </a:r>
            <a:r>
              <a:rPr dirty="0" sz="1200" spc="-5">
                <a:latin typeface="Tahoma"/>
                <a:cs typeface="Tahoma"/>
              </a:rPr>
              <a:t>r</a:t>
            </a:r>
            <a:r>
              <a:rPr dirty="0" sz="1200" spc="-10">
                <a:latin typeface="Tahoma"/>
                <a:cs typeface="Tahoma"/>
              </a:rPr>
              <a:t>t</a:t>
            </a:r>
            <a:r>
              <a:rPr dirty="0" sz="1200">
                <a:latin typeface="Tahoma"/>
                <a:cs typeface="Tahoma"/>
              </a:rPr>
              <a:t>a	n</a:t>
            </a:r>
            <a:r>
              <a:rPr dirty="0" sz="1200" spc="-5">
                <a:latin typeface="Tahoma"/>
                <a:cs typeface="Tahoma"/>
              </a:rPr>
              <a:t>o</a:t>
            </a:r>
            <a:r>
              <a:rPr dirty="0" sz="1200" spc="10">
                <a:latin typeface="Tahoma"/>
                <a:cs typeface="Tahoma"/>
              </a:rPr>
              <a:t>r</a:t>
            </a:r>
            <a:r>
              <a:rPr dirty="0" sz="1200">
                <a:latin typeface="Tahoma"/>
                <a:cs typeface="Tahoma"/>
              </a:rPr>
              <a:t>ma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7974" y="5948551"/>
            <a:ext cx="16630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ahoma"/>
                <a:cs typeface="Tahoma"/>
              </a:rPr>
              <a:t>yang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berlaku di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sekolah.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35464" y="1098803"/>
            <a:ext cx="8500745" cy="5053965"/>
            <a:chOff x="3235464" y="1098803"/>
            <a:chExt cx="8500745" cy="5053965"/>
          </a:xfrm>
        </p:grpSpPr>
        <p:sp>
          <p:nvSpPr>
            <p:cNvPr id="19" name="object 19"/>
            <p:cNvSpPr/>
            <p:nvPr/>
          </p:nvSpPr>
          <p:spPr>
            <a:xfrm>
              <a:off x="5484112" y="1255013"/>
              <a:ext cx="5576570" cy="1080135"/>
            </a:xfrm>
            <a:custGeom>
              <a:avLst/>
              <a:gdLst/>
              <a:ahLst/>
              <a:cxnLst/>
              <a:rect l="l" t="t" r="r" b="b"/>
              <a:pathLst>
                <a:path w="5576570" h="1080135">
                  <a:moveTo>
                    <a:pt x="5576316" y="0"/>
                  </a:moveTo>
                  <a:lnTo>
                    <a:pt x="0" y="0"/>
                  </a:lnTo>
                  <a:lnTo>
                    <a:pt x="0" y="1080135"/>
                  </a:lnTo>
                </a:path>
              </a:pathLst>
            </a:custGeom>
            <a:ln w="28575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5464" y="1098803"/>
              <a:ext cx="5379707" cy="505358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808213" y="3665981"/>
              <a:ext cx="3913504" cy="0"/>
            </a:xfrm>
            <a:custGeom>
              <a:avLst/>
              <a:gdLst/>
              <a:ahLst/>
              <a:cxnLst/>
              <a:rect l="l" t="t" r="r" b="b"/>
              <a:pathLst>
                <a:path w="3913504" h="0">
                  <a:moveTo>
                    <a:pt x="0" y="0"/>
                  </a:moveTo>
                  <a:lnTo>
                    <a:pt x="3913124" y="0"/>
                  </a:lnTo>
                </a:path>
              </a:pathLst>
            </a:custGeom>
            <a:ln w="28575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12230" y="5714238"/>
              <a:ext cx="4965065" cy="0"/>
            </a:xfrm>
            <a:custGeom>
              <a:avLst/>
              <a:gdLst/>
              <a:ahLst/>
              <a:cxnLst/>
              <a:rect l="l" t="t" r="r" b="b"/>
              <a:pathLst>
                <a:path w="4965065" h="0">
                  <a:moveTo>
                    <a:pt x="0" y="0"/>
                  </a:moveTo>
                  <a:lnTo>
                    <a:pt x="2978658" y="0"/>
                  </a:lnTo>
                </a:path>
                <a:path w="4965065" h="0">
                  <a:moveTo>
                    <a:pt x="4807458" y="0"/>
                  </a:moveTo>
                  <a:lnTo>
                    <a:pt x="4964810" y="0"/>
                  </a:lnTo>
                </a:path>
              </a:pathLst>
            </a:custGeom>
            <a:ln w="28575">
              <a:solidFill>
                <a:srgbClr val="3B85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809744" y="2366771"/>
              <a:ext cx="2433955" cy="2513330"/>
            </a:xfrm>
            <a:custGeom>
              <a:avLst/>
              <a:gdLst/>
              <a:ahLst/>
              <a:cxnLst/>
              <a:rect l="l" t="t" r="r" b="b"/>
              <a:pathLst>
                <a:path w="2433954" h="2513329">
                  <a:moveTo>
                    <a:pt x="1216850" y="0"/>
                  </a:moveTo>
                  <a:lnTo>
                    <a:pt x="1169073" y="952"/>
                  </a:lnTo>
                  <a:lnTo>
                    <a:pt x="1121752" y="3784"/>
                  </a:lnTo>
                  <a:lnTo>
                    <a:pt x="1074940" y="8458"/>
                  </a:lnTo>
                  <a:lnTo>
                    <a:pt x="1028661" y="14935"/>
                  </a:lnTo>
                  <a:lnTo>
                    <a:pt x="982941" y="23190"/>
                  </a:lnTo>
                  <a:lnTo>
                    <a:pt x="937831" y="33185"/>
                  </a:lnTo>
                  <a:lnTo>
                    <a:pt x="893368" y="44881"/>
                  </a:lnTo>
                  <a:lnTo>
                    <a:pt x="849553" y="58254"/>
                  </a:lnTo>
                  <a:lnTo>
                    <a:pt x="806450" y="73253"/>
                  </a:lnTo>
                  <a:lnTo>
                    <a:pt x="764095" y="89852"/>
                  </a:lnTo>
                  <a:lnTo>
                    <a:pt x="722503" y="108013"/>
                  </a:lnTo>
                  <a:lnTo>
                    <a:pt x="681710" y="127711"/>
                  </a:lnTo>
                  <a:lnTo>
                    <a:pt x="641756" y="148894"/>
                  </a:lnTo>
                  <a:lnTo>
                    <a:pt x="602678" y="171538"/>
                  </a:lnTo>
                  <a:lnTo>
                    <a:pt x="564515" y="195618"/>
                  </a:lnTo>
                  <a:lnTo>
                    <a:pt x="527278" y="221081"/>
                  </a:lnTo>
                  <a:lnTo>
                    <a:pt x="491020" y="247891"/>
                  </a:lnTo>
                  <a:lnTo>
                    <a:pt x="455764" y="276034"/>
                  </a:lnTo>
                  <a:lnTo>
                    <a:pt x="421563" y="305447"/>
                  </a:lnTo>
                  <a:lnTo>
                    <a:pt x="388429" y="336118"/>
                  </a:lnTo>
                  <a:lnTo>
                    <a:pt x="356400" y="368007"/>
                  </a:lnTo>
                  <a:lnTo>
                    <a:pt x="325526" y="401078"/>
                  </a:lnTo>
                  <a:lnTo>
                    <a:pt x="295821" y="435279"/>
                  </a:lnTo>
                  <a:lnTo>
                    <a:pt x="267322" y="470611"/>
                  </a:lnTo>
                  <a:lnTo>
                    <a:pt x="240080" y="506996"/>
                  </a:lnTo>
                  <a:lnTo>
                    <a:pt x="214109" y="544436"/>
                  </a:lnTo>
                  <a:lnTo>
                    <a:pt x="189445" y="582879"/>
                  </a:lnTo>
                  <a:lnTo>
                    <a:pt x="166141" y="622287"/>
                  </a:lnTo>
                  <a:lnTo>
                    <a:pt x="144195" y="662635"/>
                  </a:lnTo>
                  <a:lnTo>
                    <a:pt x="123685" y="703884"/>
                  </a:lnTo>
                  <a:lnTo>
                    <a:pt x="104609" y="745998"/>
                  </a:lnTo>
                  <a:lnTo>
                    <a:pt x="87020" y="788949"/>
                  </a:lnTo>
                  <a:lnTo>
                    <a:pt x="70942" y="832688"/>
                  </a:lnTo>
                  <a:lnTo>
                    <a:pt x="56413" y="877188"/>
                  </a:lnTo>
                  <a:lnTo>
                    <a:pt x="43472" y="922426"/>
                  </a:lnTo>
                  <a:lnTo>
                    <a:pt x="32131" y="968336"/>
                  </a:lnTo>
                  <a:lnTo>
                    <a:pt x="22453" y="1014920"/>
                  </a:lnTo>
                  <a:lnTo>
                    <a:pt x="14465" y="1062113"/>
                  </a:lnTo>
                  <a:lnTo>
                    <a:pt x="8191" y="1109891"/>
                  </a:lnTo>
                  <a:lnTo>
                    <a:pt x="3657" y="1158227"/>
                  </a:lnTo>
                  <a:lnTo>
                    <a:pt x="914" y="1207084"/>
                  </a:lnTo>
                  <a:lnTo>
                    <a:pt x="0" y="1256411"/>
                  </a:lnTo>
                  <a:lnTo>
                    <a:pt x="914" y="1305737"/>
                  </a:lnTo>
                  <a:lnTo>
                    <a:pt x="3657" y="1354594"/>
                  </a:lnTo>
                  <a:lnTo>
                    <a:pt x="8191" y="1402930"/>
                  </a:lnTo>
                  <a:lnTo>
                    <a:pt x="14465" y="1450708"/>
                  </a:lnTo>
                  <a:lnTo>
                    <a:pt x="22453" y="1497901"/>
                  </a:lnTo>
                  <a:lnTo>
                    <a:pt x="32131" y="1544485"/>
                  </a:lnTo>
                  <a:lnTo>
                    <a:pt x="43472" y="1590395"/>
                  </a:lnTo>
                  <a:lnTo>
                    <a:pt x="56413" y="1635633"/>
                  </a:lnTo>
                  <a:lnTo>
                    <a:pt x="70942" y="1680133"/>
                  </a:lnTo>
                  <a:lnTo>
                    <a:pt x="87020" y="1723872"/>
                  </a:lnTo>
                  <a:lnTo>
                    <a:pt x="104609" y="1766824"/>
                  </a:lnTo>
                  <a:lnTo>
                    <a:pt x="123685" y="1808937"/>
                  </a:lnTo>
                  <a:lnTo>
                    <a:pt x="144195" y="1850186"/>
                  </a:lnTo>
                  <a:lnTo>
                    <a:pt x="166141" y="1890534"/>
                  </a:lnTo>
                  <a:lnTo>
                    <a:pt x="189445" y="1929942"/>
                  </a:lnTo>
                  <a:lnTo>
                    <a:pt x="214109" y="1968385"/>
                  </a:lnTo>
                  <a:lnTo>
                    <a:pt x="240080" y="2005825"/>
                  </a:lnTo>
                  <a:lnTo>
                    <a:pt x="267322" y="2042210"/>
                  </a:lnTo>
                  <a:lnTo>
                    <a:pt x="295821" y="2077542"/>
                  </a:lnTo>
                  <a:lnTo>
                    <a:pt x="325526" y="2111743"/>
                  </a:lnTo>
                  <a:lnTo>
                    <a:pt x="356400" y="2144814"/>
                  </a:lnTo>
                  <a:lnTo>
                    <a:pt x="388429" y="2176703"/>
                  </a:lnTo>
                  <a:lnTo>
                    <a:pt x="421563" y="2207374"/>
                  </a:lnTo>
                  <a:lnTo>
                    <a:pt x="455764" y="2236787"/>
                  </a:lnTo>
                  <a:lnTo>
                    <a:pt x="491020" y="2264930"/>
                  </a:lnTo>
                  <a:lnTo>
                    <a:pt x="527278" y="2291740"/>
                  </a:lnTo>
                  <a:lnTo>
                    <a:pt x="564515" y="2317203"/>
                  </a:lnTo>
                  <a:lnTo>
                    <a:pt x="602678" y="2341283"/>
                  </a:lnTo>
                  <a:lnTo>
                    <a:pt x="641756" y="2363927"/>
                  </a:lnTo>
                  <a:lnTo>
                    <a:pt x="681710" y="2385110"/>
                  </a:lnTo>
                  <a:lnTo>
                    <a:pt x="722503" y="2404808"/>
                  </a:lnTo>
                  <a:lnTo>
                    <a:pt x="764095" y="2422969"/>
                  </a:lnTo>
                  <a:lnTo>
                    <a:pt x="806450" y="2439568"/>
                  </a:lnTo>
                  <a:lnTo>
                    <a:pt x="849553" y="2454567"/>
                  </a:lnTo>
                  <a:lnTo>
                    <a:pt x="893368" y="2467940"/>
                  </a:lnTo>
                  <a:lnTo>
                    <a:pt x="937831" y="2479636"/>
                  </a:lnTo>
                  <a:lnTo>
                    <a:pt x="982941" y="2489631"/>
                  </a:lnTo>
                  <a:lnTo>
                    <a:pt x="1028661" y="2497886"/>
                  </a:lnTo>
                  <a:lnTo>
                    <a:pt x="1074940" y="2504363"/>
                  </a:lnTo>
                  <a:lnTo>
                    <a:pt x="1121752" y="2509037"/>
                  </a:lnTo>
                  <a:lnTo>
                    <a:pt x="1169073" y="2511869"/>
                  </a:lnTo>
                  <a:lnTo>
                    <a:pt x="1216850" y="2512822"/>
                  </a:lnTo>
                  <a:lnTo>
                    <a:pt x="1264627" y="2511869"/>
                  </a:lnTo>
                  <a:lnTo>
                    <a:pt x="1311948" y="2509037"/>
                  </a:lnTo>
                  <a:lnTo>
                    <a:pt x="1358760" y="2504363"/>
                  </a:lnTo>
                  <a:lnTo>
                    <a:pt x="1405039" y="2497886"/>
                  </a:lnTo>
                  <a:lnTo>
                    <a:pt x="1450759" y="2489631"/>
                  </a:lnTo>
                  <a:lnTo>
                    <a:pt x="1495856" y="2479636"/>
                  </a:lnTo>
                  <a:lnTo>
                    <a:pt x="1540332" y="2467940"/>
                  </a:lnTo>
                  <a:lnTo>
                    <a:pt x="1584147" y="2454567"/>
                  </a:lnTo>
                  <a:lnTo>
                    <a:pt x="1627238" y="2439568"/>
                  </a:lnTo>
                  <a:lnTo>
                    <a:pt x="1669605" y="2422969"/>
                  </a:lnTo>
                  <a:lnTo>
                    <a:pt x="1711198" y="2404808"/>
                  </a:lnTo>
                  <a:lnTo>
                    <a:pt x="1751990" y="2385110"/>
                  </a:lnTo>
                  <a:lnTo>
                    <a:pt x="1791944" y="2363927"/>
                  </a:lnTo>
                  <a:lnTo>
                    <a:pt x="1831022" y="2341283"/>
                  </a:lnTo>
                  <a:lnTo>
                    <a:pt x="1869186" y="2317203"/>
                  </a:lnTo>
                  <a:lnTo>
                    <a:pt x="1906422" y="2291740"/>
                  </a:lnTo>
                  <a:lnTo>
                    <a:pt x="1942680" y="2264930"/>
                  </a:lnTo>
                  <a:lnTo>
                    <a:pt x="1977923" y="2236787"/>
                  </a:lnTo>
                  <a:lnTo>
                    <a:pt x="2012137" y="2207374"/>
                  </a:lnTo>
                  <a:lnTo>
                    <a:pt x="2045271" y="2176703"/>
                  </a:lnTo>
                  <a:lnTo>
                    <a:pt x="2077288" y="2144814"/>
                  </a:lnTo>
                  <a:lnTo>
                    <a:pt x="2108174" y="2111743"/>
                  </a:lnTo>
                  <a:lnTo>
                    <a:pt x="2137879" y="2077542"/>
                  </a:lnTo>
                  <a:lnTo>
                    <a:pt x="2166378" y="2042210"/>
                  </a:lnTo>
                  <a:lnTo>
                    <a:pt x="2193620" y="2005825"/>
                  </a:lnTo>
                  <a:lnTo>
                    <a:pt x="2219591" y="1968385"/>
                  </a:lnTo>
                  <a:lnTo>
                    <a:pt x="2244255" y="1929942"/>
                  </a:lnTo>
                  <a:lnTo>
                    <a:pt x="2267559" y="1890534"/>
                  </a:lnTo>
                  <a:lnTo>
                    <a:pt x="2289505" y="1850186"/>
                  </a:lnTo>
                  <a:lnTo>
                    <a:pt x="2310015" y="1808937"/>
                  </a:lnTo>
                  <a:lnTo>
                    <a:pt x="2329091" y="1766824"/>
                  </a:lnTo>
                  <a:lnTo>
                    <a:pt x="2346680" y="1723872"/>
                  </a:lnTo>
                  <a:lnTo>
                    <a:pt x="2362758" y="1680133"/>
                  </a:lnTo>
                  <a:lnTo>
                    <a:pt x="2377287" y="1635633"/>
                  </a:lnTo>
                  <a:lnTo>
                    <a:pt x="2390228" y="1590395"/>
                  </a:lnTo>
                  <a:lnTo>
                    <a:pt x="2401557" y="1544485"/>
                  </a:lnTo>
                  <a:lnTo>
                    <a:pt x="2411247" y="1497901"/>
                  </a:lnTo>
                  <a:lnTo>
                    <a:pt x="2419235" y="1450708"/>
                  </a:lnTo>
                  <a:lnTo>
                    <a:pt x="2425509" y="1402930"/>
                  </a:lnTo>
                  <a:lnTo>
                    <a:pt x="2430043" y="1354594"/>
                  </a:lnTo>
                  <a:lnTo>
                    <a:pt x="2432786" y="1305737"/>
                  </a:lnTo>
                  <a:lnTo>
                    <a:pt x="2433701" y="1256411"/>
                  </a:lnTo>
                  <a:lnTo>
                    <a:pt x="2432786" y="1207084"/>
                  </a:lnTo>
                  <a:lnTo>
                    <a:pt x="2430043" y="1158227"/>
                  </a:lnTo>
                  <a:lnTo>
                    <a:pt x="2425509" y="1109891"/>
                  </a:lnTo>
                  <a:lnTo>
                    <a:pt x="2419235" y="1062113"/>
                  </a:lnTo>
                  <a:lnTo>
                    <a:pt x="2411247" y="1014920"/>
                  </a:lnTo>
                  <a:lnTo>
                    <a:pt x="2401557" y="968336"/>
                  </a:lnTo>
                  <a:lnTo>
                    <a:pt x="2390228" y="922426"/>
                  </a:lnTo>
                  <a:lnTo>
                    <a:pt x="2377287" y="877188"/>
                  </a:lnTo>
                  <a:lnTo>
                    <a:pt x="2362758" y="832688"/>
                  </a:lnTo>
                  <a:lnTo>
                    <a:pt x="2346680" y="788949"/>
                  </a:lnTo>
                  <a:lnTo>
                    <a:pt x="2329091" y="745998"/>
                  </a:lnTo>
                  <a:lnTo>
                    <a:pt x="2310015" y="703884"/>
                  </a:lnTo>
                  <a:lnTo>
                    <a:pt x="2289505" y="662635"/>
                  </a:lnTo>
                  <a:lnTo>
                    <a:pt x="2267559" y="622287"/>
                  </a:lnTo>
                  <a:lnTo>
                    <a:pt x="2244255" y="582879"/>
                  </a:lnTo>
                  <a:lnTo>
                    <a:pt x="2219591" y="544436"/>
                  </a:lnTo>
                  <a:lnTo>
                    <a:pt x="2193620" y="506996"/>
                  </a:lnTo>
                  <a:lnTo>
                    <a:pt x="2166378" y="470611"/>
                  </a:lnTo>
                  <a:lnTo>
                    <a:pt x="2137879" y="435279"/>
                  </a:lnTo>
                  <a:lnTo>
                    <a:pt x="2108174" y="401078"/>
                  </a:lnTo>
                  <a:lnTo>
                    <a:pt x="2077288" y="368007"/>
                  </a:lnTo>
                  <a:lnTo>
                    <a:pt x="2045271" y="336118"/>
                  </a:lnTo>
                  <a:lnTo>
                    <a:pt x="2012137" y="305447"/>
                  </a:lnTo>
                  <a:lnTo>
                    <a:pt x="1977923" y="276034"/>
                  </a:lnTo>
                  <a:lnTo>
                    <a:pt x="1942680" y="247891"/>
                  </a:lnTo>
                  <a:lnTo>
                    <a:pt x="1906422" y="221081"/>
                  </a:lnTo>
                  <a:lnTo>
                    <a:pt x="1869186" y="195618"/>
                  </a:lnTo>
                  <a:lnTo>
                    <a:pt x="1831022" y="171538"/>
                  </a:lnTo>
                  <a:lnTo>
                    <a:pt x="1791944" y="148894"/>
                  </a:lnTo>
                  <a:lnTo>
                    <a:pt x="1751990" y="127711"/>
                  </a:lnTo>
                  <a:lnTo>
                    <a:pt x="1711198" y="108013"/>
                  </a:lnTo>
                  <a:lnTo>
                    <a:pt x="1669605" y="89852"/>
                  </a:lnTo>
                  <a:lnTo>
                    <a:pt x="1627238" y="73253"/>
                  </a:lnTo>
                  <a:lnTo>
                    <a:pt x="1584147" y="58254"/>
                  </a:lnTo>
                  <a:lnTo>
                    <a:pt x="1540332" y="44881"/>
                  </a:lnTo>
                  <a:lnTo>
                    <a:pt x="1495856" y="33185"/>
                  </a:lnTo>
                  <a:lnTo>
                    <a:pt x="1450759" y="23190"/>
                  </a:lnTo>
                  <a:lnTo>
                    <a:pt x="1405039" y="14935"/>
                  </a:lnTo>
                  <a:lnTo>
                    <a:pt x="1358760" y="8458"/>
                  </a:lnTo>
                  <a:lnTo>
                    <a:pt x="1311948" y="3784"/>
                  </a:lnTo>
                  <a:lnTo>
                    <a:pt x="1264627" y="952"/>
                  </a:lnTo>
                  <a:lnTo>
                    <a:pt x="1216850" y="0"/>
                  </a:lnTo>
                  <a:close/>
                </a:path>
              </a:pathLst>
            </a:custGeom>
            <a:solidFill>
              <a:srgbClr val="E9EB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212074" y="1763267"/>
              <a:ext cx="1532890" cy="1344295"/>
            </a:xfrm>
            <a:custGeom>
              <a:avLst/>
              <a:gdLst/>
              <a:ahLst/>
              <a:cxnLst/>
              <a:rect l="l" t="t" r="r" b="b"/>
              <a:pathLst>
                <a:path w="1532890" h="1344295">
                  <a:moveTo>
                    <a:pt x="1196809" y="0"/>
                  </a:moveTo>
                  <a:lnTo>
                    <a:pt x="335965" y="0"/>
                  </a:lnTo>
                  <a:lnTo>
                    <a:pt x="0" y="672020"/>
                  </a:lnTo>
                  <a:lnTo>
                    <a:pt x="335965" y="1344041"/>
                  </a:lnTo>
                  <a:lnTo>
                    <a:pt x="1196809" y="1344041"/>
                  </a:lnTo>
                  <a:lnTo>
                    <a:pt x="1532763" y="672020"/>
                  </a:lnTo>
                  <a:lnTo>
                    <a:pt x="1196809" y="0"/>
                  </a:lnTo>
                  <a:close/>
                </a:path>
              </a:pathLst>
            </a:custGeom>
            <a:solidFill>
              <a:srgbClr val="3B85C5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338310" y="2357627"/>
              <a:ext cx="1532890" cy="1344295"/>
            </a:xfrm>
            <a:custGeom>
              <a:avLst/>
              <a:gdLst/>
              <a:ahLst/>
              <a:cxnLst/>
              <a:rect l="l" t="t" r="r" b="b"/>
              <a:pathLst>
                <a:path w="1532890" h="1344295">
                  <a:moveTo>
                    <a:pt x="1196809" y="0"/>
                  </a:moveTo>
                  <a:lnTo>
                    <a:pt x="335965" y="0"/>
                  </a:lnTo>
                  <a:lnTo>
                    <a:pt x="0" y="672020"/>
                  </a:lnTo>
                  <a:lnTo>
                    <a:pt x="335965" y="1344041"/>
                  </a:lnTo>
                  <a:lnTo>
                    <a:pt x="1196809" y="1344041"/>
                  </a:lnTo>
                  <a:lnTo>
                    <a:pt x="1532762" y="672020"/>
                  </a:lnTo>
                  <a:lnTo>
                    <a:pt x="1196809" y="0"/>
                  </a:lnTo>
                  <a:close/>
                </a:path>
              </a:pathLst>
            </a:custGeom>
            <a:solidFill>
              <a:srgbClr val="741B46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148326" y="2368295"/>
              <a:ext cx="1531620" cy="1344295"/>
            </a:xfrm>
            <a:custGeom>
              <a:avLst/>
              <a:gdLst/>
              <a:ahLst/>
              <a:cxnLst/>
              <a:rect l="l" t="t" r="r" b="b"/>
              <a:pathLst>
                <a:path w="1531620" h="1344295">
                  <a:moveTo>
                    <a:pt x="1195577" y="0"/>
                  </a:moveTo>
                  <a:lnTo>
                    <a:pt x="336041" y="0"/>
                  </a:lnTo>
                  <a:lnTo>
                    <a:pt x="0" y="672020"/>
                  </a:lnTo>
                  <a:lnTo>
                    <a:pt x="336041" y="1344041"/>
                  </a:lnTo>
                  <a:lnTo>
                    <a:pt x="1195577" y="1344041"/>
                  </a:lnTo>
                  <a:lnTo>
                    <a:pt x="1531620" y="672020"/>
                  </a:lnTo>
                  <a:lnTo>
                    <a:pt x="1195577" y="0"/>
                  </a:lnTo>
                  <a:close/>
                </a:path>
              </a:pathLst>
            </a:custGeom>
            <a:solidFill>
              <a:srgbClr val="6AA84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333738" y="3573780"/>
              <a:ext cx="1532890" cy="1344295"/>
            </a:xfrm>
            <a:custGeom>
              <a:avLst/>
              <a:gdLst/>
              <a:ahLst/>
              <a:cxnLst/>
              <a:rect l="l" t="t" r="r" b="b"/>
              <a:pathLst>
                <a:path w="1532890" h="1344295">
                  <a:moveTo>
                    <a:pt x="1196809" y="0"/>
                  </a:moveTo>
                  <a:lnTo>
                    <a:pt x="335965" y="0"/>
                  </a:lnTo>
                  <a:lnTo>
                    <a:pt x="0" y="672020"/>
                  </a:lnTo>
                  <a:lnTo>
                    <a:pt x="335965" y="1344041"/>
                  </a:lnTo>
                  <a:lnTo>
                    <a:pt x="1196809" y="1344041"/>
                  </a:lnTo>
                  <a:lnTo>
                    <a:pt x="1532762" y="672020"/>
                  </a:lnTo>
                  <a:lnTo>
                    <a:pt x="1196809" y="0"/>
                  </a:lnTo>
                  <a:close/>
                </a:path>
              </a:pathLst>
            </a:custGeom>
            <a:solidFill>
              <a:srgbClr val="A61C00">
                <a:alpha val="5921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165086" y="3573780"/>
              <a:ext cx="1532890" cy="1344295"/>
            </a:xfrm>
            <a:custGeom>
              <a:avLst/>
              <a:gdLst/>
              <a:ahLst/>
              <a:cxnLst/>
              <a:rect l="l" t="t" r="r" b="b"/>
              <a:pathLst>
                <a:path w="1532889" h="1344295">
                  <a:moveTo>
                    <a:pt x="1196809" y="0"/>
                  </a:moveTo>
                  <a:lnTo>
                    <a:pt x="335965" y="0"/>
                  </a:lnTo>
                  <a:lnTo>
                    <a:pt x="0" y="672020"/>
                  </a:lnTo>
                  <a:lnTo>
                    <a:pt x="335965" y="1344041"/>
                  </a:lnTo>
                  <a:lnTo>
                    <a:pt x="1196809" y="1344041"/>
                  </a:lnTo>
                  <a:lnTo>
                    <a:pt x="1532762" y="672020"/>
                  </a:lnTo>
                  <a:lnTo>
                    <a:pt x="1196809" y="0"/>
                  </a:lnTo>
                  <a:close/>
                </a:path>
              </a:pathLst>
            </a:custGeom>
            <a:solidFill>
              <a:srgbClr val="B45F05">
                <a:alpha val="6078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256271" y="4186427"/>
              <a:ext cx="1532890" cy="1344295"/>
            </a:xfrm>
            <a:custGeom>
              <a:avLst/>
              <a:gdLst/>
              <a:ahLst/>
              <a:cxnLst/>
              <a:rect l="l" t="t" r="r" b="b"/>
              <a:pathLst>
                <a:path w="1532890" h="1344295">
                  <a:moveTo>
                    <a:pt x="1196809" y="0"/>
                  </a:moveTo>
                  <a:lnTo>
                    <a:pt x="335965" y="0"/>
                  </a:lnTo>
                  <a:lnTo>
                    <a:pt x="0" y="672020"/>
                  </a:lnTo>
                  <a:lnTo>
                    <a:pt x="335965" y="1344041"/>
                  </a:lnTo>
                  <a:lnTo>
                    <a:pt x="1196809" y="1344041"/>
                  </a:lnTo>
                  <a:lnTo>
                    <a:pt x="1532763" y="672020"/>
                  </a:lnTo>
                  <a:lnTo>
                    <a:pt x="1196809" y="0"/>
                  </a:lnTo>
                  <a:close/>
                </a:path>
              </a:pathLst>
            </a:custGeom>
            <a:solidFill>
              <a:srgbClr val="674EA7">
                <a:alpha val="60783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0888" y="2435351"/>
              <a:ext cx="2122931" cy="984503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9390888" y="2435351"/>
            <a:ext cx="2123440" cy="984885"/>
          </a:xfrm>
          <a:prstGeom prst="rect">
            <a:avLst/>
          </a:prstGeom>
          <a:ln w="9525">
            <a:solidFill>
              <a:srgbClr val="A4A4A4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marL="11430" marR="366395">
              <a:lnSpc>
                <a:spcPct val="100000"/>
              </a:lnSpc>
              <a:spcBef>
                <a:spcPts val="80"/>
              </a:spcBef>
            </a:pPr>
            <a:r>
              <a:rPr dirty="0" sz="2100" spc="-5" b="1">
                <a:solidFill>
                  <a:srgbClr val="6AA84F"/>
                </a:solidFill>
                <a:latin typeface="Tahoma"/>
                <a:cs typeface="Tahoma"/>
              </a:rPr>
              <a:t>Projek </a:t>
            </a:r>
            <a:r>
              <a:rPr dirty="0" sz="2100" b="1">
                <a:solidFill>
                  <a:srgbClr val="6AA84F"/>
                </a:solidFill>
                <a:latin typeface="Tahoma"/>
                <a:cs typeface="Tahoma"/>
              </a:rPr>
              <a:t> </a:t>
            </a:r>
            <a:r>
              <a:rPr dirty="0" sz="2100" spc="-5" b="1">
                <a:solidFill>
                  <a:srgbClr val="6AA84F"/>
                </a:solidFill>
                <a:latin typeface="Tahoma"/>
                <a:cs typeface="Tahoma"/>
              </a:rPr>
              <a:t>penguatan </a:t>
            </a:r>
            <a:r>
              <a:rPr dirty="0" sz="2100" b="1">
                <a:solidFill>
                  <a:srgbClr val="6AA84F"/>
                </a:solidFill>
                <a:latin typeface="Tahoma"/>
                <a:cs typeface="Tahoma"/>
              </a:rPr>
              <a:t> </a:t>
            </a:r>
            <a:r>
              <a:rPr dirty="0" sz="2100" spc="-5" b="1">
                <a:solidFill>
                  <a:srgbClr val="6AA84F"/>
                </a:solidFill>
                <a:latin typeface="Tahoma"/>
                <a:cs typeface="Tahoma"/>
              </a:rPr>
              <a:t>profil</a:t>
            </a:r>
            <a:r>
              <a:rPr dirty="0" sz="2100" spc="-50" b="1">
                <a:solidFill>
                  <a:srgbClr val="6AA84F"/>
                </a:solidFill>
                <a:latin typeface="Tahoma"/>
                <a:cs typeface="Tahoma"/>
              </a:rPr>
              <a:t> </a:t>
            </a:r>
            <a:r>
              <a:rPr dirty="0" sz="2100" spc="-5" b="1">
                <a:solidFill>
                  <a:srgbClr val="6AA84F"/>
                </a:solidFill>
                <a:latin typeface="Tahoma"/>
                <a:cs typeface="Tahoma"/>
              </a:rPr>
              <a:t>Pelajar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89871" y="3393185"/>
            <a:ext cx="129095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solidFill>
                  <a:srgbClr val="6AA84F"/>
                </a:solidFill>
                <a:latin typeface="Tahoma"/>
                <a:cs typeface="Tahoma"/>
              </a:rPr>
              <a:t>Pancasila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386125" y="3648265"/>
            <a:ext cx="2475865" cy="767080"/>
            <a:chOff x="9386125" y="3648265"/>
            <a:chExt cx="2475865" cy="767080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90888" y="3653028"/>
              <a:ext cx="2465831" cy="75742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390888" y="3653028"/>
              <a:ext cx="2466340" cy="757555"/>
            </a:xfrm>
            <a:custGeom>
              <a:avLst/>
              <a:gdLst/>
              <a:ahLst/>
              <a:cxnLst/>
              <a:rect l="l" t="t" r="r" b="b"/>
              <a:pathLst>
                <a:path w="2466340" h="757554">
                  <a:moveTo>
                    <a:pt x="0" y="0"/>
                  </a:moveTo>
                  <a:lnTo>
                    <a:pt x="2465831" y="0"/>
                  </a:lnTo>
                  <a:lnTo>
                    <a:pt x="2465831" y="757427"/>
                  </a:lnTo>
                  <a:lnTo>
                    <a:pt x="0" y="7574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9395650" y="3651883"/>
            <a:ext cx="24568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" marR="4635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ahoma"/>
                <a:cs typeface="Tahoma"/>
              </a:rPr>
              <a:t>Projek Lintas Disiplin Ilmu </a:t>
            </a:r>
            <a:r>
              <a:rPr dirty="0" sz="1200" spc="-5">
                <a:latin typeface="Tahoma"/>
                <a:cs typeface="Tahoma"/>
              </a:rPr>
              <a:t>yang </a:t>
            </a:r>
            <a:r>
              <a:rPr dirty="0" sz="1200" spc="-36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kontekstual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dan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berbasis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pada 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kebutuhan 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masyarakat/permasalahan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di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389871" y="4383403"/>
            <a:ext cx="1364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ahoma"/>
                <a:cs typeface="Tahoma"/>
              </a:rPr>
              <a:t>lingkungan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sekolah.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90888" y="5163311"/>
            <a:ext cx="1880615" cy="345947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9390888" y="5163311"/>
            <a:ext cx="1880870" cy="346075"/>
          </a:xfrm>
          <a:prstGeom prst="rect">
            <a:avLst/>
          </a:prstGeom>
          <a:ln w="9525">
            <a:solidFill>
              <a:srgbClr val="FFC000"/>
            </a:solidFill>
          </a:ln>
        </p:spPr>
        <p:txBody>
          <a:bodyPr wrap="square" lIns="0" tIns="11430" rIns="0" bIns="0" rtlCol="0" vert="horz">
            <a:spAutoFit/>
          </a:bodyPr>
          <a:lstStyle/>
          <a:p>
            <a:pPr marL="11430">
              <a:lnSpc>
                <a:spcPct val="100000"/>
              </a:lnSpc>
              <a:spcBef>
                <a:spcPts val="90"/>
              </a:spcBef>
            </a:pPr>
            <a:r>
              <a:rPr dirty="0" sz="2100" spc="-5" b="1">
                <a:solidFill>
                  <a:srgbClr val="3B85C5"/>
                </a:solidFill>
                <a:latin typeface="Tahoma"/>
                <a:cs typeface="Tahoma"/>
              </a:rPr>
              <a:t>Ekstrakurikul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9386125" y="5666041"/>
            <a:ext cx="1838325" cy="584200"/>
            <a:chOff x="9386125" y="5666041"/>
            <a:chExt cx="1838325" cy="584200"/>
          </a:xfrm>
        </p:grpSpPr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90888" y="5670803"/>
              <a:ext cx="1828799" cy="57454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390888" y="5670803"/>
              <a:ext cx="1828800" cy="574675"/>
            </a:xfrm>
            <a:custGeom>
              <a:avLst/>
              <a:gdLst/>
              <a:ahLst/>
              <a:cxnLst/>
              <a:rect l="l" t="t" r="r" b="b"/>
              <a:pathLst>
                <a:path w="1828800" h="574675">
                  <a:moveTo>
                    <a:pt x="0" y="0"/>
                  </a:moveTo>
                  <a:lnTo>
                    <a:pt x="1828800" y="0"/>
                  </a:lnTo>
                  <a:lnTo>
                    <a:pt x="1828800" y="574548"/>
                  </a:lnTo>
                  <a:lnTo>
                    <a:pt x="0" y="5745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9364471" y="5555386"/>
            <a:ext cx="109220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4550" sz="3150" spc="-1875" b="1">
                <a:solidFill>
                  <a:srgbClr val="3B85C5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dirty="0" sz="1200" spc="-95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baseline="14550" sz="3150" spc="-1222" b="1">
                <a:solidFill>
                  <a:srgbClr val="3B85C5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FFFFFF"/>
                </a:solidFill>
                <a:latin typeface="Tahoma"/>
                <a:cs typeface="Tahoma"/>
              </a:rPr>
              <a:t>ata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dirty="0" sz="1200" spc="-5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uk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389871" y="5852566"/>
            <a:ext cx="16160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Tahoma"/>
                <a:cs typeface="Tahoma"/>
              </a:rPr>
              <a:t>mengembangkan minat </a:t>
            </a:r>
            <a:r>
              <a:rPr dirty="0" sz="1200" spc="-3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dirty="0" sz="12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ahoma"/>
                <a:cs typeface="Tahoma"/>
              </a:rPr>
              <a:t>bakat.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16801" y="1891093"/>
            <a:ext cx="2282190" cy="1818639"/>
            <a:chOff x="316801" y="1891093"/>
            <a:chExt cx="2282190" cy="1818639"/>
          </a:xfrm>
        </p:grpSpPr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563" y="1895855"/>
              <a:ext cx="2272283" cy="180898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21563" y="1895855"/>
              <a:ext cx="2272665" cy="1809114"/>
            </a:xfrm>
            <a:custGeom>
              <a:avLst/>
              <a:gdLst/>
              <a:ahLst/>
              <a:cxnLst/>
              <a:rect l="l" t="t" r="r" b="b"/>
              <a:pathLst>
                <a:path w="2272665" h="1809114">
                  <a:moveTo>
                    <a:pt x="0" y="0"/>
                  </a:moveTo>
                  <a:lnTo>
                    <a:pt x="2272284" y="0"/>
                  </a:lnTo>
                  <a:lnTo>
                    <a:pt x="2272284" y="1808988"/>
                  </a:lnTo>
                  <a:lnTo>
                    <a:pt x="0" y="18089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320851" y="1895331"/>
            <a:ext cx="2197100" cy="2006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ahoma"/>
                <a:cs typeface="Tahoma"/>
              </a:rPr>
              <a:t>Profil</a:t>
            </a:r>
            <a:r>
              <a:rPr dirty="0" sz="1300" spc="-2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Pelajar Pancasila</a:t>
            </a:r>
            <a:r>
              <a:rPr dirty="0" sz="1300" spc="1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adalah </a:t>
            </a:r>
            <a:r>
              <a:rPr dirty="0" sz="1300" spc="-39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karakter</a:t>
            </a:r>
            <a:r>
              <a:rPr dirty="0" sz="130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dan</a:t>
            </a:r>
            <a:r>
              <a:rPr dirty="0" sz="1300" spc="5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kemampuan </a:t>
            </a:r>
            <a:r>
              <a:rPr dirty="0" sz="130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yang</a:t>
            </a:r>
            <a:r>
              <a:rPr dirty="0" sz="1300" spc="2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dibangun</a:t>
            </a:r>
            <a:r>
              <a:rPr dirty="0" sz="1300" spc="-1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dalam </a:t>
            </a:r>
            <a:r>
              <a:rPr dirty="0" sz="130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keseharian</a:t>
            </a:r>
            <a:r>
              <a:rPr dirty="0" sz="1300" spc="1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dan</a:t>
            </a:r>
            <a:r>
              <a:rPr dirty="0" sz="1300" spc="5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dihidupkan </a:t>
            </a:r>
            <a:r>
              <a:rPr dirty="0" sz="130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dalam</a:t>
            </a:r>
            <a:r>
              <a:rPr dirty="0" sz="130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diri</a:t>
            </a:r>
            <a:r>
              <a:rPr dirty="0" sz="1300" spc="-15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setiap</a:t>
            </a:r>
            <a:r>
              <a:rPr dirty="0" sz="1300" spc="15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individu </a:t>
            </a:r>
            <a:r>
              <a:rPr dirty="0" sz="130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peserta</a:t>
            </a:r>
            <a:r>
              <a:rPr dirty="0" sz="1300" spc="5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didik</a:t>
            </a:r>
            <a:r>
              <a:rPr dirty="0" sz="1300" spc="-2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melalui</a:t>
            </a:r>
            <a:r>
              <a:rPr dirty="0" sz="1300" spc="1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budaya </a:t>
            </a:r>
            <a:r>
              <a:rPr dirty="0" sz="1300" spc="-395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sekolah, pembelajaran </a:t>
            </a:r>
            <a:r>
              <a:rPr dirty="0" sz="130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intrakurikuler,</a:t>
            </a:r>
            <a:r>
              <a:rPr dirty="0" sz="1300" spc="1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projek </a:t>
            </a:r>
            <a:r>
              <a:rPr dirty="0" sz="130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penguatan</a:t>
            </a:r>
            <a:r>
              <a:rPr dirty="0" sz="1300" spc="2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profil</a:t>
            </a:r>
            <a:r>
              <a:rPr dirty="0" sz="1300" spc="-2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Pelajar </a:t>
            </a:r>
            <a:r>
              <a:rPr dirty="0" sz="130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Pancasila,</a:t>
            </a:r>
            <a:r>
              <a:rPr dirty="0" sz="1300">
                <a:latin typeface="Tahoma"/>
                <a:cs typeface="Tahoma"/>
              </a:rPr>
              <a:t> </a:t>
            </a:r>
            <a:r>
              <a:rPr dirty="0" sz="1300" spc="-5">
                <a:latin typeface="Tahoma"/>
                <a:cs typeface="Tahoma"/>
              </a:rPr>
              <a:t>maupun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0851" y="3877019"/>
            <a:ext cx="114808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Tahoma"/>
                <a:cs typeface="Tahoma"/>
              </a:rPr>
              <a:t>ekstrakurikuler.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536184" y="2192782"/>
            <a:ext cx="887094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Beriman, 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bertakwa</a:t>
            </a:r>
            <a:r>
              <a:rPr dirty="0" sz="9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kepada </a:t>
            </a:r>
            <a:r>
              <a:rPr dirty="0" sz="9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Tuhan Yang 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Maha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Esa, 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 berakhlak</a:t>
            </a:r>
            <a:r>
              <a:rPr dirty="0" sz="900" spc="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mulia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724675" y="3046603"/>
            <a:ext cx="760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3045" marR="5080" indent="-220979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rk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eb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kaa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n  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23202" y="4348365"/>
            <a:ext cx="546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ong  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royong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17361" y="5046738"/>
            <a:ext cx="3530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ati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60976" y="4405629"/>
            <a:ext cx="720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Bernalar</a:t>
            </a:r>
            <a:r>
              <a:rPr dirty="0" sz="9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kritis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09452" y="3023399"/>
            <a:ext cx="3930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900" spc="-1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z="900" spc="-5">
                <a:solidFill>
                  <a:srgbClr val="FFFFFF"/>
                </a:solidFill>
                <a:latin typeface="Tahoma"/>
                <a:cs typeface="Tahoma"/>
              </a:rPr>
              <a:t>ir</a:t>
            </a:r>
            <a:r>
              <a:rPr dirty="0" sz="90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687823" y="24383"/>
            <a:ext cx="7275830" cy="4972685"/>
            <a:chOff x="4687823" y="24383"/>
            <a:chExt cx="7275830" cy="4972685"/>
          </a:xfrm>
        </p:grpSpPr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72911" y="1780032"/>
              <a:ext cx="469379" cy="46939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87823" y="2574035"/>
              <a:ext cx="469391" cy="46939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25924" y="3877056"/>
              <a:ext cx="393191" cy="35051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772906" y="4722717"/>
              <a:ext cx="86995" cy="18415"/>
            </a:xfrm>
            <a:custGeom>
              <a:avLst/>
              <a:gdLst/>
              <a:ahLst/>
              <a:cxnLst/>
              <a:rect l="l" t="t" r="r" b="b"/>
              <a:pathLst>
                <a:path w="86995" h="18414">
                  <a:moveTo>
                    <a:pt x="82588" y="0"/>
                  </a:moveTo>
                  <a:lnTo>
                    <a:pt x="4191" y="0"/>
                  </a:lnTo>
                  <a:lnTo>
                    <a:pt x="0" y="4063"/>
                  </a:lnTo>
                  <a:lnTo>
                    <a:pt x="0" y="14084"/>
                  </a:lnTo>
                  <a:lnTo>
                    <a:pt x="4191" y="18275"/>
                  </a:lnTo>
                  <a:lnTo>
                    <a:pt x="82588" y="18275"/>
                  </a:lnTo>
                  <a:lnTo>
                    <a:pt x="86779" y="14084"/>
                  </a:lnTo>
                  <a:lnTo>
                    <a:pt x="86779" y="4063"/>
                  </a:lnTo>
                  <a:lnTo>
                    <a:pt x="82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01259" y="4645101"/>
              <a:ext cx="98958" cy="9588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874893" y="4604004"/>
              <a:ext cx="367030" cy="393065"/>
            </a:xfrm>
            <a:custGeom>
              <a:avLst/>
              <a:gdLst/>
              <a:ahLst/>
              <a:cxnLst/>
              <a:rect l="l" t="t" r="r" b="b"/>
              <a:pathLst>
                <a:path w="367029" h="393064">
                  <a:moveTo>
                    <a:pt x="263372" y="127850"/>
                  </a:moveTo>
                  <a:lnTo>
                    <a:pt x="253098" y="78295"/>
                  </a:lnTo>
                  <a:lnTo>
                    <a:pt x="245618" y="67475"/>
                  </a:lnTo>
                  <a:lnTo>
                    <a:pt x="245567" y="127254"/>
                  </a:lnTo>
                  <a:lnTo>
                    <a:pt x="245567" y="127850"/>
                  </a:lnTo>
                  <a:lnTo>
                    <a:pt x="241401" y="158178"/>
                  </a:lnTo>
                  <a:lnTo>
                    <a:pt x="229819" y="186537"/>
                  </a:lnTo>
                  <a:lnTo>
                    <a:pt x="211556" y="211391"/>
                  </a:lnTo>
                  <a:lnTo>
                    <a:pt x="187375" y="231597"/>
                  </a:lnTo>
                  <a:lnTo>
                    <a:pt x="187375" y="231851"/>
                  </a:lnTo>
                  <a:lnTo>
                    <a:pt x="184721" y="233375"/>
                  </a:lnTo>
                  <a:lnTo>
                    <a:pt x="183197" y="236423"/>
                  </a:lnTo>
                  <a:lnTo>
                    <a:pt x="183197" y="285381"/>
                  </a:lnTo>
                  <a:lnTo>
                    <a:pt x="183197" y="327367"/>
                  </a:lnTo>
                  <a:lnTo>
                    <a:pt x="174701" y="327367"/>
                  </a:lnTo>
                  <a:lnTo>
                    <a:pt x="174701" y="345503"/>
                  </a:lnTo>
                  <a:lnTo>
                    <a:pt x="154520" y="374929"/>
                  </a:lnTo>
                  <a:lnTo>
                    <a:pt x="109867" y="374929"/>
                  </a:lnTo>
                  <a:lnTo>
                    <a:pt x="89446" y="345503"/>
                  </a:lnTo>
                  <a:lnTo>
                    <a:pt x="174701" y="345503"/>
                  </a:lnTo>
                  <a:lnTo>
                    <a:pt x="174701" y="327367"/>
                  </a:lnTo>
                  <a:lnTo>
                    <a:pt x="81457" y="327367"/>
                  </a:lnTo>
                  <a:lnTo>
                    <a:pt x="81457" y="303390"/>
                  </a:lnTo>
                  <a:lnTo>
                    <a:pt x="183070" y="303390"/>
                  </a:lnTo>
                  <a:lnTo>
                    <a:pt x="183197" y="327367"/>
                  </a:lnTo>
                  <a:lnTo>
                    <a:pt x="183197" y="285381"/>
                  </a:lnTo>
                  <a:lnTo>
                    <a:pt x="81457" y="285381"/>
                  </a:lnTo>
                  <a:lnTo>
                    <a:pt x="81457" y="235788"/>
                  </a:lnTo>
                  <a:lnTo>
                    <a:pt x="79679" y="232994"/>
                  </a:lnTo>
                  <a:lnTo>
                    <a:pt x="34759" y="186347"/>
                  </a:lnTo>
                  <a:lnTo>
                    <a:pt x="18783" y="127469"/>
                  </a:lnTo>
                  <a:lnTo>
                    <a:pt x="29019" y="85051"/>
                  </a:lnTo>
                  <a:lnTo>
                    <a:pt x="54394" y="50850"/>
                  </a:lnTo>
                  <a:lnTo>
                    <a:pt x="91135" y="28321"/>
                  </a:lnTo>
                  <a:lnTo>
                    <a:pt x="135496" y="20929"/>
                  </a:lnTo>
                  <a:lnTo>
                    <a:pt x="177825" y="30111"/>
                  </a:lnTo>
                  <a:lnTo>
                    <a:pt x="212471" y="53047"/>
                  </a:lnTo>
                  <a:lnTo>
                    <a:pt x="236156" y="86550"/>
                  </a:lnTo>
                  <a:lnTo>
                    <a:pt x="245567" y="127254"/>
                  </a:lnTo>
                  <a:lnTo>
                    <a:pt x="245567" y="67411"/>
                  </a:lnTo>
                  <a:lnTo>
                    <a:pt x="225031" y="37719"/>
                  </a:lnTo>
                  <a:lnTo>
                    <a:pt x="199555" y="20929"/>
                  </a:lnTo>
                  <a:lnTo>
                    <a:pt x="183349" y="10261"/>
                  </a:lnTo>
                  <a:lnTo>
                    <a:pt x="132194" y="0"/>
                  </a:lnTo>
                  <a:lnTo>
                    <a:pt x="80772" y="10045"/>
                  </a:lnTo>
                  <a:lnTo>
                    <a:pt x="38735" y="37439"/>
                  </a:lnTo>
                  <a:lnTo>
                    <a:pt x="10401" y="78079"/>
                  </a:lnTo>
                  <a:lnTo>
                    <a:pt x="0" y="127850"/>
                  </a:lnTo>
                  <a:lnTo>
                    <a:pt x="4584" y="161645"/>
                  </a:lnTo>
                  <a:lnTo>
                    <a:pt x="16954" y="193078"/>
                  </a:lnTo>
                  <a:lnTo>
                    <a:pt x="36474" y="220954"/>
                  </a:lnTo>
                  <a:lnTo>
                    <a:pt x="62547" y="244030"/>
                  </a:lnTo>
                  <a:lnTo>
                    <a:pt x="62547" y="337388"/>
                  </a:lnTo>
                  <a:lnTo>
                    <a:pt x="62801" y="338277"/>
                  </a:lnTo>
                  <a:lnTo>
                    <a:pt x="63182" y="339280"/>
                  </a:lnTo>
                  <a:lnTo>
                    <a:pt x="63182" y="340550"/>
                  </a:lnTo>
                  <a:lnTo>
                    <a:pt x="63436" y="340931"/>
                  </a:lnTo>
                  <a:lnTo>
                    <a:pt x="63563" y="341185"/>
                  </a:lnTo>
                  <a:lnTo>
                    <a:pt x="96672" y="388620"/>
                  </a:lnTo>
                  <a:lnTo>
                    <a:pt x="98577" y="391287"/>
                  </a:lnTo>
                  <a:lnTo>
                    <a:pt x="101371" y="392684"/>
                  </a:lnTo>
                  <a:lnTo>
                    <a:pt x="162140" y="392684"/>
                  </a:lnTo>
                  <a:lnTo>
                    <a:pt x="165049" y="391287"/>
                  </a:lnTo>
                  <a:lnTo>
                    <a:pt x="166700" y="388620"/>
                  </a:lnTo>
                  <a:lnTo>
                    <a:pt x="176263" y="374929"/>
                  </a:lnTo>
                  <a:lnTo>
                    <a:pt x="199809" y="341185"/>
                  </a:lnTo>
                  <a:lnTo>
                    <a:pt x="199936" y="340931"/>
                  </a:lnTo>
                  <a:lnTo>
                    <a:pt x="200190" y="340550"/>
                  </a:lnTo>
                  <a:lnTo>
                    <a:pt x="200317" y="339280"/>
                  </a:lnTo>
                  <a:lnTo>
                    <a:pt x="200825" y="338277"/>
                  </a:lnTo>
                  <a:lnTo>
                    <a:pt x="200952" y="244030"/>
                  </a:lnTo>
                  <a:lnTo>
                    <a:pt x="226936" y="220954"/>
                  </a:lnTo>
                  <a:lnTo>
                    <a:pt x="246430" y="193078"/>
                  </a:lnTo>
                  <a:lnTo>
                    <a:pt x="258787" y="161645"/>
                  </a:lnTo>
                  <a:lnTo>
                    <a:pt x="263372" y="127850"/>
                  </a:lnTo>
                  <a:close/>
                </a:path>
                <a:path w="367029" h="393064">
                  <a:moveTo>
                    <a:pt x="366903" y="122783"/>
                  </a:moveTo>
                  <a:lnTo>
                    <a:pt x="362712" y="118719"/>
                  </a:lnTo>
                  <a:lnTo>
                    <a:pt x="284314" y="118719"/>
                  </a:lnTo>
                  <a:lnTo>
                    <a:pt x="280123" y="122783"/>
                  </a:lnTo>
                  <a:lnTo>
                    <a:pt x="280123" y="132803"/>
                  </a:lnTo>
                  <a:lnTo>
                    <a:pt x="284314" y="136994"/>
                  </a:lnTo>
                  <a:lnTo>
                    <a:pt x="362712" y="136994"/>
                  </a:lnTo>
                  <a:lnTo>
                    <a:pt x="366903" y="132803"/>
                  </a:lnTo>
                  <a:lnTo>
                    <a:pt x="366903" y="1227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36919" y="4829556"/>
              <a:ext cx="70103" cy="6705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08193" y="4567428"/>
              <a:ext cx="68579" cy="6502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08192" y="4829555"/>
              <a:ext cx="70091" cy="6857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38444" y="4567428"/>
              <a:ext cx="67055" cy="6553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998467" y="4507992"/>
              <a:ext cx="18415" cy="83820"/>
            </a:xfrm>
            <a:custGeom>
              <a:avLst/>
              <a:gdLst/>
              <a:ahLst/>
              <a:cxnLst/>
              <a:rect l="l" t="t" r="r" b="b"/>
              <a:pathLst>
                <a:path w="18414" h="83820">
                  <a:moveTo>
                    <a:pt x="14122" y="0"/>
                  </a:moveTo>
                  <a:lnTo>
                    <a:pt x="4152" y="0"/>
                  </a:lnTo>
                  <a:lnTo>
                    <a:pt x="241" y="3936"/>
                  </a:lnTo>
                  <a:lnTo>
                    <a:pt x="241" y="74421"/>
                  </a:lnTo>
                  <a:lnTo>
                    <a:pt x="0" y="79374"/>
                  </a:lnTo>
                  <a:lnTo>
                    <a:pt x="4025" y="83565"/>
                  </a:lnTo>
                  <a:lnTo>
                    <a:pt x="8953" y="83819"/>
                  </a:lnTo>
                  <a:lnTo>
                    <a:pt x="14122" y="83819"/>
                  </a:lnTo>
                  <a:lnTo>
                    <a:pt x="18161" y="79882"/>
                  </a:lnTo>
                  <a:lnTo>
                    <a:pt x="18161" y="3936"/>
                  </a:lnTo>
                  <a:lnTo>
                    <a:pt x="141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64095" y="3794759"/>
              <a:ext cx="489203" cy="48920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12864" y="2525267"/>
              <a:ext cx="393191" cy="39471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67800" y="24383"/>
              <a:ext cx="2895600" cy="1031748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5596001" y="3391660"/>
            <a:ext cx="74993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0922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A61C00"/>
                </a:solidFill>
                <a:latin typeface="Tahoma"/>
                <a:cs typeface="Tahoma"/>
              </a:rPr>
              <a:t>Pelajar </a:t>
            </a:r>
            <a:r>
              <a:rPr dirty="0" sz="1500" spc="-459">
                <a:solidFill>
                  <a:srgbClr val="A61C00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A61C00"/>
                </a:solidFill>
                <a:latin typeface="Tahoma"/>
                <a:cs typeface="Tahoma"/>
              </a:rPr>
              <a:t>In</a:t>
            </a:r>
            <a:r>
              <a:rPr dirty="0" sz="1500" spc="-5">
                <a:solidFill>
                  <a:srgbClr val="A61C00"/>
                </a:solidFill>
                <a:latin typeface="Tahoma"/>
                <a:cs typeface="Tahoma"/>
              </a:rPr>
              <a:t>d</a:t>
            </a:r>
            <a:r>
              <a:rPr dirty="0" sz="1500">
                <a:solidFill>
                  <a:srgbClr val="A61C00"/>
                </a:solidFill>
                <a:latin typeface="Tahoma"/>
                <a:cs typeface="Tahoma"/>
              </a:rPr>
              <a:t>onesi  a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359663" y="199644"/>
            <a:ext cx="2621280" cy="1172210"/>
          </a:xfrm>
          <a:prstGeom prst="rect"/>
          <a:solidFill>
            <a:srgbClr val="E7E6E6"/>
          </a:solidFill>
          <a:ln w="12700">
            <a:solidFill>
              <a:srgbClr val="30528F"/>
            </a:solidFill>
          </a:ln>
        </p:spPr>
        <p:txBody>
          <a:bodyPr wrap="square" lIns="0" tIns="69850" rIns="0" bIns="0" rtlCol="0" vert="horz">
            <a:spAutoFit/>
          </a:bodyPr>
          <a:lstStyle/>
          <a:p>
            <a:pPr algn="ctr" marL="135890" marR="128270">
              <a:lnSpc>
                <a:spcPct val="98600"/>
              </a:lnSpc>
              <a:spcBef>
                <a:spcPts val="550"/>
              </a:spcBef>
            </a:pPr>
            <a:r>
              <a:rPr dirty="0" sz="1700" b="1">
                <a:solidFill>
                  <a:srgbClr val="3B85C5"/>
                </a:solidFill>
                <a:latin typeface="Tahoma"/>
                <a:cs typeface="Tahoma"/>
              </a:rPr>
              <a:t>Gambaran</a:t>
            </a:r>
            <a:r>
              <a:rPr dirty="0" sz="1700" spc="-110" b="1">
                <a:solidFill>
                  <a:srgbClr val="3B85C5"/>
                </a:solidFill>
                <a:latin typeface="Tahoma"/>
                <a:cs typeface="Tahoma"/>
              </a:rPr>
              <a:t> </a:t>
            </a:r>
            <a:r>
              <a:rPr dirty="0" sz="1700" b="1">
                <a:solidFill>
                  <a:srgbClr val="3B85C5"/>
                </a:solidFill>
                <a:latin typeface="Tahoma"/>
                <a:cs typeface="Tahoma"/>
              </a:rPr>
              <a:t>Penerapan </a:t>
            </a:r>
            <a:r>
              <a:rPr dirty="0" sz="1700" spc="-484" b="1">
                <a:solidFill>
                  <a:srgbClr val="3B85C5"/>
                </a:solidFill>
                <a:latin typeface="Tahoma"/>
                <a:cs typeface="Tahoma"/>
              </a:rPr>
              <a:t> </a:t>
            </a:r>
            <a:r>
              <a:rPr dirty="0" sz="1700" b="1">
                <a:solidFill>
                  <a:srgbClr val="3B85C5"/>
                </a:solidFill>
                <a:latin typeface="Tahoma"/>
                <a:cs typeface="Tahoma"/>
              </a:rPr>
              <a:t>profil </a:t>
            </a:r>
            <a:r>
              <a:rPr dirty="0" sz="1700" spc="-5" b="1">
                <a:solidFill>
                  <a:srgbClr val="3B85C5"/>
                </a:solidFill>
                <a:latin typeface="Tahoma"/>
                <a:cs typeface="Tahoma"/>
              </a:rPr>
              <a:t>Pelajar </a:t>
            </a:r>
            <a:r>
              <a:rPr dirty="0" sz="1700" b="1">
                <a:solidFill>
                  <a:srgbClr val="3B85C5"/>
                </a:solidFill>
                <a:latin typeface="Tahoma"/>
                <a:cs typeface="Tahoma"/>
              </a:rPr>
              <a:t> </a:t>
            </a:r>
            <a:r>
              <a:rPr dirty="0" sz="1700" spc="-5" b="1">
                <a:solidFill>
                  <a:srgbClr val="3B85C5"/>
                </a:solidFill>
                <a:latin typeface="Tahoma"/>
                <a:cs typeface="Tahoma"/>
              </a:rPr>
              <a:t>Pancasila</a:t>
            </a:r>
            <a:r>
              <a:rPr dirty="0" sz="1700" b="1">
                <a:solidFill>
                  <a:srgbClr val="3B85C5"/>
                </a:solidFill>
                <a:latin typeface="Tahoma"/>
                <a:cs typeface="Tahoma"/>
              </a:rPr>
              <a:t> </a:t>
            </a:r>
            <a:r>
              <a:rPr dirty="0" sz="1700" spc="-5" b="1">
                <a:solidFill>
                  <a:srgbClr val="3B85C5"/>
                </a:solidFill>
                <a:latin typeface="Tahoma"/>
                <a:cs typeface="Tahoma"/>
              </a:rPr>
              <a:t>di </a:t>
            </a:r>
            <a:r>
              <a:rPr dirty="0" sz="1700" b="1">
                <a:solidFill>
                  <a:srgbClr val="3B85C5"/>
                </a:solidFill>
                <a:latin typeface="Tahoma"/>
                <a:cs typeface="Tahoma"/>
              </a:rPr>
              <a:t>Satuan </a:t>
            </a:r>
            <a:r>
              <a:rPr dirty="0" sz="1700" spc="5" b="1">
                <a:solidFill>
                  <a:srgbClr val="3B85C5"/>
                </a:solidFill>
                <a:latin typeface="Tahoma"/>
                <a:cs typeface="Tahoma"/>
              </a:rPr>
              <a:t> </a:t>
            </a:r>
            <a:r>
              <a:rPr dirty="0" sz="1700" b="1">
                <a:solidFill>
                  <a:srgbClr val="3B85C5"/>
                </a:solidFill>
                <a:latin typeface="Tahoma"/>
                <a:cs typeface="Tahoma"/>
              </a:rPr>
              <a:t>Pendidikan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067800" y="24383"/>
            <a:ext cx="2895600" cy="1031875"/>
          </a:xfrm>
          <a:prstGeom prst="rect">
            <a:avLst/>
          </a:prstGeom>
          <a:ln w="9525">
            <a:solidFill>
              <a:srgbClr val="EC7C30"/>
            </a:solidFill>
          </a:ln>
        </p:spPr>
        <p:txBody>
          <a:bodyPr wrap="square" lIns="0" tIns="179705" rIns="0" bIns="0" rtlCol="0" vert="horz">
            <a:spAutoFit/>
          </a:bodyPr>
          <a:lstStyle/>
          <a:p>
            <a:pPr marL="103505">
              <a:lnSpc>
                <a:spcPct val="100000"/>
              </a:lnSpc>
              <a:spcBef>
                <a:spcPts val="1415"/>
              </a:spcBef>
            </a:pPr>
            <a:r>
              <a:rPr dirty="0" sz="1600" spc="-10" b="1">
                <a:latin typeface="Tahoma"/>
                <a:cs typeface="Tahoma"/>
              </a:rPr>
              <a:t>Intrakurikuler</a:t>
            </a:r>
            <a:endParaRPr sz="1600">
              <a:latin typeface="Tahoma"/>
              <a:cs typeface="Tahoma"/>
            </a:endParaRPr>
          </a:p>
          <a:p>
            <a:pPr marL="120014" marR="85090">
              <a:lnSpc>
                <a:spcPct val="100000"/>
              </a:lnSpc>
              <a:spcBef>
                <a:spcPts val="140"/>
              </a:spcBef>
            </a:pPr>
            <a:r>
              <a:rPr dirty="0" sz="1600" spc="-10">
                <a:latin typeface="Tahoma"/>
                <a:cs typeface="Tahoma"/>
              </a:rPr>
              <a:t>Muatan</a:t>
            </a:r>
            <a:r>
              <a:rPr dirty="0" sz="1600" spc="5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Pelajaran </a:t>
            </a:r>
            <a:r>
              <a:rPr dirty="0" sz="1600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Kegiatan/pengalaman</a:t>
            </a:r>
            <a:r>
              <a:rPr dirty="0" sz="1600" spc="-55">
                <a:latin typeface="Tahoma"/>
                <a:cs typeface="Tahoma"/>
              </a:rPr>
              <a:t> </a:t>
            </a:r>
            <a:r>
              <a:rPr dirty="0" sz="1600" spc="-5">
                <a:latin typeface="Tahoma"/>
                <a:cs typeface="Tahoma"/>
              </a:rPr>
              <a:t>belajar.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66866" y="1534250"/>
          <a:ext cx="14484350" cy="4914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7110"/>
                <a:gridCol w="3099435"/>
                <a:gridCol w="7230109"/>
                <a:gridCol w="3147695"/>
              </a:tblGrid>
              <a:tr h="4747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PROGRAM</a:t>
                      </a:r>
                      <a:r>
                        <a:rPr dirty="0" sz="1200" spc="-3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INTRA-KURIKULER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4295" marR="3148330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PROJEK</a:t>
                      </a:r>
                      <a:r>
                        <a:rPr dirty="0" sz="1200" spc="-2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PENGUATAN PROFIL PELAJAR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algn="ctr" marL="76835" marR="31483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PANCASILA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PROGRAM</a:t>
                      </a:r>
                      <a:r>
                        <a:rPr dirty="0" sz="1200" spc="-1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EKSTRAKURIKULER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</a:tr>
              <a:tr h="1259651"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5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Tujuan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107950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988694">
                        <a:lnSpc>
                          <a:spcPts val="1390"/>
                        </a:lnSpc>
                        <a:spcBef>
                          <a:spcPts val="965"/>
                        </a:spcBef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Mengembangkan kompetensi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pelajar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sesuai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CP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22555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186055" marR="34683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Menguatkan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Profil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Pelajar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Pancasila dan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membangun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pemahaman</a:t>
                      </a:r>
                      <a:r>
                        <a:rPr dirty="0" sz="12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mengenai</a:t>
                      </a:r>
                      <a:r>
                        <a:rPr dirty="0" sz="12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isu-isu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penting</a:t>
                      </a:r>
                      <a:r>
                        <a:rPr dirty="0" sz="12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melatih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kemampuan</a:t>
                      </a:r>
                      <a:r>
                        <a:rPr dirty="0" sz="12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penyelesaian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masalah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dalam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tema 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atau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isu</a:t>
                      </a:r>
                      <a:r>
                        <a:rPr dirty="0" sz="1200" spc="36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penting</a:t>
                      </a:r>
                      <a:r>
                        <a:rPr dirty="0" sz="12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terkait Tujuan</a:t>
                      </a:r>
                      <a:r>
                        <a:rPr dirty="0" sz="12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Pembangunan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Berkelanjutan</a:t>
                      </a:r>
                      <a:r>
                        <a:rPr dirty="0" sz="1200" spc="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(Sustainable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Development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Goals,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ts val="1390"/>
                        </a:lnSpc>
                        <a:tabLst>
                          <a:tab pos="7223125" algn="l"/>
                        </a:tabLst>
                      </a:pPr>
                      <a:r>
                        <a:rPr dirty="0" u="sng" sz="1200">
                          <a:uFill>
                            <a:solidFill>
                              <a:srgbClr val="999999"/>
                            </a:solidFill>
                          </a:uFill>
                          <a:latin typeface="Tahoma"/>
                          <a:cs typeface="Tahoma"/>
                        </a:rPr>
                        <a:t>                                                                                         </a:t>
                      </a:r>
                      <a:r>
                        <a:rPr dirty="0" u="sng" sz="1200" spc="45">
                          <a:uFill>
                            <a:solidFill>
                              <a:srgbClr val="999999"/>
                            </a:solidFill>
                          </a:u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u="sng" sz="1200">
                          <a:uFill>
                            <a:solidFill>
                              <a:srgbClr val="999999"/>
                            </a:solidFill>
                          </a:uFill>
                          <a:latin typeface="Tahoma"/>
                          <a:cs typeface="Tahoma"/>
                        </a:rPr>
                        <a:t>SDGs)	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11125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135255" marR="20320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Sarana</a:t>
                      </a:r>
                      <a:r>
                        <a:rPr dirty="0" sz="12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bagi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peserta didik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untuk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mengeksplorasi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dan melatih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keterampilan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sesuai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minat dan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bakat peserta</a:t>
                      </a:r>
                      <a:r>
                        <a:rPr dirty="0" sz="12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didik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11125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</a:tr>
              <a:tr h="1792104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5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Metode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59690"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325755" marR="652780" indent="-212090">
                        <a:lnSpc>
                          <a:spcPct val="100000"/>
                        </a:lnSpc>
                        <a:spcBef>
                          <a:spcPts val="489"/>
                        </a:spcBef>
                        <a:buFont typeface="Arial MT"/>
                        <a:buChar char="●"/>
                        <a:tabLst>
                          <a:tab pos="311150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Menggunakan berbagai metode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pengajaran/pendekatan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belajar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lvl="1" marL="372745" marR="421640" indent="-196850">
                        <a:lnSpc>
                          <a:spcPct val="100000"/>
                        </a:lnSpc>
                        <a:buFont typeface="Arial MT"/>
                        <a:buChar char="●"/>
                        <a:tabLst>
                          <a:tab pos="373380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Menggunakan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berbagai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instrumen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asesmen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dalam menilai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progress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capaian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peserta didik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lvl="1" marL="372745" marR="178435" indent="-196850">
                        <a:lnSpc>
                          <a:spcPct val="100000"/>
                        </a:lnSpc>
                        <a:buFont typeface="Arial MT"/>
                        <a:buChar char="●"/>
                        <a:tabLst>
                          <a:tab pos="373380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Melibatkan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guru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dalam proses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desain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asesmen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moderasi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hasil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asesmen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62229"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426720" marR="3282315" indent="-196850">
                        <a:lnSpc>
                          <a:spcPts val="1390"/>
                        </a:lnSpc>
                        <a:spcBef>
                          <a:spcPts val="575"/>
                        </a:spcBef>
                        <a:buFont typeface="Arial MT"/>
                        <a:buChar char="●"/>
                        <a:tabLst>
                          <a:tab pos="427355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mengasah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kepekaan</a:t>
                      </a:r>
                      <a:r>
                        <a:rPr dirty="0" sz="12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dan mengeksplorasi</a:t>
                      </a:r>
                      <a:r>
                        <a:rPr dirty="0" sz="12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isu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 riil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dan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kontekstual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dalam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bentuk</a:t>
                      </a:r>
                      <a:r>
                        <a:rPr dirty="0" sz="12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projek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426720" marR="3758565" indent="-196850">
                        <a:lnSpc>
                          <a:spcPts val="1390"/>
                        </a:lnSpc>
                        <a:spcBef>
                          <a:spcPts val="100"/>
                        </a:spcBef>
                        <a:buFont typeface="Arial MT"/>
                        <a:buChar char="●"/>
                        <a:tabLst>
                          <a:tab pos="427355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Memberikan</a:t>
                      </a:r>
                      <a:r>
                        <a:rPr dirty="0" sz="12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ruang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lebih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banyak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bagi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peserta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didik</a:t>
                      </a:r>
                      <a:r>
                        <a:rPr dirty="0" sz="12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bekerja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mandiri</a:t>
                      </a:r>
                      <a:r>
                        <a:rPr dirty="0" sz="12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fleksibel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426720" marR="3942715" indent="-19685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 MT"/>
                        <a:buChar char="●"/>
                        <a:tabLst>
                          <a:tab pos="427355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Melibatkan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seluruh</a:t>
                      </a:r>
                      <a:r>
                        <a:rPr dirty="0" sz="12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komunitas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sekolah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(peserta</a:t>
                      </a:r>
                      <a:r>
                        <a:rPr dirty="0" sz="12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didik,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guru,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staf,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orangtua)</a:t>
                      </a:r>
                      <a:r>
                        <a:rPr dirty="0" sz="12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serta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narasumber/profesional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73025"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375920" marR="474980" indent="-196850">
                        <a:lnSpc>
                          <a:spcPct val="100000"/>
                        </a:lnSpc>
                        <a:spcBef>
                          <a:spcPts val="440"/>
                        </a:spcBef>
                        <a:buFont typeface="Arial MT"/>
                        <a:buChar char="●"/>
                        <a:tabLst>
                          <a:tab pos="376555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Bersifat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individual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merupakan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pilihan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didik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75920" marR="536575" indent="-19685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 MT"/>
                        <a:buChar char="●"/>
                        <a:tabLst>
                          <a:tab pos="376555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Melibatkan guru dan narasumber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profesional</a:t>
                      </a:r>
                      <a:r>
                        <a:rPr dirty="0" sz="12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dalam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melatih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keterampilan</a:t>
                      </a:r>
                      <a:r>
                        <a:rPr dirty="0" sz="12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tertentu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55880"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</a:tr>
              <a:tr h="1387203">
                <a:tc>
                  <a:txBody>
                    <a:bodyPr/>
                    <a:lstStyle/>
                    <a:p>
                      <a:pPr marL="41910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5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Hasil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109220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372745" marR="381000" indent="-196850">
                        <a:lnSpc>
                          <a:spcPct val="100000"/>
                        </a:lnSpc>
                        <a:spcBef>
                          <a:spcPts val="880"/>
                        </a:spcBef>
                        <a:buFont typeface="Arial MT"/>
                        <a:buChar char="●"/>
                        <a:tabLst>
                          <a:tab pos="373380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Bukti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pencapaian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CP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berupa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portfolio/kumpulan</a:t>
                      </a:r>
                      <a:r>
                        <a:rPr dirty="0" sz="12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hasil</a:t>
                      </a:r>
                      <a:r>
                        <a:rPr dirty="0" sz="12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pekerjaan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peserta didik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dari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berbagai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instrumen</a:t>
                      </a:r>
                      <a:r>
                        <a:rPr dirty="0" sz="12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asesmen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72745" indent="-197485">
                        <a:lnSpc>
                          <a:spcPts val="1390"/>
                        </a:lnSpc>
                        <a:buFont typeface="Arial MT"/>
                        <a:buChar char="●"/>
                        <a:tabLst>
                          <a:tab pos="373380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Dilaporkan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melalui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rapor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11760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426720" marR="3482340" indent="-196850">
                        <a:lnSpc>
                          <a:spcPts val="1390"/>
                        </a:lnSpc>
                        <a:spcBef>
                          <a:spcPts val="969"/>
                        </a:spcBef>
                        <a:buFont typeface="Arial MT"/>
                        <a:buChar char="●"/>
                        <a:tabLst>
                          <a:tab pos="427355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Bukti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berupa</a:t>
                      </a:r>
                      <a:r>
                        <a:rPr dirty="0" sz="12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jurnal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kerja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fokus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pada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proses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pencapaian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tujuan</a:t>
                      </a:r>
                      <a:r>
                        <a:rPr dirty="0" sz="12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proyek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426720" marR="3543935" indent="-19685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 MT"/>
                        <a:buChar char="●"/>
                        <a:tabLst>
                          <a:tab pos="427355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Sekolah menyediakan</a:t>
                      </a:r>
                      <a:r>
                        <a:rPr dirty="0" sz="12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waktu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khusus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 untuk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2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didik menunjukkan</a:t>
                      </a:r>
                      <a:r>
                        <a:rPr dirty="0" sz="12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hasil</a:t>
                      </a:r>
                      <a:r>
                        <a:rPr dirty="0" sz="12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proyek</a:t>
                      </a:r>
                      <a:r>
                        <a:rPr dirty="0" sz="12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melalui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pameran/pertunjukan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426720" marR="3692525" indent="-196850">
                        <a:lnSpc>
                          <a:spcPts val="1390"/>
                        </a:lnSpc>
                        <a:buFont typeface="Arial MT"/>
                        <a:buChar char="●"/>
                        <a:tabLst>
                          <a:tab pos="427355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Dilaporkan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melalui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rapor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pada</a:t>
                      </a:r>
                      <a:r>
                        <a:rPr dirty="0" sz="12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bagian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terpisah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dengan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intrakurikuler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23189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375920" marR="481330" indent="-196850">
                        <a:lnSpc>
                          <a:spcPts val="1390"/>
                        </a:lnSpc>
                        <a:spcBef>
                          <a:spcPts val="969"/>
                        </a:spcBef>
                        <a:buFont typeface="Arial MT"/>
                        <a:buChar char="●"/>
                        <a:tabLst>
                          <a:tab pos="376555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Bukti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berupa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testimoni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>
                          <a:latin typeface="Tahoma"/>
                          <a:cs typeface="Tahoma"/>
                        </a:rPr>
                        <a:t>atau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cerita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dari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2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didik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75920" marR="1351280" indent="-19685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 MT"/>
                        <a:buChar char="●"/>
                        <a:tabLst>
                          <a:tab pos="376555" algn="l"/>
                        </a:tabLst>
                      </a:pPr>
                      <a:r>
                        <a:rPr dirty="0" sz="1200" spc="-5">
                          <a:latin typeface="Tahoma"/>
                          <a:cs typeface="Tahoma"/>
                        </a:rPr>
                        <a:t>Sekolah</a:t>
                      </a:r>
                      <a:r>
                        <a:rPr dirty="0" sz="12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bisa</a:t>
                      </a:r>
                      <a:r>
                        <a:rPr dirty="0" sz="12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>
                          <a:latin typeface="Tahoma"/>
                          <a:cs typeface="Tahoma"/>
                        </a:rPr>
                        <a:t>memilih </a:t>
                      </a:r>
                      <a:r>
                        <a:rPr dirty="0" sz="1200" spc="-3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bentuk</a:t>
                      </a:r>
                      <a:r>
                        <a:rPr dirty="0" sz="12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>
                          <a:latin typeface="Tahoma"/>
                          <a:cs typeface="Tahoma"/>
                        </a:rPr>
                        <a:t>pelaporan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23189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726545" y="972427"/>
            <a:ext cx="48444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Penjelasan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Struktur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Kurikulum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Satuan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Pendidikan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268" y="1056132"/>
            <a:ext cx="10951462" cy="534161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16" y="1164336"/>
            <a:ext cx="2528315" cy="12070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116" y="1164336"/>
            <a:ext cx="2528570" cy="1207135"/>
          </a:xfrm>
          <a:prstGeom prst="rect"/>
          <a:ln w="9525">
            <a:solidFill>
              <a:srgbClr val="4471C4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1440" marR="612140">
              <a:lnSpc>
                <a:spcPct val="100000"/>
              </a:lnSpc>
              <a:spcBef>
                <a:spcPts val="235"/>
              </a:spcBef>
            </a:pPr>
            <a:r>
              <a:rPr dirty="0" sz="1800" spc="-5" b="1">
                <a:latin typeface="Candara"/>
                <a:cs typeface="Candara"/>
              </a:rPr>
              <a:t>Merancang </a:t>
            </a:r>
            <a:r>
              <a:rPr dirty="0" sz="1800" b="1">
                <a:latin typeface="Candara"/>
                <a:cs typeface="Candara"/>
              </a:rPr>
              <a:t> </a:t>
            </a:r>
            <a:r>
              <a:rPr dirty="0" sz="1800" spc="-5" b="1">
                <a:latin typeface="Candara"/>
                <a:cs typeface="Candara"/>
              </a:rPr>
              <a:t>Pengorganisasian </a:t>
            </a:r>
            <a:r>
              <a:rPr dirty="0" sz="1800" b="1">
                <a:latin typeface="Candara"/>
                <a:cs typeface="Candara"/>
              </a:rPr>
              <a:t> </a:t>
            </a:r>
            <a:r>
              <a:rPr dirty="0" sz="1800" spc="-5" b="1">
                <a:latin typeface="Candara"/>
                <a:cs typeface="Candara"/>
              </a:rPr>
              <a:t>Pembelajaran </a:t>
            </a:r>
            <a:r>
              <a:rPr dirty="0" sz="1800" b="1">
                <a:latin typeface="Candara"/>
                <a:cs typeface="Candara"/>
              </a:rPr>
              <a:t>di </a:t>
            </a:r>
            <a:r>
              <a:rPr dirty="0" sz="1800" spc="5" b="1">
                <a:latin typeface="Candara"/>
                <a:cs typeface="Candara"/>
              </a:rPr>
              <a:t> </a:t>
            </a:r>
            <a:r>
              <a:rPr dirty="0" sz="1800" spc="-5" b="1">
                <a:latin typeface="Candara"/>
                <a:cs typeface="Candara"/>
              </a:rPr>
              <a:t>Satuan</a:t>
            </a:r>
            <a:r>
              <a:rPr dirty="0" sz="1800" spc="-45" b="1">
                <a:latin typeface="Candara"/>
                <a:cs typeface="Candara"/>
              </a:rPr>
              <a:t> </a:t>
            </a:r>
            <a:r>
              <a:rPr dirty="0" sz="1800" spc="-5" b="1">
                <a:latin typeface="Candara"/>
                <a:cs typeface="Candara"/>
              </a:rPr>
              <a:t>Pendidikan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804" y="2468879"/>
            <a:ext cx="2865119" cy="37566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6804" y="2468879"/>
            <a:ext cx="2865120" cy="3756660"/>
          </a:xfrm>
          <a:prstGeom prst="rect">
            <a:avLst/>
          </a:prstGeom>
          <a:ln w="9525">
            <a:solidFill>
              <a:srgbClr val="4471C4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104139" marR="172085">
              <a:lnSpc>
                <a:spcPct val="114999"/>
              </a:lnSpc>
              <a:spcBef>
                <a:spcPts val="130"/>
              </a:spcBef>
            </a:pP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Desain</a:t>
            </a:r>
            <a:r>
              <a:rPr dirty="0" sz="1600" spc="2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pembelajaran</a:t>
            </a:r>
            <a:r>
              <a:rPr dirty="0" sz="1600" spc="45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perlu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dilakukan</a:t>
            </a:r>
            <a:r>
              <a:rPr dirty="0" sz="1600" spc="45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secara</a:t>
            </a:r>
            <a:r>
              <a:rPr dirty="0" sz="1600" spc="2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“mundur”,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diawali</a:t>
            </a:r>
            <a:r>
              <a:rPr dirty="0" sz="1600" spc="2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dari</a:t>
            </a:r>
            <a:r>
              <a:rPr dirty="0" sz="1600" spc="5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hasil</a:t>
            </a:r>
            <a:r>
              <a:rPr dirty="0" sz="1600" spc="5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akhir.</a:t>
            </a:r>
            <a:r>
              <a:rPr dirty="0" sz="1600" spc="1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Hasil </a:t>
            </a:r>
            <a:r>
              <a:rPr dirty="0" sz="160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akhir</a:t>
            </a:r>
            <a:r>
              <a:rPr dirty="0" sz="160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perlu</a:t>
            </a:r>
            <a:r>
              <a:rPr dirty="0" sz="1600" spc="15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dinyatakan</a:t>
            </a:r>
            <a:r>
              <a:rPr dirty="0" sz="1600" spc="3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agar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seluruh</a:t>
            </a:r>
            <a:r>
              <a:rPr dirty="0" sz="1600" spc="3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warga</a:t>
            </a:r>
            <a:r>
              <a:rPr dirty="0" sz="1600" spc="1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satuan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 pendidikan</a:t>
            </a:r>
            <a:r>
              <a:rPr dirty="0" sz="160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berkomitmen</a:t>
            </a:r>
            <a:r>
              <a:rPr dirty="0" sz="1600" spc="2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dan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berkolaborasi</a:t>
            </a:r>
            <a:r>
              <a:rPr dirty="0" sz="1600" spc="55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untuk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 mencapainya.</a:t>
            </a:r>
            <a:r>
              <a:rPr dirty="0" sz="1600" spc="3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Jika</a:t>
            </a:r>
            <a:r>
              <a:rPr dirty="0" sz="1600" spc="1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kurikulum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 hanya</a:t>
            </a:r>
            <a:r>
              <a:rPr dirty="0" sz="1600" spc="1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menuliskan</a:t>
            </a:r>
            <a:r>
              <a:rPr dirty="0" sz="1600" spc="3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sederet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 konten</a:t>
            </a:r>
            <a:r>
              <a:rPr dirty="0" sz="1600" spc="1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(materi)</a:t>
            </a:r>
            <a:r>
              <a:rPr dirty="0" sz="1600" spc="15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maka</a:t>
            </a:r>
            <a:r>
              <a:rPr dirty="0" sz="1600" spc="1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hal ini </a:t>
            </a:r>
            <a:r>
              <a:rPr dirty="0" sz="160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akan</a:t>
            </a:r>
            <a:r>
              <a:rPr dirty="0" sz="1600" spc="1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mengakibatkan</a:t>
            </a:r>
            <a:r>
              <a:rPr dirty="0" sz="1600" spc="35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semua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orang</a:t>
            </a:r>
            <a:r>
              <a:rPr dirty="0" sz="160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bekerja</a:t>
            </a:r>
            <a:r>
              <a:rPr dirty="0" sz="1600" spc="25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44526A"/>
                </a:solidFill>
                <a:latin typeface="Candara"/>
                <a:cs typeface="Candara"/>
              </a:rPr>
              <a:t>secara</a:t>
            </a:r>
            <a:r>
              <a:rPr dirty="0" sz="1600" spc="2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terpisah- </a:t>
            </a:r>
            <a:r>
              <a:rPr dirty="0" sz="1600" spc="-330">
                <a:solidFill>
                  <a:srgbClr val="44526A"/>
                </a:solidFill>
                <a:latin typeface="Candara"/>
                <a:cs typeface="Candara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Candara"/>
                <a:cs typeface="Candara"/>
              </a:rPr>
              <a:t>pisah.</a:t>
            </a:r>
            <a:endParaRPr sz="1600">
              <a:latin typeface="Candara"/>
              <a:cs typeface="Candar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99269" y="431101"/>
            <a:ext cx="8557895" cy="1071880"/>
            <a:chOff x="3299269" y="431101"/>
            <a:chExt cx="8557895" cy="10718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4032" y="435863"/>
              <a:ext cx="8548115" cy="10622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04032" y="435863"/>
              <a:ext cx="8548370" cy="1062355"/>
            </a:xfrm>
            <a:custGeom>
              <a:avLst/>
              <a:gdLst/>
              <a:ahLst/>
              <a:cxnLst/>
              <a:rect l="l" t="t" r="r" b="b"/>
              <a:pathLst>
                <a:path w="8548370" h="1062355">
                  <a:moveTo>
                    <a:pt x="0" y="0"/>
                  </a:moveTo>
                  <a:lnTo>
                    <a:pt x="8548116" y="0"/>
                  </a:lnTo>
                  <a:lnTo>
                    <a:pt x="8548116" y="1062227"/>
                  </a:lnTo>
                  <a:lnTo>
                    <a:pt x="0" y="10622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394275" y="435244"/>
            <a:ext cx="8342630" cy="1007744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Pengorganisasian</a:t>
            </a:r>
            <a:r>
              <a:rPr dirty="0" sz="1400" spc="2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pembelajaran</a:t>
            </a:r>
            <a:r>
              <a:rPr dirty="0" sz="1400" spc="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adalah</a:t>
            </a:r>
            <a:r>
              <a:rPr dirty="0" sz="1400" spc="1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cara</a:t>
            </a:r>
            <a:r>
              <a:rPr dirty="0" sz="1400" spc="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satuan</a:t>
            </a:r>
            <a:r>
              <a:rPr dirty="0" sz="1400" spc="2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pendidikan</a:t>
            </a:r>
            <a:r>
              <a:rPr dirty="0" sz="1400" spc="1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mengatur</a:t>
            </a:r>
            <a:r>
              <a:rPr dirty="0" sz="1400" spc="2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pembelajaran</a:t>
            </a:r>
            <a:r>
              <a:rPr dirty="0" sz="1400" spc="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muatan</a:t>
            </a:r>
            <a:r>
              <a:rPr dirty="0" sz="1400" spc="1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kurikulum </a:t>
            </a:r>
            <a:r>
              <a:rPr dirty="0" sz="140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dalam</a:t>
            </a:r>
            <a:r>
              <a:rPr dirty="0" sz="140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satu</a:t>
            </a:r>
            <a:r>
              <a:rPr dirty="0" sz="1400" spc="1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rentang</a:t>
            </a:r>
            <a:r>
              <a:rPr dirty="0" sz="1400" spc="2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waktu. Pengorganisasian</a:t>
            </a:r>
            <a:r>
              <a:rPr dirty="0" sz="1400" spc="4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ini</a:t>
            </a:r>
            <a:r>
              <a:rPr dirty="0" sz="1400" spc="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termasuk</a:t>
            </a:r>
            <a:r>
              <a:rPr dirty="0" sz="140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pula</a:t>
            </a:r>
            <a:r>
              <a:rPr dirty="0" sz="1400" spc="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mengatur</a:t>
            </a:r>
            <a:r>
              <a:rPr dirty="0" sz="1400" spc="1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b="1">
                <a:solidFill>
                  <a:srgbClr val="434343"/>
                </a:solidFill>
                <a:latin typeface="Candara"/>
                <a:cs typeface="Candara"/>
              </a:rPr>
              <a:t>beban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 belajar,</a:t>
            </a:r>
            <a:r>
              <a:rPr dirty="0" sz="1400" spc="-2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mata</a:t>
            </a:r>
            <a:r>
              <a:rPr dirty="0" sz="1400" spc="1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pelajaran</a:t>
            </a:r>
            <a:r>
              <a:rPr dirty="0" sz="140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10" b="1">
                <a:solidFill>
                  <a:srgbClr val="434343"/>
                </a:solidFill>
                <a:latin typeface="Candara"/>
                <a:cs typeface="Candara"/>
              </a:rPr>
              <a:t>dan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 area</a:t>
            </a:r>
            <a:r>
              <a:rPr dirty="0" sz="1400" spc="-1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belajar,</a:t>
            </a:r>
            <a:r>
              <a:rPr dirty="0" sz="1400" spc="-1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kapan</a:t>
            </a:r>
            <a:r>
              <a:rPr dirty="0" sz="1400" spc="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mata</a:t>
            </a:r>
            <a:r>
              <a:rPr dirty="0" sz="140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pelajaran</a:t>
            </a:r>
            <a:r>
              <a:rPr dirty="0" sz="1400" spc="1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dan</a:t>
            </a:r>
            <a:r>
              <a:rPr dirty="0" sz="1400" spc="1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area belajar,</a:t>
            </a:r>
            <a:r>
              <a:rPr dirty="0" sz="1400" spc="-1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serta</a:t>
            </a:r>
            <a:r>
              <a:rPr dirty="0" sz="1400" spc="-1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bagPaimana</a:t>
            </a:r>
            <a:r>
              <a:rPr dirty="0" sz="1400" spc="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mata</a:t>
            </a:r>
            <a:r>
              <a:rPr dirty="0" sz="1400" spc="1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pelajaran</a:t>
            </a:r>
            <a:r>
              <a:rPr dirty="0" sz="140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dan</a:t>
            </a:r>
            <a:r>
              <a:rPr dirty="0" sz="1400" spc="2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area</a:t>
            </a:r>
            <a:r>
              <a:rPr dirty="0" sz="1400" spc="-2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belajar </a:t>
            </a:r>
            <a:r>
              <a:rPr dirty="0" sz="140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tersebut</a:t>
            </a:r>
            <a:r>
              <a:rPr dirty="0" sz="1400" spc="-1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akan</a:t>
            </a:r>
            <a:r>
              <a:rPr dirty="0" sz="1400" spc="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dihantarkan.</a:t>
            </a:r>
            <a:r>
              <a:rPr dirty="0" sz="1400" spc="3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Pengorganisasian</a:t>
            </a:r>
            <a:r>
              <a:rPr dirty="0" sz="1400" spc="3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pembelajaran</a:t>
            </a:r>
            <a:r>
              <a:rPr dirty="0" sz="140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juga</a:t>
            </a:r>
            <a:r>
              <a:rPr dirty="0" sz="1400" spc="1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meliputi</a:t>
            </a:r>
            <a:r>
              <a:rPr dirty="0" sz="1400" spc="2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pengaturan</a:t>
            </a:r>
            <a:r>
              <a:rPr dirty="0" sz="1400" spc="4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mata</a:t>
            </a:r>
            <a:r>
              <a:rPr dirty="0" sz="1400" spc="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pelajaran</a:t>
            </a:r>
            <a:r>
              <a:rPr dirty="0" sz="1400" spc="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inti</a:t>
            </a:r>
            <a:r>
              <a:rPr dirty="0" sz="1400" spc="2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10" b="1">
                <a:solidFill>
                  <a:srgbClr val="434343"/>
                </a:solidFill>
                <a:latin typeface="Candara"/>
                <a:cs typeface="Candara"/>
              </a:rPr>
              <a:t>dan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 pilihan</a:t>
            </a:r>
            <a:r>
              <a:rPr dirty="0" sz="1400" spc="2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b="1">
                <a:solidFill>
                  <a:srgbClr val="434343"/>
                </a:solidFill>
                <a:latin typeface="Candara"/>
                <a:cs typeface="Candara"/>
              </a:rPr>
              <a:t>(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 tema-tema),</a:t>
            </a:r>
            <a:r>
              <a:rPr dirty="0" sz="1400" spc="2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program</a:t>
            </a:r>
            <a:r>
              <a:rPr dirty="0" sz="140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ekstrakurikuler</a:t>
            </a:r>
            <a:r>
              <a:rPr dirty="0" sz="1400" spc="-1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dan</a:t>
            </a:r>
            <a:r>
              <a:rPr dirty="0" sz="1400" spc="1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projek</a:t>
            </a:r>
            <a:r>
              <a:rPr dirty="0" sz="1400" spc="-1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penguatan</a:t>
            </a:r>
            <a:r>
              <a:rPr dirty="0" sz="1400" spc="4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profil</a:t>
            </a:r>
            <a:r>
              <a:rPr dirty="0" sz="1400" spc="2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Pelajar</a:t>
            </a:r>
            <a:r>
              <a:rPr dirty="0" sz="1400" spc="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Pancasila</a:t>
            </a:r>
            <a:r>
              <a:rPr dirty="0" sz="140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yang</a:t>
            </a:r>
            <a:r>
              <a:rPr dirty="0" sz="1400" spc="2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dipelajari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4275" y="1395432"/>
            <a:ext cx="18910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dalam</a:t>
            </a:r>
            <a:r>
              <a:rPr dirty="0" sz="1400" spc="-25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satu</a:t>
            </a:r>
            <a:r>
              <a:rPr dirty="0" sz="1400" spc="-1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tahun</a:t>
            </a:r>
            <a:r>
              <a:rPr dirty="0" sz="1400" spc="-10" b="1">
                <a:solidFill>
                  <a:srgbClr val="434343"/>
                </a:solidFill>
                <a:latin typeface="Candara"/>
                <a:cs typeface="Candara"/>
              </a:rPr>
              <a:t> </a:t>
            </a:r>
            <a:r>
              <a:rPr dirty="0" sz="1400" spc="-5" b="1">
                <a:solidFill>
                  <a:srgbClr val="434343"/>
                </a:solidFill>
                <a:latin typeface="Candara"/>
                <a:cs typeface="Candara"/>
              </a:rPr>
              <a:t>ajaran:</a:t>
            </a:r>
            <a:endParaRPr sz="1400">
              <a:latin typeface="Candara"/>
              <a:cs typeface="Candara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297008" y="1625993"/>
          <a:ext cx="8512175" cy="4578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4235"/>
                <a:gridCol w="6358255"/>
              </a:tblGrid>
              <a:tr h="138989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Struktur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kurikulum</a:t>
                      </a:r>
                      <a:endParaRPr sz="1400">
                        <a:latin typeface="Candara"/>
                        <a:cs typeface="Candara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13360" marR="515620">
                        <a:lnSpc>
                          <a:spcPct val="111700"/>
                        </a:lnSpc>
                        <a:spcBef>
                          <a:spcPts val="120"/>
                        </a:spcBef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Intrakurikuler.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muatan/mata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pelajaran</a:t>
                      </a:r>
                      <a:r>
                        <a:rPr dirty="0" sz="1200" spc="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dan</a:t>
                      </a:r>
                      <a:r>
                        <a:rPr dirty="0" sz="1200" spc="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muatan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tambahan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lainnya</a:t>
                      </a:r>
                      <a:r>
                        <a:rPr dirty="0" sz="1200" spc="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jika</a:t>
                      </a:r>
                      <a:r>
                        <a:rPr dirty="0" sz="1200" spc="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ada</a:t>
                      </a:r>
                      <a:r>
                        <a:rPr dirty="0" sz="1200" spc="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(mulok) </a:t>
                      </a:r>
                      <a:r>
                        <a:rPr dirty="0" sz="1200" spc="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Projek</a:t>
                      </a:r>
                      <a:r>
                        <a:rPr dirty="0" sz="1200" spc="2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penguatan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profil</a:t>
                      </a:r>
                      <a:r>
                        <a:rPr dirty="0" sz="1200" spc="1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Pelajar</a:t>
                      </a:r>
                      <a:r>
                        <a:rPr dirty="0" sz="1200" spc="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Pancasila. Penjelasan</a:t>
                      </a:r>
                      <a:r>
                        <a:rPr dirty="0" sz="1200" spc="1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tema</a:t>
                      </a:r>
                      <a:r>
                        <a:rPr dirty="0" sz="1200" spc="1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dan</a:t>
                      </a:r>
                      <a:r>
                        <a:rPr dirty="0" sz="1200" spc="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pengelolaan</a:t>
                      </a:r>
                      <a:r>
                        <a:rPr dirty="0" sz="1200" spc="1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projek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pada </a:t>
                      </a:r>
                      <a:r>
                        <a:rPr dirty="0" sz="1200" spc="-24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tahun</a:t>
                      </a:r>
                      <a:r>
                        <a:rPr dirty="0" sz="1200" spc="24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ajaran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tersebut</a:t>
                      </a:r>
                      <a:endParaRPr sz="1200">
                        <a:latin typeface="Candara"/>
                        <a:cs typeface="Candara"/>
                      </a:endParaRPr>
                    </a:p>
                    <a:p>
                      <a:pPr marL="213360" marR="514350">
                        <a:lnSpc>
                          <a:spcPct val="114999"/>
                        </a:lnSpc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Ekstrakurikuler.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Gambaran</a:t>
                      </a:r>
                      <a:r>
                        <a:rPr dirty="0" sz="1200" spc="1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ekskul</a:t>
                      </a:r>
                      <a:r>
                        <a:rPr dirty="0" sz="1200" spc="-1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yang</a:t>
                      </a:r>
                      <a:r>
                        <a:rPr dirty="0" sz="1200" spc="2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menjadi</a:t>
                      </a:r>
                      <a:r>
                        <a:rPr dirty="0" sz="1200" spc="1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ciri</a:t>
                      </a:r>
                      <a:r>
                        <a:rPr dirty="0" sz="1200" spc="1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khas</a:t>
                      </a:r>
                      <a:r>
                        <a:rPr dirty="0" sz="1200" spc="1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dan</a:t>
                      </a:r>
                      <a:r>
                        <a:rPr dirty="0" sz="1200" spc="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selaras</a:t>
                      </a:r>
                      <a:r>
                        <a:rPr dirty="0" sz="1200" spc="1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dengan</a:t>
                      </a:r>
                      <a:r>
                        <a:rPr dirty="0" sz="1200" spc="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pencapaian </a:t>
                      </a:r>
                      <a:r>
                        <a:rPr dirty="0" sz="1200" spc="-24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tujuan</a:t>
                      </a:r>
                      <a:r>
                        <a:rPr dirty="0" sz="1200" spc="23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satuan</a:t>
                      </a:r>
                      <a:r>
                        <a:rPr dirty="0" sz="1200" spc="-2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ndara"/>
                          <a:cs typeface="Candara"/>
                        </a:rPr>
                        <a:t>pendidikan</a:t>
                      </a:r>
                      <a:endParaRPr sz="1200">
                        <a:latin typeface="Candara"/>
                        <a:cs typeface="Candara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792490">
                <a:tc>
                  <a:txBody>
                    <a:bodyPr/>
                    <a:lstStyle/>
                    <a:p>
                      <a:pPr marL="91440" marR="1651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400" spc="-5" b="1">
                          <a:latin typeface="Candara"/>
                          <a:cs typeface="Candara"/>
                        </a:rPr>
                        <a:t>Cara program-program </a:t>
                      </a:r>
                      <a:r>
                        <a:rPr dirty="0" sz="1400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400" spc="-5" b="1">
                          <a:latin typeface="Candara"/>
                          <a:cs typeface="Candara"/>
                        </a:rPr>
                        <a:t>tersebut</a:t>
                      </a:r>
                      <a:r>
                        <a:rPr dirty="0" sz="1400" spc="-40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400" spc="-5" b="1">
                          <a:latin typeface="Candara"/>
                          <a:cs typeface="Candara"/>
                        </a:rPr>
                        <a:t>dikelompokkan</a:t>
                      </a:r>
                      <a:endParaRPr sz="1400">
                        <a:latin typeface="Candara"/>
                        <a:cs typeface="Candara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552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400" spc="-5">
                          <a:latin typeface="Candara"/>
                          <a:cs typeface="Candara"/>
                        </a:rPr>
                        <a:t>Satuan</a:t>
                      </a:r>
                      <a:r>
                        <a:rPr dirty="0" sz="140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400" spc="-5">
                          <a:latin typeface="Candara"/>
                          <a:cs typeface="Candara"/>
                        </a:rPr>
                        <a:t>pendidikan</a:t>
                      </a:r>
                      <a:r>
                        <a:rPr dirty="0" sz="1400" spc="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400" spc="-5">
                          <a:latin typeface="Candara"/>
                          <a:cs typeface="Candara"/>
                        </a:rPr>
                        <a:t>boleh</a:t>
                      </a:r>
                      <a:r>
                        <a:rPr dirty="0" sz="1400" spc="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400" spc="-5">
                          <a:latin typeface="Candara"/>
                          <a:cs typeface="Candara"/>
                        </a:rPr>
                        <a:t>memilih</a:t>
                      </a:r>
                      <a:r>
                        <a:rPr dirty="0" sz="14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400" spc="-5">
                          <a:latin typeface="Candara"/>
                          <a:cs typeface="Candara"/>
                        </a:rPr>
                        <a:t>cara</a:t>
                      </a:r>
                      <a:r>
                        <a:rPr dirty="0" sz="1400" spc="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400" spc="-5">
                          <a:latin typeface="Candara"/>
                          <a:cs typeface="Candara"/>
                        </a:rPr>
                        <a:t>pengelompokkan,</a:t>
                      </a:r>
                      <a:r>
                        <a:rPr dirty="0" sz="140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400" spc="-5">
                          <a:latin typeface="Candara"/>
                          <a:cs typeface="Candara"/>
                        </a:rPr>
                        <a:t>secara</a:t>
                      </a:r>
                      <a:r>
                        <a:rPr dirty="0" sz="1400" spc="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400" spc="-5">
                          <a:latin typeface="Candara"/>
                          <a:cs typeface="Candara"/>
                        </a:rPr>
                        <a:t>tematik</a:t>
                      </a:r>
                      <a:r>
                        <a:rPr dirty="0" sz="14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400">
                          <a:latin typeface="Candara"/>
                          <a:cs typeface="Candara"/>
                        </a:rPr>
                        <a:t>mata </a:t>
                      </a:r>
                      <a:r>
                        <a:rPr dirty="0" sz="1400" spc="-29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400" spc="-5">
                          <a:latin typeface="Candara"/>
                          <a:cs typeface="Candara"/>
                        </a:rPr>
                        <a:t>pelajaran dan</a:t>
                      </a:r>
                      <a:r>
                        <a:rPr dirty="0" sz="1400" spc="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400" spc="-5">
                          <a:latin typeface="Candara"/>
                          <a:cs typeface="Candara"/>
                        </a:rPr>
                        <a:t>kombinasi.</a:t>
                      </a:r>
                      <a:endParaRPr sz="1400">
                        <a:latin typeface="Candara"/>
                        <a:cs typeface="Candara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EA"/>
                    </a:solidFill>
                  </a:tcPr>
                </a:tc>
              </a:tr>
              <a:tr h="23836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400" spc="-5" b="1">
                          <a:latin typeface="Candara"/>
                          <a:cs typeface="Candara"/>
                        </a:rPr>
                        <a:t>Pemetaan</a:t>
                      </a:r>
                      <a:r>
                        <a:rPr dirty="0" sz="1400" spc="-40" b="1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400" spc="-5" b="1">
                          <a:latin typeface="Candara"/>
                          <a:cs typeface="Candara"/>
                        </a:rPr>
                        <a:t>program</a:t>
                      </a:r>
                      <a:endParaRPr sz="1400">
                        <a:latin typeface="Candara"/>
                        <a:cs typeface="Candara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213360" marR="382905">
                        <a:lnSpc>
                          <a:spcPct val="114999"/>
                        </a:lnSpc>
                        <a:spcBef>
                          <a:spcPts val="190"/>
                        </a:spcBef>
                      </a:pPr>
                      <a:r>
                        <a:rPr dirty="0" sz="1200" spc="-5">
                          <a:latin typeface="Candara"/>
                          <a:cs typeface="Candara"/>
                        </a:rPr>
                        <a:t>Pemetaan</a:t>
                      </a:r>
                      <a:r>
                        <a:rPr dirty="0" sz="12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program-program</a:t>
                      </a:r>
                      <a:r>
                        <a:rPr dirty="0" sz="1200" spc="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tersebut</a:t>
                      </a:r>
                      <a:r>
                        <a:rPr dirty="0" sz="12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dalam</a:t>
                      </a:r>
                      <a:r>
                        <a:rPr dirty="0" sz="1200" spc="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satu tahun</a:t>
                      </a:r>
                      <a:r>
                        <a:rPr dirty="0" sz="12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ajaran</a:t>
                      </a:r>
                      <a:r>
                        <a:rPr dirty="0" sz="1200" spc="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yang</a:t>
                      </a:r>
                      <a:r>
                        <a:rPr dirty="0" sz="1200" spc="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sesuai</a:t>
                      </a:r>
                      <a:r>
                        <a:rPr dirty="0" sz="12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dengan</a:t>
                      </a:r>
                      <a:r>
                        <a:rPr dirty="0" sz="12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alokasi </a:t>
                      </a:r>
                      <a:r>
                        <a:rPr dirty="0" sz="1200" spc="-24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waktu</a:t>
                      </a:r>
                      <a:r>
                        <a:rPr dirty="0" sz="120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yang</a:t>
                      </a:r>
                      <a:r>
                        <a:rPr dirty="0" sz="1200" spc="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sudah</a:t>
                      </a:r>
                      <a:r>
                        <a:rPr dirty="0" sz="12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ditetapkan.</a:t>
                      </a:r>
                      <a:r>
                        <a:rPr dirty="0" sz="12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Satuan</a:t>
                      </a:r>
                      <a:r>
                        <a:rPr dirty="0" sz="12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pendidikan</a:t>
                      </a:r>
                      <a:r>
                        <a:rPr dirty="0" sz="12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>
                          <a:latin typeface="Candara"/>
                          <a:cs typeface="Candara"/>
                        </a:rPr>
                        <a:t>boleh</a:t>
                      </a:r>
                      <a:r>
                        <a:rPr dirty="0" sz="12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memilih</a:t>
                      </a:r>
                      <a:r>
                        <a:rPr dirty="0" sz="12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cara</a:t>
                      </a:r>
                      <a:r>
                        <a:rPr dirty="0" sz="12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pemetaan</a:t>
                      </a:r>
                      <a:r>
                        <a:rPr dirty="0" sz="12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yang </a:t>
                      </a:r>
                      <a:r>
                        <a:rPr dirty="0" sz="120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sesuai</a:t>
                      </a:r>
                      <a:r>
                        <a:rPr dirty="0" sz="12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dengan</a:t>
                      </a:r>
                      <a:r>
                        <a:rPr dirty="0" sz="1200" spc="3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kebutuhan,</a:t>
                      </a:r>
                      <a:r>
                        <a:rPr dirty="0" sz="12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contoh:</a:t>
                      </a:r>
                      <a:r>
                        <a:rPr dirty="0" sz="12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menggunakan</a:t>
                      </a:r>
                      <a:r>
                        <a:rPr dirty="0" sz="1200" spc="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kalender</a:t>
                      </a:r>
                      <a:r>
                        <a:rPr dirty="0" sz="120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pendidikan</a:t>
                      </a:r>
                      <a:r>
                        <a:rPr dirty="0" sz="12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atau</a:t>
                      </a:r>
                      <a:r>
                        <a:rPr dirty="0" sz="1200" spc="-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program </a:t>
                      </a:r>
                      <a:r>
                        <a:rPr dirty="0" sz="120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tahunan</a:t>
                      </a:r>
                      <a:r>
                        <a:rPr dirty="0" sz="12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atau</a:t>
                      </a:r>
                      <a:r>
                        <a:rPr dirty="0" sz="12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program</a:t>
                      </a:r>
                      <a:r>
                        <a:rPr dirty="0" sz="1200" spc="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semester</a:t>
                      </a:r>
                      <a:r>
                        <a:rPr dirty="0" sz="12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atau</a:t>
                      </a:r>
                      <a:r>
                        <a:rPr dirty="0" sz="12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cara</a:t>
                      </a:r>
                      <a:r>
                        <a:rPr dirty="0" sz="120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pemetaan</a:t>
                      </a:r>
                      <a:r>
                        <a:rPr dirty="0" sz="12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yang</a:t>
                      </a:r>
                      <a:r>
                        <a:rPr dirty="0" sz="1200" spc="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lain</a:t>
                      </a:r>
                      <a:endParaRPr sz="1200">
                        <a:latin typeface="Candara"/>
                        <a:cs typeface="Candara"/>
                      </a:endParaRPr>
                    </a:p>
                    <a:p>
                      <a:pPr marL="454025" marR="1287145" indent="-203200">
                        <a:lnSpc>
                          <a:spcPct val="114999"/>
                        </a:lnSpc>
                        <a:buFont typeface="Arial MT"/>
                        <a:buChar char="●"/>
                        <a:tabLst>
                          <a:tab pos="454659" algn="l"/>
                        </a:tabLst>
                      </a:pPr>
                      <a:r>
                        <a:rPr dirty="0" sz="1200" spc="-5">
                          <a:latin typeface="Candara"/>
                          <a:cs typeface="Candara"/>
                        </a:rPr>
                        <a:t>Pembelajaran</a:t>
                      </a:r>
                      <a:r>
                        <a:rPr dirty="0" sz="1200" spc="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berbasis projek</a:t>
                      </a:r>
                      <a:r>
                        <a:rPr dirty="0" sz="120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sebagai</a:t>
                      </a:r>
                      <a:r>
                        <a:rPr dirty="0" sz="12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penguatan</a:t>
                      </a:r>
                      <a:r>
                        <a:rPr dirty="0" sz="1200" spc="-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profil</a:t>
                      </a:r>
                      <a:r>
                        <a:rPr dirty="0" sz="1200" spc="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Pelajar</a:t>
                      </a:r>
                      <a:r>
                        <a:rPr dirty="0" sz="1200" spc="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Pancasila </a:t>
                      </a:r>
                      <a:r>
                        <a:rPr dirty="0" sz="1200" spc="-24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menggunakan</a:t>
                      </a:r>
                      <a:r>
                        <a:rPr dirty="0" sz="120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20-</a:t>
                      </a:r>
                      <a:r>
                        <a:rPr dirty="0" sz="1200" spc="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>
                          <a:latin typeface="Candara"/>
                          <a:cs typeface="Candara"/>
                        </a:rPr>
                        <a:t>30%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 dari</a:t>
                      </a:r>
                      <a:r>
                        <a:rPr dirty="0" sz="12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waktu total</a:t>
                      </a:r>
                      <a:r>
                        <a:rPr dirty="0" sz="1200" spc="-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pembelajaran.</a:t>
                      </a:r>
                      <a:endParaRPr sz="1200">
                        <a:latin typeface="Candara"/>
                        <a:cs typeface="Candara"/>
                      </a:endParaRPr>
                    </a:p>
                    <a:p>
                      <a:pPr marL="454025" marR="1021715" indent="-203200">
                        <a:lnSpc>
                          <a:spcPct val="114999"/>
                        </a:lnSpc>
                        <a:buFont typeface="Arial MT"/>
                        <a:buChar char="●"/>
                        <a:tabLst>
                          <a:tab pos="454659" algn="l"/>
                        </a:tabLst>
                      </a:pPr>
                      <a:r>
                        <a:rPr dirty="0" sz="1200" spc="-5">
                          <a:latin typeface="Candara"/>
                          <a:cs typeface="Candara"/>
                        </a:rPr>
                        <a:t>Memecah</a:t>
                      </a:r>
                      <a:r>
                        <a:rPr dirty="0" sz="1200" spc="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>
                          <a:latin typeface="Candara"/>
                          <a:cs typeface="Candara"/>
                        </a:rPr>
                        <a:t>tujuan</a:t>
                      </a:r>
                      <a:r>
                        <a:rPr dirty="0" sz="1200" spc="-3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dalam</a:t>
                      </a:r>
                      <a:r>
                        <a:rPr dirty="0" sz="1200" spc="1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aktivitas-aktivitas</a:t>
                      </a:r>
                      <a:r>
                        <a:rPr dirty="0" sz="1200" spc="-4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yang</a:t>
                      </a:r>
                      <a:r>
                        <a:rPr dirty="0" sz="1200" spc="2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akan</a:t>
                      </a:r>
                      <a:r>
                        <a:rPr dirty="0" sz="12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dijalankan</a:t>
                      </a:r>
                      <a:r>
                        <a:rPr dirty="0" sz="12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dalam</a:t>
                      </a:r>
                      <a:r>
                        <a:rPr dirty="0" sz="1200" spc="1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waktu </a:t>
                      </a:r>
                      <a:r>
                        <a:rPr dirty="0" sz="1200" spc="-24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tertentu;</a:t>
                      </a:r>
                      <a:r>
                        <a:rPr dirty="0" sz="1200" spc="24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pertahun/semester/kuartal/term/caturwulan/dll.</a:t>
                      </a:r>
                      <a:endParaRPr sz="1200">
                        <a:latin typeface="Candara"/>
                        <a:cs typeface="Candara"/>
                      </a:endParaRPr>
                    </a:p>
                    <a:p>
                      <a:pPr marL="454025" indent="-20320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Arial MT"/>
                        <a:buChar char="●"/>
                        <a:tabLst>
                          <a:tab pos="454659" algn="l"/>
                        </a:tabLst>
                      </a:pPr>
                      <a:r>
                        <a:rPr dirty="0" sz="1200" spc="-5">
                          <a:latin typeface="Candara"/>
                          <a:cs typeface="Candara"/>
                        </a:rPr>
                        <a:t>Membuat</a:t>
                      </a:r>
                      <a:r>
                        <a:rPr dirty="0" sz="1200" spc="-2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jadwal</a:t>
                      </a:r>
                      <a:r>
                        <a:rPr dirty="0" sz="120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harian</a:t>
                      </a:r>
                      <a:r>
                        <a:rPr dirty="0" sz="1200" spc="5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>
                          <a:latin typeface="Candara"/>
                          <a:cs typeface="Candara"/>
                        </a:rPr>
                        <a:t>untuk</a:t>
                      </a:r>
                      <a:r>
                        <a:rPr dirty="0" sz="1200" spc="-40">
                          <a:latin typeface="Candara"/>
                          <a:cs typeface="Candara"/>
                        </a:rPr>
                        <a:t> </a:t>
                      </a:r>
                      <a:r>
                        <a:rPr dirty="0" sz="1200">
                          <a:latin typeface="Candara"/>
                          <a:cs typeface="Candara"/>
                        </a:rPr>
                        <a:t>lingkup</a:t>
                      </a:r>
                      <a:r>
                        <a:rPr dirty="0" sz="1200" spc="-5">
                          <a:latin typeface="Candara"/>
                          <a:cs typeface="Candara"/>
                        </a:rPr>
                        <a:t> kelas</a:t>
                      </a:r>
                      <a:endParaRPr sz="1200">
                        <a:latin typeface="Candara"/>
                        <a:cs typeface="Candara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303359" y="3814736"/>
            <a:ext cx="8493125" cy="2383790"/>
          </a:xfrm>
          <a:custGeom>
            <a:avLst/>
            <a:gdLst/>
            <a:ahLst/>
            <a:cxnLst/>
            <a:rect l="l" t="t" r="r" b="b"/>
            <a:pathLst>
              <a:path w="8493125" h="2383790">
                <a:moveTo>
                  <a:pt x="8492566" y="0"/>
                </a:moveTo>
                <a:lnTo>
                  <a:pt x="2134146" y="0"/>
                </a:lnTo>
                <a:lnTo>
                  <a:pt x="0" y="0"/>
                </a:lnTo>
                <a:lnTo>
                  <a:pt x="0" y="2383675"/>
                </a:lnTo>
                <a:lnTo>
                  <a:pt x="2134146" y="2383675"/>
                </a:lnTo>
                <a:lnTo>
                  <a:pt x="8492566" y="2383675"/>
                </a:lnTo>
                <a:lnTo>
                  <a:pt x="8492566" y="0"/>
                </a:lnTo>
                <a:close/>
              </a:path>
            </a:pathLst>
          </a:custGeom>
          <a:solidFill>
            <a:srgbClr val="E8EBF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6448" y="709462"/>
            <a:ext cx="422211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ndara"/>
                <a:cs typeface="Candara"/>
              </a:rPr>
              <a:t>Proses</a:t>
            </a:r>
            <a:r>
              <a:rPr dirty="0" sz="1800" spc="370" b="1">
                <a:latin typeface="Candara"/>
                <a:cs typeface="Candara"/>
              </a:rPr>
              <a:t> </a:t>
            </a:r>
            <a:r>
              <a:rPr dirty="0" sz="1800" spc="-5" b="1">
                <a:latin typeface="Candara"/>
                <a:cs typeface="Candara"/>
              </a:rPr>
              <a:t>Mendesain</a:t>
            </a:r>
            <a:r>
              <a:rPr dirty="0" sz="1800" spc="375" b="1">
                <a:latin typeface="Candara"/>
                <a:cs typeface="Candara"/>
              </a:rPr>
              <a:t> </a:t>
            </a:r>
            <a:r>
              <a:rPr dirty="0" sz="1800" spc="-5" b="1">
                <a:latin typeface="Candara"/>
                <a:cs typeface="Candara"/>
              </a:rPr>
              <a:t>Rencana</a:t>
            </a:r>
            <a:r>
              <a:rPr dirty="0" sz="1800" spc="400" b="1">
                <a:latin typeface="Candara"/>
                <a:cs typeface="Candara"/>
              </a:rPr>
              <a:t> </a:t>
            </a:r>
            <a:r>
              <a:rPr dirty="0" sz="1800" spc="-5" b="1">
                <a:latin typeface="Candara"/>
                <a:cs typeface="Candara"/>
              </a:rPr>
              <a:t>Pembelajaran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6567" y="1161288"/>
            <a:ext cx="8112759" cy="2696210"/>
          </a:xfrm>
          <a:prstGeom prst="rect">
            <a:avLst/>
          </a:prstGeom>
          <a:solidFill>
            <a:srgbClr val="CFE0F3"/>
          </a:solidFill>
        </p:spPr>
        <p:txBody>
          <a:bodyPr wrap="square" lIns="0" tIns="1092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dirty="0" sz="1500" spc="-5" b="1">
                <a:latin typeface="Tahoma"/>
                <a:cs typeface="Tahoma"/>
              </a:rPr>
              <a:t>Rencana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-5" b="1">
                <a:latin typeface="Tahoma"/>
                <a:cs typeface="Tahoma"/>
              </a:rPr>
              <a:t>pembelajaran</a:t>
            </a:r>
            <a:r>
              <a:rPr dirty="0" sz="1500" b="1">
                <a:latin typeface="Tahoma"/>
                <a:cs typeface="Tahoma"/>
              </a:rPr>
              <a:t> </a:t>
            </a:r>
            <a:r>
              <a:rPr dirty="0" sz="1500" spc="-5" b="1">
                <a:latin typeface="Tahoma"/>
                <a:cs typeface="Tahoma"/>
              </a:rPr>
              <a:t>untuk ruang</a:t>
            </a:r>
            <a:r>
              <a:rPr dirty="0" sz="1500" spc="20" b="1">
                <a:latin typeface="Tahoma"/>
                <a:cs typeface="Tahoma"/>
              </a:rPr>
              <a:t> </a:t>
            </a:r>
            <a:r>
              <a:rPr dirty="0" sz="1500" spc="-5" b="1">
                <a:latin typeface="Tahoma"/>
                <a:cs typeface="Tahoma"/>
              </a:rPr>
              <a:t>lingkup sekolah</a:t>
            </a:r>
            <a:endParaRPr sz="1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Tahoma"/>
                <a:cs typeface="Tahoma"/>
              </a:rPr>
              <a:t>ALUR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TUJUAN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PEMBELAJARAN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ahoma"/>
              <a:cs typeface="Tahoma"/>
            </a:endParaRPr>
          </a:p>
          <a:p>
            <a:pPr algn="ctr" marL="309245" marR="298450">
              <a:lnSpc>
                <a:spcPct val="100000"/>
              </a:lnSpc>
            </a:pPr>
            <a:r>
              <a:rPr dirty="0" sz="1200">
                <a:latin typeface="Tahoma"/>
                <a:cs typeface="Tahoma"/>
              </a:rPr>
              <a:t>Alur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pembelajaran</a:t>
            </a:r>
            <a:r>
              <a:rPr dirty="0" sz="1200" spc="4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yang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runtut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dinyatakan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dalam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rangkaian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tujuan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pembelajaran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yang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meliputi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konten/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materi, </a:t>
            </a:r>
            <a:r>
              <a:rPr dirty="0" sz="1200" spc="-36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keterampilan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dan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konsep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inti untuk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mencapai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Capaian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Pembelajaran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setiap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Fase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dan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menjelaskan 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cakupan/kedalaman</a:t>
            </a:r>
            <a:r>
              <a:rPr dirty="0" sz="1200" spc="4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setiap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konten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1285">
              <a:lnSpc>
                <a:spcPct val="100000"/>
              </a:lnSpc>
            </a:pPr>
            <a:r>
              <a:rPr dirty="0" sz="1200" spc="-5" b="1">
                <a:latin typeface="Tahoma"/>
                <a:cs typeface="Tahoma"/>
              </a:rPr>
              <a:t>Prinsip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spc="-5" b="1">
                <a:latin typeface="Tahoma"/>
                <a:cs typeface="Tahoma"/>
              </a:rPr>
              <a:t>Alur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spc="-5" b="1">
                <a:latin typeface="Tahoma"/>
                <a:cs typeface="Tahoma"/>
              </a:rPr>
              <a:t>Tujuan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spc="-5" b="1">
                <a:latin typeface="Tahoma"/>
                <a:cs typeface="Tahoma"/>
              </a:rPr>
              <a:t>Pembelajaran:</a:t>
            </a:r>
            <a:endParaRPr sz="1200">
              <a:latin typeface="Tahoma"/>
              <a:cs typeface="Tahoma"/>
            </a:endParaRPr>
          </a:p>
          <a:p>
            <a:pPr marL="362585" marR="624840" indent="-203200">
              <a:lnSpc>
                <a:spcPct val="100000"/>
              </a:lnSpc>
              <a:buFont typeface="Arial MT"/>
              <a:buChar char="●"/>
              <a:tabLst>
                <a:tab pos="363220" algn="l"/>
              </a:tabLst>
            </a:pPr>
            <a:r>
              <a:rPr dirty="0" sz="1200" spc="-5" b="1">
                <a:latin typeface="Tahoma"/>
                <a:cs typeface="Tahoma"/>
              </a:rPr>
              <a:t>Esensial</a:t>
            </a:r>
            <a:r>
              <a:rPr dirty="0" sz="1200" spc="-5">
                <a:latin typeface="Tahoma"/>
                <a:cs typeface="Tahoma"/>
              </a:rPr>
              <a:t>, ada penjabaran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konsep,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keterampilan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dan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konten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inti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yang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diperlukan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untuk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mencapai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capaian </a:t>
            </a:r>
            <a:r>
              <a:rPr dirty="0" sz="1200" spc="-36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pembelajaran</a:t>
            </a:r>
            <a:endParaRPr sz="1200">
              <a:latin typeface="Tahoma"/>
              <a:cs typeface="Tahoma"/>
            </a:endParaRPr>
          </a:p>
          <a:p>
            <a:pPr marL="362585" marR="708025" indent="-203200">
              <a:lnSpc>
                <a:spcPct val="100000"/>
              </a:lnSpc>
              <a:buFont typeface="Arial MT"/>
              <a:buChar char="●"/>
              <a:tabLst>
                <a:tab pos="363220" algn="l"/>
              </a:tabLst>
            </a:pPr>
            <a:r>
              <a:rPr dirty="0" sz="1200" spc="-5" b="1">
                <a:latin typeface="Tahoma"/>
                <a:cs typeface="Tahoma"/>
              </a:rPr>
              <a:t>Berkesinambungan</a:t>
            </a:r>
            <a:r>
              <a:rPr dirty="0" sz="1200" spc="-5">
                <a:latin typeface="Tahoma"/>
                <a:cs typeface="Tahoma"/>
              </a:rPr>
              <a:t>,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tujuan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-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tujuan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dalam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alur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pembelajaran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tersusun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secara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berkesinambungan</a:t>
            </a:r>
            <a:r>
              <a:rPr dirty="0" sz="1200" spc="4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dan </a:t>
            </a:r>
            <a:r>
              <a:rPr dirty="0" sz="1200" spc="-3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urut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secara</a:t>
            </a:r>
            <a:r>
              <a:rPr dirty="0" sz="1200" spc="36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berjenjang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dengan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arah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yang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jelas</a:t>
            </a:r>
            <a:endParaRPr sz="1200">
              <a:latin typeface="Tahoma"/>
              <a:cs typeface="Tahoma"/>
            </a:endParaRPr>
          </a:p>
          <a:p>
            <a:pPr marL="362585" indent="-203835">
              <a:lnSpc>
                <a:spcPct val="100000"/>
              </a:lnSpc>
              <a:buFont typeface="Arial MT"/>
              <a:buChar char="●"/>
              <a:tabLst>
                <a:tab pos="363220" algn="l"/>
              </a:tabLst>
            </a:pPr>
            <a:r>
              <a:rPr dirty="0" sz="1200" spc="-5" b="1">
                <a:latin typeface="Tahoma"/>
                <a:cs typeface="Tahoma"/>
              </a:rPr>
              <a:t>Kontekstual</a:t>
            </a:r>
            <a:r>
              <a:rPr dirty="0" sz="1200" spc="-5">
                <a:latin typeface="Tahoma"/>
                <a:cs typeface="Tahoma"/>
              </a:rPr>
              <a:t>,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Tahapan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tujuan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pembelajaran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sesuai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dengan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tahapan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perkembangan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peserta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didik.</a:t>
            </a:r>
            <a:endParaRPr sz="1200">
              <a:latin typeface="Tahoma"/>
              <a:cs typeface="Tahoma"/>
            </a:endParaRPr>
          </a:p>
          <a:p>
            <a:pPr marL="362585" indent="-203835">
              <a:lnSpc>
                <a:spcPts val="1200"/>
              </a:lnSpc>
              <a:buFont typeface="Arial MT"/>
              <a:buChar char="●"/>
              <a:tabLst>
                <a:tab pos="363220" algn="l"/>
              </a:tabLst>
            </a:pPr>
            <a:r>
              <a:rPr dirty="0" sz="1200" spc="-5" b="1">
                <a:latin typeface="Tahoma"/>
                <a:cs typeface="Tahoma"/>
              </a:rPr>
              <a:t>Sederhana</a:t>
            </a:r>
            <a:r>
              <a:rPr dirty="0" sz="1200" spc="-5">
                <a:latin typeface="Tahoma"/>
                <a:cs typeface="Tahoma"/>
              </a:rPr>
              <a:t>.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Tujuan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pembelajaran</a:t>
            </a:r>
            <a:r>
              <a:rPr dirty="0" sz="1200" spc="4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disampaikan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dengan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bahasa/istilah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yang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mudah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dipahami.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6056" y="4416492"/>
            <a:ext cx="7322184" cy="190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92125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latin typeface="Tahoma"/>
                <a:cs typeface="Tahoma"/>
              </a:rPr>
              <a:t>Rencana</a:t>
            </a:r>
            <a:r>
              <a:rPr dirty="0" sz="1500" spc="-10" b="1">
                <a:latin typeface="Tahoma"/>
                <a:cs typeface="Tahoma"/>
              </a:rPr>
              <a:t> </a:t>
            </a:r>
            <a:r>
              <a:rPr dirty="0" sz="1500" spc="-5" b="1">
                <a:latin typeface="Tahoma"/>
                <a:cs typeface="Tahoma"/>
              </a:rPr>
              <a:t>pembelajaran</a:t>
            </a:r>
            <a:r>
              <a:rPr dirty="0" sz="1500" b="1">
                <a:latin typeface="Tahoma"/>
                <a:cs typeface="Tahoma"/>
              </a:rPr>
              <a:t> </a:t>
            </a:r>
            <a:r>
              <a:rPr dirty="0" sz="1500" spc="-5" b="1">
                <a:latin typeface="Tahoma"/>
                <a:cs typeface="Tahoma"/>
              </a:rPr>
              <a:t>untuk ruang</a:t>
            </a:r>
            <a:r>
              <a:rPr dirty="0" sz="1500" spc="20" b="1">
                <a:latin typeface="Tahoma"/>
                <a:cs typeface="Tahoma"/>
              </a:rPr>
              <a:t> </a:t>
            </a:r>
            <a:r>
              <a:rPr dirty="0" sz="1500" spc="-5" b="1">
                <a:latin typeface="Tahoma"/>
                <a:cs typeface="Tahoma"/>
              </a:rPr>
              <a:t>lingkup sekolah</a:t>
            </a:r>
            <a:endParaRPr sz="1500">
              <a:latin typeface="Tahoma"/>
              <a:cs typeface="Tahoma"/>
            </a:endParaRPr>
          </a:p>
          <a:p>
            <a:pPr algn="ctr" marL="493395">
              <a:lnSpc>
                <a:spcPct val="100000"/>
              </a:lnSpc>
            </a:pPr>
            <a:r>
              <a:rPr dirty="0" sz="1200" spc="-5">
                <a:latin typeface="Tahoma"/>
                <a:cs typeface="Tahoma"/>
              </a:rPr>
              <a:t>KEGIATAN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PEMBELAJARAN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ahoma"/>
              <a:cs typeface="Tahoma"/>
            </a:endParaRPr>
          </a:p>
          <a:p>
            <a:pPr marL="215265" marR="5080" indent="-203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15900" algn="l"/>
              </a:tabLst>
            </a:pPr>
            <a:r>
              <a:rPr dirty="0" sz="1200" spc="-5" b="1">
                <a:latin typeface="Tahoma"/>
                <a:cs typeface="Tahoma"/>
              </a:rPr>
              <a:t>Tujuan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spc="-5" b="1">
                <a:latin typeface="Tahoma"/>
                <a:cs typeface="Tahoma"/>
              </a:rPr>
              <a:t>Pembelajaran</a:t>
            </a:r>
            <a:r>
              <a:rPr dirty="0" sz="1200" spc="-5">
                <a:latin typeface="Tahoma"/>
                <a:cs typeface="Tahoma"/>
              </a:rPr>
              <a:t>,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dikembangkan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sesuai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dengan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 b="1">
                <a:latin typeface="Tahoma"/>
                <a:cs typeface="Tahoma"/>
              </a:rPr>
              <a:t>kompetensi</a:t>
            </a:r>
            <a:r>
              <a:rPr dirty="0" sz="1200" spc="15" b="1">
                <a:latin typeface="Tahoma"/>
                <a:cs typeface="Tahoma"/>
              </a:rPr>
              <a:t> </a:t>
            </a:r>
            <a:r>
              <a:rPr dirty="0" sz="1200" spc="-5" b="1">
                <a:latin typeface="Tahoma"/>
                <a:cs typeface="Tahoma"/>
              </a:rPr>
              <a:t>utuh</a:t>
            </a:r>
            <a:r>
              <a:rPr dirty="0" sz="1200" spc="-25" b="1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yang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sudah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melingkupi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aspek </a:t>
            </a:r>
            <a:r>
              <a:rPr dirty="0" sz="1200" spc="-36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sikap,</a:t>
            </a:r>
            <a:endParaRPr sz="1200">
              <a:latin typeface="Tahoma"/>
              <a:cs typeface="Tahoma"/>
            </a:endParaRPr>
          </a:p>
          <a:p>
            <a:pPr marL="215265">
              <a:lnSpc>
                <a:spcPct val="100000"/>
              </a:lnSpc>
            </a:pPr>
            <a:r>
              <a:rPr dirty="0" sz="1200" spc="-5">
                <a:latin typeface="Tahoma"/>
                <a:cs typeface="Tahoma"/>
              </a:rPr>
              <a:t>pengetahuan,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dan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keterampilan,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beserta</a:t>
            </a:r>
            <a:r>
              <a:rPr dirty="0" sz="120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materi/konten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inti</a:t>
            </a:r>
            <a:endParaRPr sz="1200">
              <a:latin typeface="Tahoma"/>
              <a:cs typeface="Tahoma"/>
            </a:endParaRPr>
          </a:p>
          <a:p>
            <a:pPr marL="215265" marR="277495" indent="-203200">
              <a:lnSpc>
                <a:spcPct val="100000"/>
              </a:lnSpc>
              <a:buAutoNum type="arabicPeriod" startAt="2"/>
              <a:tabLst>
                <a:tab pos="215900" algn="l"/>
              </a:tabLst>
            </a:pPr>
            <a:r>
              <a:rPr dirty="0" sz="1200" spc="-5" b="1">
                <a:latin typeface="Tahoma"/>
                <a:cs typeface="Tahoma"/>
              </a:rPr>
              <a:t>Proses</a:t>
            </a:r>
            <a:r>
              <a:rPr dirty="0" sz="1200" spc="-10" b="1">
                <a:latin typeface="Tahoma"/>
                <a:cs typeface="Tahoma"/>
              </a:rPr>
              <a:t> </a:t>
            </a:r>
            <a:r>
              <a:rPr dirty="0" sz="1200" spc="-5" b="1">
                <a:latin typeface="Tahoma"/>
                <a:cs typeface="Tahoma"/>
              </a:rPr>
              <a:t>asesmen</a:t>
            </a:r>
            <a:r>
              <a:rPr dirty="0" sz="1200" spc="-5">
                <a:latin typeface="Tahoma"/>
                <a:cs typeface="Tahoma"/>
              </a:rPr>
              <a:t>,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strategi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pencarian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bukti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hasil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belajar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yang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menyasar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tujuan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pembelajaran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beserta </a:t>
            </a:r>
            <a:r>
              <a:rPr dirty="0" sz="1200" spc="-36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indikator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keberhasilan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yang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mengukur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sikap,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pengetahuan,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dan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keterampilan.</a:t>
            </a:r>
            <a:endParaRPr sz="1200">
              <a:latin typeface="Tahoma"/>
              <a:cs typeface="Tahoma"/>
            </a:endParaRPr>
          </a:p>
          <a:p>
            <a:pPr marL="215265" marR="545465" indent="-203200">
              <a:lnSpc>
                <a:spcPct val="100000"/>
              </a:lnSpc>
              <a:buAutoNum type="arabicPeriod" startAt="2"/>
              <a:tabLst>
                <a:tab pos="215900" algn="l"/>
              </a:tabLst>
            </a:pPr>
            <a:r>
              <a:rPr dirty="0" sz="1200" spc="-5" b="1">
                <a:latin typeface="Tahoma"/>
                <a:cs typeface="Tahoma"/>
              </a:rPr>
              <a:t>Pengalaman</a:t>
            </a:r>
            <a:r>
              <a:rPr dirty="0" sz="1200" spc="-30" b="1">
                <a:latin typeface="Tahoma"/>
                <a:cs typeface="Tahoma"/>
              </a:rPr>
              <a:t> </a:t>
            </a:r>
            <a:r>
              <a:rPr dirty="0" sz="1200" spc="-5" b="1">
                <a:latin typeface="Tahoma"/>
                <a:cs typeface="Tahoma"/>
              </a:rPr>
              <a:t>belajar</a:t>
            </a:r>
            <a:r>
              <a:rPr dirty="0" sz="1200" spc="-5">
                <a:latin typeface="Tahoma"/>
                <a:cs typeface="Tahoma"/>
              </a:rPr>
              <a:t>,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serangkaian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kegiatan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dengan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alokasi waktu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dan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menyasar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indikator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yang </a:t>
            </a:r>
            <a:r>
              <a:rPr dirty="0" sz="1200" spc="-36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dikembangkan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dari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tujuan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pembelajaran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41040" y="3957828"/>
            <a:ext cx="469265" cy="533400"/>
          </a:xfrm>
          <a:custGeom>
            <a:avLst/>
            <a:gdLst/>
            <a:ahLst/>
            <a:cxnLst/>
            <a:rect l="l" t="t" r="r" b="b"/>
            <a:pathLst>
              <a:path w="469264" h="533400">
                <a:moveTo>
                  <a:pt x="351942" y="0"/>
                </a:moveTo>
                <a:lnTo>
                  <a:pt x="117309" y="0"/>
                </a:lnTo>
                <a:lnTo>
                  <a:pt x="117309" y="299466"/>
                </a:lnTo>
                <a:lnTo>
                  <a:pt x="0" y="299466"/>
                </a:lnTo>
                <a:lnTo>
                  <a:pt x="234632" y="533400"/>
                </a:lnTo>
                <a:lnTo>
                  <a:pt x="469264" y="299466"/>
                </a:lnTo>
                <a:lnTo>
                  <a:pt x="351942" y="299466"/>
                </a:lnTo>
                <a:lnTo>
                  <a:pt x="35194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98325" y="1269822"/>
          <a:ext cx="8088630" cy="4488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080"/>
                <a:gridCol w="6813550"/>
              </a:tblGrid>
              <a:tr h="680893">
                <a:tc>
                  <a:txBody>
                    <a:bodyPr/>
                    <a:lstStyle/>
                    <a:p>
                      <a:pPr algn="r" marL="549910" marR="55244" indent="-48895">
                        <a:lnSpc>
                          <a:spcPct val="110000"/>
                        </a:lnSpc>
                        <a:spcBef>
                          <a:spcPts val="284"/>
                        </a:spcBef>
                      </a:pPr>
                      <a:r>
                        <a:rPr dirty="0" sz="110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dirty="0" sz="1100" spc="-1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dirty="0" sz="110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g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uru</a:t>
                      </a:r>
                      <a:r>
                        <a:rPr dirty="0" sz="110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an  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Konkret</a:t>
                      </a:r>
                      <a:r>
                        <a:rPr dirty="0" sz="1100" spc="-6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solidFill>
                            <a:srgbClr val="A64D79"/>
                          </a:solidFill>
                          <a:latin typeface="Arial"/>
                          <a:cs typeface="Arial"/>
                        </a:rPr>
                        <a:t>→ </a:t>
                      </a:r>
                      <a:r>
                        <a:rPr dirty="0" sz="1100" spc="-290" b="1">
                          <a:solidFill>
                            <a:srgbClr val="A64D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Abstrak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6194"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1755" marR="53975" indent="-635">
                        <a:lnSpc>
                          <a:spcPct val="110000"/>
                        </a:lnSpc>
                        <a:spcBef>
                          <a:spcPts val="284"/>
                        </a:spcBef>
                      </a:pPr>
                      <a:r>
                        <a:rPr dirty="0" sz="1100">
                          <a:latin typeface="Tahoma"/>
                          <a:cs typeface="Tahoma"/>
                        </a:rPr>
                        <a:t>Metode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pengurutan dari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konten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 konkret dan berwujud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ke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konten yang lebih abstrak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dan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simbolis.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Contoh :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memulai pengajaran dengan menjelaskan tentang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benda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geometris (konkret) terlebih dahulu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sebelum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mengajarkan aturan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teori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objek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geometris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tersebut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(abstrak).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6194"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AD1DC"/>
                    </a:solidFill>
                  </a:tcPr>
                </a:tc>
              </a:tr>
              <a:tr h="595624">
                <a:tc>
                  <a:txBody>
                    <a:bodyPr/>
                    <a:lstStyle/>
                    <a:p>
                      <a:pPr marL="667385" marR="67310" indent="-178435">
                        <a:lnSpc>
                          <a:spcPct val="110000"/>
                        </a:lnSpc>
                        <a:spcBef>
                          <a:spcPts val="290"/>
                        </a:spcBef>
                      </a:pPr>
                      <a:r>
                        <a:rPr dirty="0" sz="110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dirty="0" sz="1100" spc="-1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dirty="0" sz="110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g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uru</a:t>
                      </a:r>
                      <a:r>
                        <a:rPr dirty="0" sz="110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an  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Deduktif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6830"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100">
                          <a:latin typeface="Tahoma"/>
                          <a:cs typeface="Tahoma"/>
                        </a:rPr>
                        <a:t>Metode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 pengurutan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dari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konten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bersifat</a:t>
                      </a:r>
                      <a:r>
                        <a:rPr dirty="0" sz="11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umum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ke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konten yang</a:t>
                      </a:r>
                      <a:r>
                        <a:rPr dirty="0" sz="11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spesifik.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Contoh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: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mengajarkan</a:t>
                      </a:r>
                      <a:r>
                        <a:rPr dirty="0" sz="11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konsep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150" spc="-5" i="1">
                          <a:latin typeface="Trebuchet MS"/>
                          <a:cs typeface="Trebuchet MS"/>
                        </a:rPr>
                        <a:t>database</a:t>
                      </a:r>
                      <a:r>
                        <a:rPr dirty="0" sz="1150" spc="15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terlebih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dahulu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sebelum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mengajarkan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tentang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tipe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database</a:t>
                      </a:r>
                      <a:r>
                        <a:rPr dirty="0" sz="1150" spc="-5" i="1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15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seperti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hierarki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atau relasional.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70485"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AD1DC"/>
                    </a:solidFill>
                  </a:tcPr>
                </a:tc>
              </a:tr>
              <a:tr h="592952">
                <a:tc>
                  <a:txBody>
                    <a:bodyPr/>
                    <a:lstStyle/>
                    <a:p>
                      <a:pPr marL="309245" marR="220979" indent="-82550">
                        <a:lnSpc>
                          <a:spcPct val="110000"/>
                        </a:lnSpc>
                        <a:spcBef>
                          <a:spcPts val="290"/>
                        </a:spcBef>
                      </a:pP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Pengurutan </a:t>
                      </a:r>
                      <a:r>
                        <a:rPr dirty="0" sz="110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dari</a:t>
                      </a:r>
                      <a:r>
                        <a:rPr dirty="0" sz="1100" spc="29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Mudah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309245">
                        <a:lnSpc>
                          <a:spcPts val="1245"/>
                        </a:lnSpc>
                        <a:spcBef>
                          <a:spcPts val="130"/>
                        </a:spcBef>
                      </a:pPr>
                      <a:r>
                        <a:rPr dirty="0" sz="1100" b="1">
                          <a:solidFill>
                            <a:srgbClr val="A64D79"/>
                          </a:solidFill>
                          <a:latin typeface="Arial"/>
                          <a:cs typeface="Arial"/>
                        </a:rPr>
                        <a:t>→</a:t>
                      </a:r>
                      <a:r>
                        <a:rPr dirty="0" sz="1100" spc="-50" b="1">
                          <a:solidFill>
                            <a:srgbClr val="A64D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Sulit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6830"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88595">
                        <a:lnSpc>
                          <a:spcPct val="110000"/>
                        </a:lnSpc>
                        <a:spcBef>
                          <a:spcPts val="290"/>
                        </a:spcBef>
                      </a:pPr>
                      <a:r>
                        <a:rPr dirty="0" sz="1100">
                          <a:latin typeface="Tahoma"/>
                          <a:cs typeface="Tahoma"/>
                        </a:rPr>
                        <a:t>Metode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 pengurutan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dari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konten paling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mudah</a:t>
                      </a:r>
                      <a:r>
                        <a:rPr dirty="0" sz="11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ke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konten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paling</a:t>
                      </a:r>
                      <a:r>
                        <a:rPr dirty="0" sz="11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sulit.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Contoh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:</a:t>
                      </a:r>
                      <a:r>
                        <a:rPr dirty="0" sz="11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mengajarkan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cara</a:t>
                      </a:r>
                      <a:r>
                        <a:rPr dirty="0" sz="11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mengeja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kata-kata</a:t>
                      </a:r>
                      <a:r>
                        <a:rPr dirty="0" sz="11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pendek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dalam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kelas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bahasa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sebelum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mengajarkan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kata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lebih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panjang.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6830"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AD1DC"/>
                    </a:solidFill>
                  </a:tcPr>
                </a:tc>
              </a:tr>
              <a:tr h="70407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Pengurutan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algn="r" marR="5524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Hierarki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69850"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1120" marR="53975">
                        <a:lnSpc>
                          <a:spcPct val="110000"/>
                        </a:lnSpc>
                        <a:spcBef>
                          <a:spcPts val="290"/>
                        </a:spcBef>
                      </a:pPr>
                      <a:r>
                        <a:rPr dirty="0" sz="1100">
                          <a:latin typeface="Tahoma"/>
                          <a:cs typeface="Tahoma"/>
                        </a:rPr>
                        <a:t>Metode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ini dilaksanakan dengan mengajarkan keterampilan komponen konten yang lebih mudah terlebih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dahulu</a:t>
                      </a:r>
                      <a:r>
                        <a:rPr dirty="0" sz="1100" spc="2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sebelum</a:t>
                      </a:r>
                      <a:r>
                        <a:rPr dirty="0" sz="1100" spc="30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mengajarkan</a:t>
                      </a:r>
                      <a:r>
                        <a:rPr dirty="0" sz="1100" spc="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keterampilan</a:t>
                      </a:r>
                      <a:r>
                        <a:rPr dirty="0" sz="1100" spc="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 spc="3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lebih</a:t>
                      </a:r>
                      <a:r>
                        <a:rPr dirty="0" sz="1100" spc="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kompleks.</a:t>
                      </a:r>
                      <a:r>
                        <a:rPr dirty="0" sz="1100" spc="30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Contoh</a:t>
                      </a:r>
                      <a:r>
                        <a:rPr dirty="0" sz="1100" spc="2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:</a:t>
                      </a:r>
                      <a:r>
                        <a:rPr dirty="0" sz="1100" spc="3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100" spc="30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didik</a:t>
                      </a:r>
                      <a:r>
                        <a:rPr dirty="0" sz="1100" spc="3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perlu</a:t>
                      </a:r>
                      <a:r>
                        <a:rPr dirty="0" sz="1100" spc="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belajar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tentang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penjumlahan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sebelum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mereka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dapat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 memahami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konsep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perkalian.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6830"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AD1DC"/>
                    </a:solidFill>
                  </a:tcPr>
                </a:tc>
              </a:tr>
              <a:tr h="1049649">
                <a:tc>
                  <a:txBody>
                    <a:bodyPr/>
                    <a:lstStyle/>
                    <a:p>
                      <a:pPr marL="537845" marR="67310" indent="-48895">
                        <a:lnSpc>
                          <a:spcPct val="11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dirty="0" sz="1100" spc="-1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dirty="0" sz="110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g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uru</a:t>
                      </a:r>
                      <a:r>
                        <a:rPr dirty="0" sz="1100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an  </a:t>
                      </a:r>
                      <a:r>
                        <a:rPr dirty="0" sz="1100" spc="-5">
                          <a:solidFill>
                            <a:srgbClr val="A64D79"/>
                          </a:solidFill>
                          <a:latin typeface="Tahoma"/>
                          <a:cs typeface="Tahoma"/>
                        </a:rPr>
                        <a:t>Prosedural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7465"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1120" marR="52069">
                        <a:lnSpc>
                          <a:spcPct val="11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Tahoma"/>
                          <a:cs typeface="Tahoma"/>
                        </a:rPr>
                        <a:t>Metode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ini dilaksanakan dengan mengajarkan tahap pertama dari sebuah prosedur, kemudian membantu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peserta didik untuk menyelesaikan tahapan selanjutnya. Contoh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: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dalam mengajarkan cara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menggunakan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t-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test dalam sebuah pertanyaan penelitian,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ada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beberapa tahap prosedur yang harus dilalui, seperti menulis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hipotesis,</a:t>
                      </a:r>
                      <a:r>
                        <a:rPr dirty="0" sz="1100" spc="28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menentukan</a:t>
                      </a:r>
                      <a:r>
                        <a:rPr dirty="0" sz="1100" spc="28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tipe</a:t>
                      </a:r>
                      <a:r>
                        <a:rPr dirty="0" sz="1100" spc="28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tes</a:t>
                      </a:r>
                      <a:r>
                        <a:rPr dirty="0" sz="1100" spc="28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 spc="28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akan</a:t>
                      </a:r>
                      <a:r>
                        <a:rPr dirty="0" sz="1100" spc="28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digunakan,</a:t>
                      </a:r>
                      <a:r>
                        <a:rPr dirty="0" sz="1100" spc="28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memeriksa</a:t>
                      </a:r>
                      <a:r>
                        <a:rPr dirty="0" sz="1100" spc="28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asumsi,</a:t>
                      </a:r>
                      <a:r>
                        <a:rPr dirty="0" sz="1100" spc="28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100" spc="28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menjalankan</a:t>
                      </a:r>
                      <a:r>
                        <a:rPr dirty="0" sz="1100" spc="28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tes</a:t>
                      </a:r>
                      <a:r>
                        <a:rPr dirty="0" sz="1100" spc="28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dalam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sebuah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perangkat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lunak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statistik.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7465">
                    <a:lnT w="9525">
                      <a:solidFill>
                        <a:srgbClr val="999999"/>
                      </a:solidFill>
                      <a:prstDash val="solid"/>
                    </a:lnT>
                    <a:lnB w="9525">
                      <a:solidFill>
                        <a:srgbClr val="999999"/>
                      </a:solidFill>
                      <a:prstDash val="solid"/>
                    </a:lnB>
                    <a:solidFill>
                      <a:srgbClr val="EAD1DC"/>
                    </a:solidFill>
                  </a:tcPr>
                </a:tc>
              </a:tr>
              <a:tr h="865300">
                <a:tc>
                  <a:txBody>
                    <a:bodyPr/>
                    <a:lstStyle/>
                    <a:p>
                      <a:pPr marL="53022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150" spc="-5" i="1">
                          <a:solidFill>
                            <a:srgbClr val="A64D79"/>
                          </a:solidFill>
                          <a:latin typeface="Trebuchet MS"/>
                          <a:cs typeface="Trebuchet MS"/>
                        </a:rPr>
                        <a:t>Sc</a:t>
                      </a:r>
                      <a:r>
                        <a:rPr dirty="0" sz="1150" spc="-10" i="1">
                          <a:solidFill>
                            <a:srgbClr val="A64D79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50" spc="5" i="1">
                          <a:solidFill>
                            <a:srgbClr val="A64D79"/>
                          </a:solidFill>
                          <a:latin typeface="Trebuchet MS"/>
                          <a:cs typeface="Trebuchet MS"/>
                        </a:rPr>
                        <a:t>ffo</a:t>
                      </a:r>
                      <a:r>
                        <a:rPr dirty="0" sz="1150" i="1">
                          <a:solidFill>
                            <a:srgbClr val="A64D79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150" spc="-10" i="1">
                          <a:solidFill>
                            <a:srgbClr val="A64D79"/>
                          </a:solidFill>
                          <a:latin typeface="Trebuchet MS"/>
                          <a:cs typeface="Trebuchet MS"/>
                        </a:rPr>
                        <a:t>din</a:t>
                      </a:r>
                      <a:r>
                        <a:rPr dirty="0" sz="1150" i="1">
                          <a:solidFill>
                            <a:srgbClr val="A64D79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71120" marR="53340">
                        <a:lnSpc>
                          <a:spcPct val="110000"/>
                        </a:lnSpc>
                        <a:spcBef>
                          <a:spcPts val="295"/>
                        </a:spcBef>
                      </a:pPr>
                      <a:r>
                        <a:rPr dirty="0" sz="1100">
                          <a:latin typeface="Tahoma"/>
                          <a:cs typeface="Tahoma"/>
                        </a:rPr>
                        <a:t>Metode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pengurutan yang meningkatkan standar performa sekaligus mengurangi bantuan secara bertahap.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Contoh :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dalam mengajarkan berenang, guru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perlu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menunjukkan cara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mengapung, dan ketika 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peserta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didik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mencobanya, guru hanya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butuh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membantu. 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Setelah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ini, bantuan yang diberikan akan berkurang secara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bertahap.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Pada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akhirnya,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didik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dapat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berenang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sendiri.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37465">
                    <a:lnT w="9525">
                      <a:solidFill>
                        <a:srgbClr val="999999"/>
                      </a:solidFill>
                      <a:prstDash val="solid"/>
                    </a:lnT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434721" y="756091"/>
            <a:ext cx="394779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666666"/>
                </a:solidFill>
                <a:latin typeface="Tahoma"/>
                <a:cs typeface="Tahoma"/>
              </a:rPr>
              <a:t>Ada beberapa cara </a:t>
            </a:r>
            <a:r>
              <a:rPr dirty="0" sz="1500">
                <a:solidFill>
                  <a:srgbClr val="666666"/>
                </a:solidFill>
                <a:latin typeface="Tahoma"/>
                <a:cs typeface="Tahoma"/>
              </a:rPr>
              <a:t>dalam </a:t>
            </a:r>
            <a:r>
              <a:rPr dirty="0" sz="1500" spc="-5">
                <a:solidFill>
                  <a:srgbClr val="666666"/>
                </a:solidFill>
                <a:latin typeface="Tahoma"/>
                <a:cs typeface="Tahoma"/>
              </a:rPr>
              <a:t>mengurutkan </a:t>
            </a:r>
            <a:r>
              <a:rPr dirty="0" sz="1500">
                <a:solidFill>
                  <a:srgbClr val="666666"/>
                </a:solidFill>
                <a:latin typeface="Tahoma"/>
                <a:cs typeface="Tahoma"/>
              </a:rPr>
              <a:t>tujuan </a:t>
            </a:r>
            <a:r>
              <a:rPr dirty="0" sz="1500" spc="-4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666666"/>
                </a:solidFill>
                <a:latin typeface="Tahoma"/>
                <a:cs typeface="Tahoma"/>
              </a:rPr>
              <a:t>pembelajaran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9058" y="5920282"/>
            <a:ext cx="893381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800" spc="-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Tahoma"/>
                <a:cs typeface="Tahoma"/>
                <a:hlinkClick r:id="rId2"/>
              </a:rPr>
              <a:t>handbook-authors-and-instructional-designers.114f5f85-1baf-42dd-8e37-d195c2565255_0.pdf?file=1&amp;type=node&amp;id=7824</a:t>
            </a:r>
            <a:r>
              <a:rPr dirty="0" sz="800" spc="-15">
                <a:solidFill>
                  <a:srgbClr val="0461C1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(2)</a:t>
            </a:r>
            <a:r>
              <a:rPr dirty="0" u="sng" sz="800" spc="45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sng" sz="800" spc="-5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Doolittle,</a:t>
            </a:r>
            <a:r>
              <a:rPr dirty="0" u="sng" sz="800" spc="65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P.</a:t>
            </a:r>
            <a:r>
              <a:rPr dirty="0" u="sng" sz="800" spc="25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E.</a:t>
            </a:r>
            <a:r>
              <a:rPr dirty="0" u="sng" sz="800" spc="25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sng" sz="80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(2001).</a:t>
            </a:r>
            <a:r>
              <a:rPr dirty="0" u="sng" sz="800" spc="5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sng" sz="800" spc="-5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Instructional</a:t>
            </a:r>
            <a:r>
              <a:rPr dirty="0" u="sng" sz="800" spc="75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sng" sz="800" spc="-5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Design</a:t>
            </a:r>
            <a:r>
              <a:rPr dirty="0" u="sng" sz="800" spc="45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sng" sz="800" spc="-5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for</a:t>
            </a:r>
            <a:r>
              <a:rPr dirty="0" u="sng" sz="800" spc="4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sng" sz="800" spc="-5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Web-based</a:t>
            </a:r>
            <a:r>
              <a:rPr dirty="0" u="sng" sz="800" spc="4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sng" sz="800" spc="-5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Instructio</a:t>
            </a:r>
            <a:r>
              <a:rPr dirty="0" sz="800" spc="-5">
                <a:latin typeface="Tahoma"/>
                <a:cs typeface="Tahoma"/>
              </a:rPr>
              <a:t>n. </a:t>
            </a:r>
            <a:r>
              <a:rPr dirty="0" sz="800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Retrieved</a:t>
            </a:r>
            <a:r>
              <a:rPr dirty="0" sz="800" spc="25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from</a:t>
            </a:r>
            <a:r>
              <a:rPr dirty="0" sz="800" spc="15">
                <a:latin typeface="Tahoma"/>
                <a:cs typeface="Tahoma"/>
              </a:rPr>
              <a:t> </a:t>
            </a:r>
            <a:r>
              <a:rPr dirty="0" u="sng" sz="800" spc="-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Tahoma"/>
                <a:cs typeface="Tahoma"/>
                <a:hlinkClick r:id="rId3"/>
              </a:rPr>
              <a:t>http://staff.washington.edu/rel2/geog100-UW/Archive/instructionalsequence.pdf</a:t>
            </a:r>
            <a:r>
              <a:rPr dirty="0" u="sng" sz="800" spc="4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dirty="0" sz="800">
                <a:latin typeface="Tahoma"/>
                <a:cs typeface="Tahoma"/>
              </a:rPr>
              <a:t>(3)</a:t>
            </a:r>
            <a:r>
              <a:rPr dirty="0" sz="800" spc="5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Morrison,</a:t>
            </a:r>
            <a:r>
              <a:rPr dirty="0" sz="800" spc="2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G.</a:t>
            </a:r>
            <a:r>
              <a:rPr dirty="0" sz="800" spc="1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R., Ross,</a:t>
            </a:r>
            <a:r>
              <a:rPr dirty="0" sz="800" spc="1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&amp;</a:t>
            </a:r>
            <a:r>
              <a:rPr dirty="0" sz="800" spc="15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Kemp,</a:t>
            </a:r>
            <a:r>
              <a:rPr dirty="0" sz="800" spc="1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J.</a:t>
            </a:r>
            <a:r>
              <a:rPr dirty="0" sz="800" spc="1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E. (2007).</a:t>
            </a:r>
            <a:r>
              <a:rPr dirty="0" sz="800" spc="-25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Designing</a:t>
            </a:r>
            <a:r>
              <a:rPr dirty="0" sz="800" spc="40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Effective</a:t>
            </a:r>
            <a:r>
              <a:rPr dirty="0" sz="800" spc="25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Instruction</a:t>
            </a:r>
            <a:r>
              <a:rPr dirty="0" sz="800" spc="4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(5th</a:t>
            </a:r>
            <a:r>
              <a:rPr dirty="0" sz="800" spc="10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Edition).</a:t>
            </a:r>
            <a:endParaRPr sz="800">
              <a:latin typeface="Tahoma"/>
              <a:cs typeface="Tahoma"/>
            </a:endParaRPr>
          </a:p>
          <a:p>
            <a:pPr marL="12700" marR="91440">
              <a:lnSpc>
                <a:spcPct val="100000"/>
              </a:lnSpc>
            </a:pPr>
            <a:r>
              <a:rPr dirty="0" sz="800" spc="-5">
                <a:latin typeface="Tahoma"/>
                <a:cs typeface="Tahoma"/>
              </a:rPr>
              <a:t>Hoboken,</a:t>
            </a:r>
            <a:r>
              <a:rPr dirty="0" sz="800" spc="4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NJ:</a:t>
            </a:r>
            <a:r>
              <a:rPr dirty="0" sz="800" spc="15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John</a:t>
            </a:r>
            <a:r>
              <a:rPr dirty="0" sz="800" spc="15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Wiley</a:t>
            </a:r>
            <a:r>
              <a:rPr dirty="0" sz="800" spc="3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&amp;</a:t>
            </a:r>
            <a:r>
              <a:rPr dirty="0" sz="800" spc="10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Sons.</a:t>
            </a:r>
            <a:r>
              <a:rPr dirty="0" sz="800" spc="2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ISBN13:</a:t>
            </a:r>
            <a:r>
              <a:rPr dirty="0" sz="800" spc="2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978-0-470-07426-8</a:t>
            </a:r>
            <a:r>
              <a:rPr dirty="0" sz="800" spc="-4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(4)</a:t>
            </a:r>
            <a:r>
              <a:rPr dirty="0" sz="800" spc="20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Reigeluth,</a:t>
            </a:r>
            <a:r>
              <a:rPr dirty="0" sz="800" spc="20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C.</a:t>
            </a:r>
            <a:r>
              <a:rPr dirty="0" sz="800" spc="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M.,</a:t>
            </a:r>
            <a:r>
              <a:rPr dirty="0" sz="800" spc="-2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&amp;</a:t>
            </a:r>
            <a:r>
              <a:rPr dirty="0" sz="800" spc="15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Keller,</a:t>
            </a:r>
            <a:r>
              <a:rPr dirty="0" sz="800" spc="3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J.</a:t>
            </a:r>
            <a:r>
              <a:rPr dirty="0" sz="800" spc="5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B.</a:t>
            </a:r>
            <a:r>
              <a:rPr dirty="0" sz="800" spc="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(2009).</a:t>
            </a:r>
            <a:r>
              <a:rPr dirty="0" sz="800" spc="-20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Understanding</a:t>
            </a:r>
            <a:r>
              <a:rPr dirty="0" sz="800" spc="15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instruction.</a:t>
            </a:r>
            <a:r>
              <a:rPr dirty="0" sz="800" spc="4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In</a:t>
            </a:r>
            <a:r>
              <a:rPr dirty="0" sz="800" spc="20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C. </a:t>
            </a:r>
            <a:r>
              <a:rPr dirty="0" sz="800">
                <a:latin typeface="Tahoma"/>
                <a:cs typeface="Tahoma"/>
              </a:rPr>
              <a:t>M.</a:t>
            </a:r>
            <a:r>
              <a:rPr dirty="0" sz="800" spc="-5">
                <a:latin typeface="Tahoma"/>
                <a:cs typeface="Tahoma"/>
              </a:rPr>
              <a:t> Reigeluth</a:t>
            </a:r>
            <a:r>
              <a:rPr dirty="0" sz="800" spc="3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&amp;</a:t>
            </a:r>
            <a:r>
              <a:rPr dirty="0" sz="800" spc="-5">
                <a:latin typeface="Tahoma"/>
                <a:cs typeface="Tahoma"/>
              </a:rPr>
              <a:t> A.</a:t>
            </a:r>
            <a:r>
              <a:rPr dirty="0" sz="800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A.</a:t>
            </a:r>
            <a:r>
              <a:rPr dirty="0" sz="800" spc="5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Carr-Chellman</a:t>
            </a:r>
            <a:r>
              <a:rPr dirty="0" sz="800" spc="3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(Eds.),</a:t>
            </a:r>
            <a:r>
              <a:rPr dirty="0" sz="800" spc="-5">
                <a:latin typeface="Tahoma"/>
                <a:cs typeface="Tahoma"/>
              </a:rPr>
              <a:t> Instructional- </a:t>
            </a:r>
            <a:r>
              <a:rPr dirty="0" sz="800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design</a:t>
            </a:r>
            <a:r>
              <a:rPr dirty="0" sz="800" spc="-10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theories</a:t>
            </a:r>
            <a:r>
              <a:rPr dirty="0" sz="800" spc="35">
                <a:latin typeface="Tahoma"/>
                <a:cs typeface="Tahoma"/>
              </a:rPr>
              <a:t> </a:t>
            </a:r>
            <a:r>
              <a:rPr dirty="0" sz="800" spc="-5">
                <a:latin typeface="Tahoma"/>
                <a:cs typeface="Tahoma"/>
              </a:rPr>
              <a:t>and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879" y="1726692"/>
            <a:ext cx="2664460" cy="4028440"/>
          </a:xfrm>
          <a:prstGeom prst="rect">
            <a:avLst/>
          </a:prstGeom>
          <a:solidFill>
            <a:srgbClr val="FFD966"/>
          </a:solidFill>
        </p:spPr>
        <p:txBody>
          <a:bodyPr wrap="square" lIns="0" tIns="83820" rIns="0" bIns="0" rtlCol="0" vert="horz">
            <a:spAutoFit/>
          </a:bodyPr>
          <a:lstStyle/>
          <a:p>
            <a:pPr marL="121920" marR="196215">
              <a:lnSpc>
                <a:spcPct val="114999"/>
              </a:lnSpc>
              <a:spcBef>
                <a:spcPts val="660"/>
              </a:spcBef>
            </a:pPr>
            <a:r>
              <a:rPr dirty="0" sz="1000" spc="-5">
                <a:latin typeface="Tahoma"/>
                <a:cs typeface="Tahoma"/>
              </a:rPr>
              <a:t>Alur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tujuan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pembelajaran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disusun</a:t>
            </a:r>
            <a:r>
              <a:rPr dirty="0" sz="1000" spc="3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untuk 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membantu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peserta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didik mencapai </a:t>
            </a:r>
            <a:r>
              <a:rPr dirty="0" sz="1000">
                <a:latin typeface="Tahoma"/>
                <a:cs typeface="Tahoma"/>
              </a:rPr>
              <a:t> Capaian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Pembelajaran (CP) secara 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bertahap.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Alur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dibuat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dengan 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mengurutkan</a:t>
            </a:r>
            <a:r>
              <a:rPr dirty="0" sz="1000" spc="61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tujuan-tujuan 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pembelajaran</a:t>
            </a:r>
            <a:r>
              <a:rPr dirty="0" sz="1000" spc="3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sesuai</a:t>
            </a:r>
            <a:r>
              <a:rPr dirty="0" sz="1000" spc="5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kebutuhan, 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meskipun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beberapa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tujuan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pembelajaran </a:t>
            </a:r>
            <a:r>
              <a:rPr dirty="0" sz="1000" spc="-3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harus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menggunakan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tahapan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tertentu.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ahoma"/>
              <a:cs typeface="Tahoma"/>
            </a:endParaRPr>
          </a:p>
          <a:p>
            <a:pPr marL="121920">
              <a:lnSpc>
                <a:spcPct val="100000"/>
              </a:lnSpc>
            </a:pPr>
            <a:r>
              <a:rPr dirty="0" sz="1000" spc="-5">
                <a:latin typeface="Tahoma"/>
                <a:cs typeface="Tahoma"/>
              </a:rPr>
              <a:t>Hal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penting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yang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perlu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dipertimbangkan:</a:t>
            </a:r>
            <a:endParaRPr sz="1000">
              <a:latin typeface="Tahoma"/>
              <a:cs typeface="Tahoma"/>
            </a:endParaRPr>
          </a:p>
          <a:p>
            <a:pPr marL="362585" indent="-191135">
              <a:lnSpc>
                <a:spcPct val="100000"/>
              </a:lnSpc>
              <a:spcBef>
                <a:spcPts val="50"/>
              </a:spcBef>
              <a:buFont typeface="Arial MT"/>
              <a:buChar char="●"/>
              <a:tabLst>
                <a:tab pos="363220" algn="l"/>
              </a:tabLst>
            </a:pPr>
            <a:r>
              <a:rPr dirty="0" sz="1000" spc="-5">
                <a:latin typeface="Tahoma"/>
                <a:cs typeface="Tahoma"/>
              </a:rPr>
              <a:t>keterampilan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dasar yang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perlu</a:t>
            </a:r>
            <a:endParaRPr sz="1000">
              <a:latin typeface="Tahoma"/>
              <a:cs typeface="Tahoma"/>
            </a:endParaRPr>
          </a:p>
          <a:p>
            <a:pPr marL="362585" marR="673735">
              <a:lnSpc>
                <a:spcPct val="114999"/>
              </a:lnSpc>
            </a:pPr>
            <a:r>
              <a:rPr dirty="0" sz="1000" spc="-5">
                <a:latin typeface="Tahoma"/>
                <a:cs typeface="Tahoma"/>
              </a:rPr>
              <a:t>dipelajari peserta didik untuk </a:t>
            </a:r>
            <a:r>
              <a:rPr dirty="0" sz="1000" spc="-3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menguasai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kompetensi 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tertentu</a:t>
            </a:r>
            <a:endParaRPr sz="1000">
              <a:latin typeface="Tahoma"/>
              <a:cs typeface="Tahoma"/>
            </a:endParaRPr>
          </a:p>
          <a:p>
            <a:pPr marL="362585" marR="317500" indent="-190500">
              <a:lnSpc>
                <a:spcPct val="117000"/>
              </a:lnSpc>
              <a:spcBef>
                <a:spcPts val="130"/>
              </a:spcBef>
              <a:buFont typeface="Arial MT"/>
              <a:buChar char="●"/>
              <a:tabLst>
                <a:tab pos="363220" algn="l"/>
              </a:tabLst>
            </a:pPr>
            <a:r>
              <a:rPr dirty="0" sz="1000" spc="-5">
                <a:latin typeface="Tahoma"/>
                <a:cs typeface="Tahoma"/>
              </a:rPr>
              <a:t>Cara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untuk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mengukur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ketercapaian </a:t>
            </a:r>
            <a:r>
              <a:rPr dirty="0" sz="1000" spc="-29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tujuan</a:t>
            </a:r>
            <a:endParaRPr sz="1000">
              <a:latin typeface="Tahoma"/>
              <a:cs typeface="Tahoma"/>
            </a:endParaRPr>
          </a:p>
          <a:p>
            <a:pPr marL="362585" indent="-191135">
              <a:lnSpc>
                <a:spcPct val="100000"/>
              </a:lnSpc>
              <a:spcBef>
                <a:spcPts val="35"/>
              </a:spcBef>
              <a:buFont typeface="Arial MT"/>
              <a:buChar char="●"/>
              <a:tabLst>
                <a:tab pos="363220" algn="l"/>
              </a:tabLst>
            </a:pPr>
            <a:r>
              <a:rPr dirty="0" sz="1000" spc="-5">
                <a:latin typeface="Tahoma"/>
                <a:cs typeface="Tahoma"/>
              </a:rPr>
              <a:t>pengetahuan/materi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inti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yang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perlu</a:t>
            </a:r>
            <a:endParaRPr sz="1000">
              <a:latin typeface="Tahoma"/>
              <a:cs typeface="Tahoma"/>
            </a:endParaRPr>
          </a:p>
          <a:p>
            <a:pPr marL="362585" marR="167005">
              <a:lnSpc>
                <a:spcPct val="114999"/>
              </a:lnSpc>
              <a:spcBef>
                <a:spcPts val="5"/>
              </a:spcBef>
            </a:pPr>
            <a:r>
              <a:rPr dirty="0" sz="1000" spc="-5">
                <a:latin typeface="Tahoma"/>
                <a:cs typeface="Tahoma"/>
              </a:rPr>
              <a:t>diketahui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untuk</a:t>
            </a:r>
            <a:r>
              <a:rPr dirty="0" sz="1000" spc="3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memahami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konsep </a:t>
            </a:r>
            <a:r>
              <a:rPr dirty="0" sz="1000" spc="-5">
                <a:latin typeface="Tahoma"/>
                <a:cs typeface="Tahoma"/>
              </a:rPr>
              <a:t> tertentu.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Misal: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untuk</a:t>
            </a:r>
            <a:r>
              <a:rPr dirty="0" sz="1000" spc="3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menulis 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makalah</a:t>
            </a:r>
            <a:r>
              <a:rPr dirty="0" sz="1000" spc="35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penelitian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peserta</a:t>
            </a:r>
            <a:r>
              <a:rPr dirty="0" sz="1000" spc="4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didik 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perlu</a:t>
            </a:r>
            <a:r>
              <a:rPr dirty="0" sz="1000" spc="29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mengetahui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perbedaan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bentuk- </a:t>
            </a:r>
            <a:r>
              <a:rPr dirty="0" sz="1000" spc="-3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bentuk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dan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tujuan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teks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dan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peserta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067" y="5688838"/>
            <a:ext cx="198056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ahoma"/>
                <a:cs typeface="Tahoma"/>
              </a:rPr>
              <a:t>didik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perlu</a:t>
            </a:r>
            <a:r>
              <a:rPr dirty="0" sz="1000" spc="30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keterampilan membuat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067" y="5864156"/>
            <a:ext cx="10166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ahoma"/>
                <a:cs typeface="Tahoma"/>
              </a:rPr>
              <a:t>pertanyaan</a:t>
            </a:r>
            <a:r>
              <a:rPr dirty="0" sz="1000" spc="28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riset.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3929" y="1089566"/>
            <a:ext cx="181737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A64D79"/>
                </a:solidFill>
                <a:latin typeface="Tahoma"/>
                <a:cs typeface="Tahoma"/>
              </a:rPr>
              <a:t>ALUR TUJUAN </a:t>
            </a:r>
            <a:r>
              <a:rPr dirty="0" sz="2000" spc="5">
                <a:solidFill>
                  <a:srgbClr val="A64D79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A64D79"/>
                </a:solidFill>
                <a:latin typeface="Tahoma"/>
                <a:cs typeface="Tahoma"/>
              </a:rPr>
              <a:t>P</a:t>
            </a:r>
            <a:r>
              <a:rPr dirty="0" sz="2000">
                <a:solidFill>
                  <a:srgbClr val="A64D79"/>
                </a:solidFill>
                <a:latin typeface="Tahoma"/>
                <a:cs typeface="Tahoma"/>
              </a:rPr>
              <a:t>EM</a:t>
            </a:r>
            <a:r>
              <a:rPr dirty="0" sz="2000" spc="-10">
                <a:solidFill>
                  <a:srgbClr val="A64D79"/>
                </a:solidFill>
                <a:latin typeface="Tahoma"/>
                <a:cs typeface="Tahoma"/>
              </a:rPr>
              <a:t>B</a:t>
            </a:r>
            <a:r>
              <a:rPr dirty="0" sz="2000">
                <a:solidFill>
                  <a:srgbClr val="A64D79"/>
                </a:solidFill>
                <a:latin typeface="Tahoma"/>
                <a:cs typeface="Tahoma"/>
              </a:rPr>
              <a:t>E</a:t>
            </a:r>
            <a:r>
              <a:rPr dirty="0" sz="2000" spc="-5">
                <a:solidFill>
                  <a:srgbClr val="A64D79"/>
                </a:solidFill>
                <a:latin typeface="Tahoma"/>
                <a:cs typeface="Tahoma"/>
              </a:rPr>
              <a:t>LA</a:t>
            </a:r>
            <a:r>
              <a:rPr dirty="0" sz="2000" spc="5">
                <a:solidFill>
                  <a:srgbClr val="A64D79"/>
                </a:solidFill>
                <a:latin typeface="Tahoma"/>
                <a:cs typeface="Tahoma"/>
              </a:rPr>
              <a:t>J</a:t>
            </a:r>
            <a:r>
              <a:rPr dirty="0" sz="2000" spc="-5">
                <a:solidFill>
                  <a:srgbClr val="A64D79"/>
                </a:solidFill>
                <a:latin typeface="Tahoma"/>
                <a:cs typeface="Tahoma"/>
              </a:rPr>
              <a:t>A</a:t>
            </a:r>
            <a:r>
              <a:rPr dirty="0" sz="2000">
                <a:solidFill>
                  <a:srgbClr val="A64D79"/>
                </a:solidFill>
                <a:latin typeface="Tahoma"/>
                <a:cs typeface="Tahoma"/>
              </a:rPr>
              <a:t>R</a:t>
            </a:r>
            <a:r>
              <a:rPr dirty="0" sz="2000" spc="-5">
                <a:solidFill>
                  <a:srgbClr val="A64D79"/>
                </a:solidFill>
                <a:latin typeface="Tahoma"/>
                <a:cs typeface="Tahoma"/>
              </a:rPr>
              <a:t>AN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6443" y="323726"/>
            <a:ext cx="4982210" cy="804545"/>
          </a:xfrm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2100" spc="-5">
                <a:latin typeface="Candara"/>
                <a:cs typeface="Candara"/>
              </a:rPr>
              <a:t>CONTOH</a:t>
            </a:r>
            <a:endParaRPr sz="21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dirty="0" sz="2500" spc="-5">
                <a:latin typeface="Candara"/>
                <a:cs typeface="Candara"/>
              </a:rPr>
              <a:t>Proses</a:t>
            </a:r>
            <a:r>
              <a:rPr dirty="0" sz="2500">
                <a:latin typeface="Candara"/>
                <a:cs typeface="Candara"/>
              </a:rPr>
              <a:t> </a:t>
            </a:r>
            <a:r>
              <a:rPr dirty="0" sz="2500" spc="-5">
                <a:latin typeface="Candara"/>
                <a:cs typeface="Candara"/>
              </a:rPr>
              <a:t>Mendesain</a:t>
            </a:r>
            <a:r>
              <a:rPr dirty="0" sz="2500" spc="5">
                <a:latin typeface="Candara"/>
                <a:cs typeface="Candara"/>
              </a:rPr>
              <a:t> </a:t>
            </a:r>
            <a:r>
              <a:rPr dirty="0" sz="2500" spc="-10">
                <a:latin typeface="Candara"/>
                <a:cs typeface="Candara"/>
              </a:rPr>
              <a:t>Alur </a:t>
            </a:r>
            <a:r>
              <a:rPr dirty="0" sz="2500" spc="-5">
                <a:latin typeface="Candara"/>
                <a:cs typeface="Candara"/>
              </a:rPr>
              <a:t>Pembelajaran</a:t>
            </a:r>
            <a:endParaRPr sz="2500">
              <a:latin typeface="Candara"/>
              <a:cs typeface="Candar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59891" y="1283714"/>
          <a:ext cx="10991215" cy="5556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6605"/>
                <a:gridCol w="1376679"/>
                <a:gridCol w="5027295"/>
              </a:tblGrid>
              <a:tr h="512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06375">
                        <a:lnSpc>
                          <a:spcPts val="3229"/>
                        </a:lnSpc>
                      </a:pPr>
                      <a:r>
                        <a:rPr dirty="0" sz="2800" b="1">
                          <a:solidFill>
                            <a:srgbClr val="3B85C5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B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4310" marR="119380">
                        <a:lnSpc>
                          <a:spcPct val="100000"/>
                        </a:lnSpc>
                      </a:pPr>
                      <a:r>
                        <a:rPr dirty="0" sz="1500" spc="-5" b="1">
                          <a:latin typeface="Tahoma"/>
                          <a:cs typeface="Tahoma"/>
                        </a:rPr>
                        <a:t>Workshop</a:t>
                      </a:r>
                      <a:r>
                        <a:rPr dirty="0" sz="1500" spc="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pengembangan kurikulum</a:t>
                      </a:r>
                      <a:r>
                        <a:rPr dirty="0" sz="15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operasional </a:t>
                      </a:r>
                      <a:r>
                        <a:rPr dirty="0" sz="1500" spc="-42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sekolah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194310" marR="1206500">
                        <a:lnSpc>
                          <a:spcPct val="100000"/>
                        </a:lnSpc>
                      </a:pPr>
                      <a:r>
                        <a:rPr dirty="0" sz="1500" spc="-5">
                          <a:latin typeface="Tahoma"/>
                          <a:cs typeface="Tahoma"/>
                        </a:rPr>
                        <a:t>Menjadi prasyarat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untuk tim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penyusun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alur </a:t>
                      </a:r>
                      <a:r>
                        <a:rPr dirty="0" sz="1500" spc="-4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pembelajaran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E6EBF3"/>
                    </a:solidFill>
                  </a:tcPr>
                </a:tc>
              </a:tr>
              <a:tr h="538796">
                <a:tc rowSpan="2">
                  <a:txBody>
                    <a:bodyPr/>
                    <a:lstStyle/>
                    <a:p>
                      <a:pPr algn="r" marR="182880">
                        <a:lnSpc>
                          <a:spcPts val="1789"/>
                        </a:lnSpc>
                        <a:spcBef>
                          <a:spcPts val="770"/>
                        </a:spcBef>
                      </a:pPr>
                      <a:r>
                        <a:rPr dirty="0" sz="1500" spc="-5" b="1">
                          <a:latin typeface="Tahoma"/>
                          <a:cs typeface="Tahoma"/>
                        </a:rPr>
                        <a:t>Pemahaman</a:t>
                      </a:r>
                      <a:r>
                        <a:rPr dirty="0" sz="1500" spc="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Profil Pelajar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Pancasila.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algn="r" marR="180975">
                        <a:lnSpc>
                          <a:spcPts val="1789"/>
                        </a:lnSpc>
                      </a:pPr>
                      <a:r>
                        <a:rPr dirty="0" sz="1500" spc="-5">
                          <a:latin typeface="Tahoma"/>
                          <a:cs typeface="Tahoma"/>
                        </a:rPr>
                        <a:t>Memahami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secara</a:t>
                      </a:r>
                      <a:r>
                        <a:rPr dirty="0" sz="15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utuh</a:t>
                      </a:r>
                      <a:r>
                        <a:rPr dirty="0" sz="15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konsep</a:t>
                      </a:r>
                      <a:r>
                        <a:rPr dirty="0" sz="15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dasar</a:t>
                      </a:r>
                      <a:r>
                        <a:rPr dirty="0" sz="15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Profil</a:t>
                      </a:r>
                      <a:r>
                        <a:rPr dirty="0" sz="15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Pelajar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algn="r" marR="1784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500">
                          <a:latin typeface="Tahoma"/>
                          <a:cs typeface="Tahoma"/>
                        </a:rPr>
                        <a:t>Pancasila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97790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ts val="3279"/>
                        </a:lnSpc>
                        <a:spcBef>
                          <a:spcPts val="860"/>
                        </a:spcBef>
                      </a:pPr>
                      <a:r>
                        <a:rPr dirty="0" sz="2800" b="1">
                          <a:solidFill>
                            <a:srgbClr val="3B85C5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solidFill>
                      <a:srgbClr val="E6EBF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E6EBF3"/>
                    </a:solidFill>
                  </a:tcPr>
                </a:tc>
              </a:tr>
              <a:tr h="66389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790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87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800" b="1">
                          <a:solidFill>
                            <a:srgbClr val="3B85C5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29209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ts val="1795"/>
                        </a:lnSpc>
                      </a:pPr>
                      <a:r>
                        <a:rPr dirty="0" sz="1500" spc="-5" b="1">
                          <a:latin typeface="Tahoma"/>
                          <a:cs typeface="Tahoma"/>
                        </a:rPr>
                        <a:t>Pemahaman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Capaian</a:t>
                      </a:r>
                      <a:r>
                        <a:rPr dirty="0" sz="15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Pembelajaran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194310" marR="732155">
                        <a:lnSpc>
                          <a:spcPct val="100000"/>
                        </a:lnSpc>
                      </a:pPr>
                      <a:r>
                        <a:rPr dirty="0" sz="1500">
                          <a:latin typeface="Tahoma"/>
                          <a:cs typeface="Tahoma"/>
                        </a:rPr>
                        <a:t>Pahami</a:t>
                      </a:r>
                      <a:r>
                        <a:rPr dirty="0" sz="15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rasional</a:t>
                      </a:r>
                      <a:r>
                        <a:rPr dirty="0" sz="15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CP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 setiap</a:t>
                      </a:r>
                      <a:r>
                        <a:rPr dirty="0" sz="15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fase,</a:t>
                      </a:r>
                      <a:r>
                        <a:rPr dirty="0" sz="15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mulai</a:t>
                      </a:r>
                      <a:r>
                        <a:rPr dirty="0" sz="15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dari</a:t>
                      </a:r>
                      <a:r>
                        <a:rPr dirty="0" sz="15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fase</a:t>
                      </a:r>
                      <a:r>
                        <a:rPr dirty="0" sz="15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A </a:t>
                      </a:r>
                      <a:r>
                        <a:rPr dirty="0" sz="1500" spc="-4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hingga</a:t>
                      </a:r>
                      <a:r>
                        <a:rPr dirty="0" sz="1500" spc="4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fase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E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E6EBF3"/>
                    </a:solidFill>
                  </a:tcPr>
                </a:tc>
              </a:tr>
              <a:tr h="975897">
                <a:tc>
                  <a:txBody>
                    <a:bodyPr/>
                    <a:lstStyle/>
                    <a:p>
                      <a:pPr algn="just" marL="127000" marR="178435" indent="236220">
                        <a:lnSpc>
                          <a:spcPts val="1800"/>
                        </a:lnSpc>
                      </a:pPr>
                      <a:r>
                        <a:rPr dirty="0" sz="1500" spc="-5" b="1">
                          <a:latin typeface="Tahoma"/>
                          <a:cs typeface="Tahoma"/>
                        </a:rPr>
                        <a:t>Menguraikan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CP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ke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tujuan-tujuan 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pembelajaran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Uraikan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tujuan pembelajaran per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dimensi/elemennya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 Susun</a:t>
                      </a:r>
                      <a:r>
                        <a:rPr dirty="0" sz="15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seluruh</a:t>
                      </a:r>
                      <a:r>
                        <a:rPr dirty="0" sz="15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tujuan </a:t>
                      </a:r>
                      <a:r>
                        <a:rPr dirty="0" sz="1500" spc="-4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pembelajaran</a:t>
                      </a:r>
                      <a:r>
                        <a:rPr dirty="0" sz="15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menjadi</a:t>
                      </a:r>
                      <a:r>
                        <a:rPr dirty="0" sz="15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satu alur</a:t>
                      </a:r>
                      <a:r>
                        <a:rPr dirty="0" sz="15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linear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ts val="3185"/>
                        </a:lnSpc>
                      </a:pPr>
                      <a:r>
                        <a:rPr dirty="0" sz="2800" b="1">
                          <a:solidFill>
                            <a:srgbClr val="3B85C5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6EBF3"/>
                    </a:solidFill>
                  </a:tcPr>
                </a:tc>
              </a:tr>
              <a:tr h="550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8669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800" b="1">
                          <a:solidFill>
                            <a:srgbClr val="3B85C5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130810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500" spc="-5" b="1">
                          <a:latin typeface="Tahoma"/>
                          <a:cs typeface="Tahoma"/>
                        </a:rPr>
                        <a:t>Tentukan</a:t>
                      </a:r>
                      <a:r>
                        <a:rPr dirty="0" sz="15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tujuan</a:t>
                      </a:r>
                      <a:r>
                        <a:rPr dirty="0" sz="1500" spc="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menjadi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kunci </a:t>
                      </a:r>
                      <a:r>
                        <a:rPr dirty="0" sz="1500" spc="-42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(konsep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 dan</a:t>
                      </a:r>
                      <a:r>
                        <a:rPr dirty="0" sz="1500" spc="42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kompetensi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kunci)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67945">
                    <a:solidFill>
                      <a:srgbClr val="E6EBF3"/>
                    </a:solidFill>
                  </a:tcPr>
                </a:tc>
              </a:tr>
              <a:tr h="740058">
                <a:tc>
                  <a:txBody>
                    <a:bodyPr/>
                    <a:lstStyle/>
                    <a:p>
                      <a:pPr algn="r" marR="1962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500" spc="-5" b="1">
                          <a:latin typeface="Tahoma"/>
                          <a:cs typeface="Tahoma"/>
                        </a:rPr>
                        <a:t>Tentukan</a:t>
                      </a:r>
                      <a:r>
                        <a:rPr dirty="0" sz="1500" spc="-2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asesmen</a:t>
                      </a:r>
                      <a:r>
                        <a:rPr dirty="0" sz="1500" spc="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500" spc="-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mengukur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algn="r" marL="1242060" marR="195580" indent="1894205">
                        <a:lnSpc>
                          <a:spcPct val="100000"/>
                        </a:lnSpc>
                      </a:pPr>
                      <a:r>
                        <a:rPr dirty="0" sz="1500" spc="-5" b="1">
                          <a:latin typeface="Tahoma"/>
                          <a:cs typeface="Tahoma"/>
                        </a:rPr>
                        <a:t>ke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er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capaian 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tujuan-tujuan/kompetensi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kunci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24765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800" b="1">
                          <a:solidFill>
                            <a:srgbClr val="3B85C5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6EBF3"/>
                    </a:solidFill>
                  </a:tcPr>
                </a:tc>
              </a:tr>
              <a:tr h="433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8755">
                        <a:lnSpc>
                          <a:spcPts val="3315"/>
                        </a:lnSpc>
                      </a:pPr>
                      <a:r>
                        <a:rPr dirty="0" sz="2800" b="1">
                          <a:solidFill>
                            <a:srgbClr val="3B85C5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6EB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4310" marR="58737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1500" spc="-5" b="1">
                          <a:latin typeface="Tahoma"/>
                          <a:cs typeface="Tahoma"/>
                        </a:rPr>
                        <a:t>Rangkaikan</a:t>
                      </a:r>
                      <a:r>
                        <a:rPr dirty="0" sz="1500" spc="-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semua</a:t>
                      </a:r>
                      <a:r>
                        <a:rPr dirty="0" sz="1500" spc="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tujuan</a:t>
                      </a:r>
                      <a:r>
                        <a:rPr dirty="0" sz="1500" spc="2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menjadi</a:t>
                      </a:r>
                      <a:r>
                        <a:rPr dirty="0" sz="1500" spc="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satu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alur </a:t>
                      </a:r>
                      <a:r>
                        <a:rPr dirty="0" sz="1500" spc="-42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yang linear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Penulis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menyusun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alur (sequence), </a:t>
                      </a:r>
                      <a:r>
                        <a:rPr dirty="0" sz="15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semua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dimensi/elemen dilebur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dalam alur ini </a:t>
                      </a:r>
                      <a:r>
                        <a:rPr dirty="0" sz="15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Referensi</a:t>
                      </a:r>
                      <a:r>
                        <a:rPr dirty="0" sz="15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5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urutan</a:t>
                      </a:r>
                      <a:r>
                        <a:rPr dirty="0" sz="15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bisa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melihat</a:t>
                      </a:r>
                      <a:r>
                        <a:rPr dirty="0" sz="15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slide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dirty="0" sz="1500" spc="-5">
                          <a:latin typeface="Tahoma"/>
                          <a:cs typeface="Tahoma"/>
                        </a:rPr>
                        <a:t>“ALUR</a:t>
                      </a:r>
                      <a:r>
                        <a:rPr dirty="0" sz="1500" spc="4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PEMBELAJARAN”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153035">
                    <a:solidFill>
                      <a:srgbClr val="E6EBF3"/>
                    </a:solidFill>
                  </a:tcPr>
                </a:tc>
              </a:tr>
              <a:tr h="1140758">
                <a:tc>
                  <a:txBody>
                    <a:bodyPr/>
                    <a:lstStyle/>
                    <a:p>
                      <a:pPr algn="r" marR="1968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500" spc="-5" b="1">
                          <a:latin typeface="Tahoma"/>
                          <a:cs typeface="Tahoma"/>
                        </a:rPr>
                        <a:t>Tentukan</a:t>
                      </a:r>
                      <a:r>
                        <a:rPr dirty="0" sz="15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alokasi</a:t>
                      </a:r>
                      <a:r>
                        <a:rPr dirty="0" sz="1500" spc="-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 b="1">
                          <a:latin typeface="Tahoma"/>
                          <a:cs typeface="Tahoma"/>
                        </a:rPr>
                        <a:t>jam pelajaran</a:t>
                      </a:r>
                      <a:r>
                        <a:rPr dirty="0" sz="1500" spc="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b="1">
                          <a:latin typeface="Tahoma"/>
                          <a:cs typeface="Tahoma"/>
                        </a:rPr>
                        <a:t>yang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algn="r" marR="196850">
                        <a:lnSpc>
                          <a:spcPct val="100000"/>
                        </a:lnSpc>
                      </a:pPr>
                      <a:r>
                        <a:rPr dirty="0" sz="1500" spc="-5" b="1">
                          <a:latin typeface="Tahoma"/>
                          <a:cs typeface="Tahoma"/>
                        </a:rPr>
                        <a:t>dibutuhkan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algn="r" marR="194310">
                        <a:lnSpc>
                          <a:spcPct val="100000"/>
                        </a:lnSpc>
                      </a:pPr>
                      <a:r>
                        <a:rPr dirty="0" sz="1500" spc="-5">
                          <a:latin typeface="Tahoma"/>
                          <a:cs typeface="Tahoma"/>
                        </a:rPr>
                        <a:t>Mengatur</a:t>
                      </a:r>
                      <a:r>
                        <a:rPr dirty="0" sz="15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durasi</a:t>
                      </a:r>
                      <a:r>
                        <a:rPr dirty="0" sz="15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jam</a:t>
                      </a:r>
                      <a:r>
                        <a:rPr dirty="0" sz="15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pelajaran</a:t>
                      </a:r>
                      <a:r>
                        <a:rPr dirty="0" sz="15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5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dibutuhkan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algn="r" marL="2086610" marR="193040" indent="1819275">
                        <a:lnSpc>
                          <a:spcPts val="1700"/>
                        </a:lnSpc>
                        <a:spcBef>
                          <a:spcPts val="10"/>
                        </a:spcBef>
                      </a:pPr>
                      <a:r>
                        <a:rPr dirty="0" sz="1500">
                          <a:latin typeface="Tahoma"/>
                          <a:cs typeface="Tahoma"/>
                        </a:rPr>
                        <a:t>untuk 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setiap</a:t>
                      </a:r>
                      <a:r>
                        <a:rPr dirty="0" sz="15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>
                          <a:latin typeface="Tahoma"/>
                          <a:cs typeface="Tahoma"/>
                        </a:rPr>
                        <a:t>tujuan</a:t>
                      </a:r>
                      <a:r>
                        <a:rPr dirty="0" sz="15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500" spc="-5">
                          <a:latin typeface="Tahoma"/>
                          <a:cs typeface="Tahoma"/>
                        </a:rPr>
                        <a:t>pembelajaran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B="0" marT="8890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800" b="1">
                          <a:solidFill>
                            <a:srgbClr val="3B85C5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solidFill>
                      <a:srgbClr val="E6EBF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53035">
                    <a:solidFill>
                      <a:srgbClr val="E6EB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0768" y="366176"/>
            <a:ext cx="758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NT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0768" y="770036"/>
            <a:ext cx="264223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ndara"/>
                <a:cs typeface="Candara"/>
              </a:rPr>
              <a:t>Pengaturan</a:t>
            </a:r>
            <a:r>
              <a:rPr dirty="0" sz="1800" spc="-25" b="1">
                <a:latin typeface="Candara"/>
                <a:cs typeface="Candara"/>
              </a:rPr>
              <a:t> </a:t>
            </a:r>
            <a:r>
              <a:rPr dirty="0" sz="1800" spc="-5" b="1">
                <a:latin typeface="Candara"/>
                <a:cs typeface="Candara"/>
              </a:rPr>
              <a:t>Waktu</a:t>
            </a:r>
            <a:r>
              <a:rPr dirty="0" sz="1800" spc="365" b="1">
                <a:latin typeface="Candara"/>
                <a:cs typeface="Candara"/>
              </a:rPr>
              <a:t> </a:t>
            </a:r>
            <a:r>
              <a:rPr dirty="0" sz="1800" spc="-5" b="1">
                <a:latin typeface="Candara"/>
                <a:cs typeface="Candara"/>
              </a:rPr>
              <a:t>Belajar</a:t>
            </a:r>
            <a:endParaRPr sz="1800">
              <a:latin typeface="Candara"/>
              <a:cs typeface="Candar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1937" y="1423225"/>
            <a:ext cx="2783205" cy="4220845"/>
            <a:chOff x="261937" y="1423225"/>
            <a:chExt cx="2783205" cy="4220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1427988"/>
              <a:ext cx="2773680" cy="42108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6700" y="1427988"/>
              <a:ext cx="2773680" cy="4211320"/>
            </a:xfrm>
            <a:custGeom>
              <a:avLst/>
              <a:gdLst/>
              <a:ahLst/>
              <a:cxnLst/>
              <a:rect l="l" t="t" r="r" b="b"/>
              <a:pathLst>
                <a:path w="2773680" h="4211320">
                  <a:moveTo>
                    <a:pt x="0" y="0"/>
                  </a:moveTo>
                  <a:lnTo>
                    <a:pt x="2773680" y="0"/>
                  </a:lnTo>
                  <a:lnTo>
                    <a:pt x="2773680" y="4210812"/>
                  </a:lnTo>
                  <a:lnTo>
                    <a:pt x="0" y="42108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58228" y="1448517"/>
            <a:ext cx="2545080" cy="4320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7432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ndara"/>
                <a:cs typeface="Candara"/>
              </a:rPr>
              <a:t>Satuan pendidikan dapat </a:t>
            </a:r>
            <a:r>
              <a:rPr dirty="0" sz="140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menentukan model </a:t>
            </a:r>
            <a:r>
              <a:rPr dirty="0" sz="1400">
                <a:latin typeface="Candara"/>
                <a:cs typeface="Candara"/>
              </a:rPr>
              <a:t>struktur </a:t>
            </a:r>
            <a:r>
              <a:rPr dirty="0" sz="1400" spc="5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kurikulum yang sesuai dengan </a:t>
            </a:r>
            <a:r>
              <a:rPr dirty="0" sz="1400" spc="-29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kondisi</a:t>
            </a:r>
            <a:r>
              <a:rPr dirty="0" sz="1400" spc="5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dan tujuan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masing- </a:t>
            </a:r>
            <a:r>
              <a:rPr dirty="0" sz="140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masing</a:t>
            </a:r>
            <a:r>
              <a:rPr dirty="0" sz="1400" spc="28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satuan</a:t>
            </a:r>
            <a:r>
              <a:rPr dirty="0" sz="1400" spc="-15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pendidikan.</a:t>
            </a:r>
            <a:endParaRPr sz="1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Candara"/>
              <a:cs typeface="Candara"/>
            </a:endParaRPr>
          </a:p>
          <a:p>
            <a:pPr marL="12700" marR="107314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andara"/>
                <a:cs typeface="Candara"/>
              </a:rPr>
              <a:t>Pengaturan cara penghantaran </a:t>
            </a:r>
            <a:r>
              <a:rPr dirty="0" sz="140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(per</a:t>
            </a:r>
            <a:r>
              <a:rPr dirty="0" sz="1400">
                <a:latin typeface="Candara"/>
                <a:cs typeface="Candara"/>
              </a:rPr>
              <a:t> mata </a:t>
            </a:r>
            <a:r>
              <a:rPr dirty="0" sz="1400" spc="-5">
                <a:latin typeface="Candara"/>
                <a:cs typeface="Candara"/>
              </a:rPr>
              <a:t>pelajaran, tematik </a:t>
            </a:r>
            <a:r>
              <a:rPr dirty="0" sz="140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integratif,</a:t>
            </a:r>
            <a:r>
              <a:rPr dirty="0" sz="140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unit inkuiri, dll.) akan </a:t>
            </a:r>
            <a:r>
              <a:rPr dirty="0" sz="140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mempengaruhi sekolah dalam </a:t>
            </a:r>
            <a:r>
              <a:rPr dirty="0" sz="140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mengelola </a:t>
            </a:r>
            <a:r>
              <a:rPr dirty="0" sz="1400">
                <a:latin typeface="Candara"/>
                <a:cs typeface="Candara"/>
              </a:rPr>
              <a:t>waktu </a:t>
            </a:r>
            <a:r>
              <a:rPr dirty="0" sz="1400" spc="-5">
                <a:latin typeface="Candara"/>
                <a:cs typeface="Candara"/>
              </a:rPr>
              <a:t>(penjadwalan) </a:t>
            </a:r>
            <a:r>
              <a:rPr dirty="0" sz="1400" spc="-29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dan</a:t>
            </a:r>
            <a:r>
              <a:rPr dirty="0" sz="1400" spc="5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sumber</a:t>
            </a:r>
            <a:r>
              <a:rPr dirty="0" sz="1400" spc="-3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dayanya.</a:t>
            </a:r>
            <a:endParaRPr sz="1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</a:pPr>
            <a:r>
              <a:rPr dirty="0" sz="1400">
                <a:latin typeface="Candara"/>
                <a:cs typeface="Candara"/>
              </a:rPr>
              <a:t>Model </a:t>
            </a:r>
            <a:r>
              <a:rPr dirty="0" sz="1400" spc="-5">
                <a:latin typeface="Candara"/>
                <a:cs typeface="Candara"/>
              </a:rPr>
              <a:t>ini tidak harus dipilih salah </a:t>
            </a:r>
            <a:r>
              <a:rPr dirty="0" sz="140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satu, akan </a:t>
            </a:r>
            <a:r>
              <a:rPr dirty="0" sz="1400">
                <a:latin typeface="Candara"/>
                <a:cs typeface="Candara"/>
              </a:rPr>
              <a:t>tetapi </a:t>
            </a:r>
            <a:r>
              <a:rPr dirty="0" sz="1400" spc="-5">
                <a:latin typeface="Candara"/>
                <a:cs typeface="Candara"/>
              </a:rPr>
              <a:t>bisa juga </a:t>
            </a:r>
            <a:r>
              <a:rPr dirty="0" sz="140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dikombinasikan. Misalnya dengan </a:t>
            </a:r>
            <a:r>
              <a:rPr dirty="0" sz="1400" spc="-29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menggunakan </a:t>
            </a:r>
            <a:r>
              <a:rPr dirty="0" sz="1400">
                <a:latin typeface="Candara"/>
                <a:cs typeface="Candara"/>
              </a:rPr>
              <a:t>sistem </a:t>
            </a:r>
            <a:r>
              <a:rPr dirty="0" sz="1400" spc="-5">
                <a:latin typeface="Candara"/>
                <a:cs typeface="Candara"/>
              </a:rPr>
              <a:t>terintegrasi </a:t>
            </a:r>
            <a:r>
              <a:rPr dirty="0" sz="1400" spc="-29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dan </a:t>
            </a:r>
            <a:r>
              <a:rPr dirty="0" sz="1400" i="1">
                <a:latin typeface="Candara"/>
                <a:cs typeface="Candara"/>
              </a:rPr>
              <a:t>blocking </a:t>
            </a:r>
            <a:r>
              <a:rPr dirty="0" sz="1400" spc="-5">
                <a:latin typeface="Candara"/>
                <a:cs typeface="Candara"/>
              </a:rPr>
              <a:t>secara bersamaan </a:t>
            </a:r>
            <a:r>
              <a:rPr dirty="0" sz="140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atau</a:t>
            </a:r>
            <a:r>
              <a:rPr dirty="0" sz="1400">
                <a:latin typeface="Candara"/>
                <a:cs typeface="Candara"/>
              </a:rPr>
              <a:t> </a:t>
            </a:r>
            <a:r>
              <a:rPr dirty="0" sz="1400" spc="-5">
                <a:latin typeface="Candara"/>
                <a:cs typeface="Candara"/>
              </a:rPr>
              <a:t>mengkombinasikan ketiga </a:t>
            </a:r>
            <a:r>
              <a:rPr dirty="0" sz="1400">
                <a:latin typeface="Candara"/>
                <a:cs typeface="Candara"/>
              </a:rPr>
              <a:t> model</a:t>
            </a:r>
            <a:endParaRPr sz="1400">
              <a:latin typeface="Candara"/>
              <a:cs typeface="Candar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344142" y="1249216"/>
          <a:ext cx="8100059" cy="4960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4785"/>
                <a:gridCol w="2781935"/>
                <a:gridCol w="2591435"/>
              </a:tblGrid>
              <a:tr h="42457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7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Sistem</a:t>
                      </a:r>
                      <a:r>
                        <a:rPr dirty="0" sz="1700" spc="-4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7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Blok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B="0" marT="635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7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Sistem</a:t>
                      </a:r>
                      <a:r>
                        <a:rPr dirty="0" sz="1700" spc="-4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7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Kolaborasi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B="0" marT="635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7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Sistem</a:t>
                      </a:r>
                      <a:r>
                        <a:rPr dirty="0" sz="1700" spc="-3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7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Reguler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B="0" marT="635">
                    <a:solidFill>
                      <a:srgbClr val="E6EBF3"/>
                    </a:solidFill>
                  </a:tcPr>
                </a:tc>
              </a:tr>
              <a:tr h="4535752">
                <a:tc>
                  <a:txBody>
                    <a:bodyPr/>
                    <a:lstStyle/>
                    <a:p>
                      <a:pPr marL="127000" marR="238760">
                        <a:lnSpc>
                          <a:spcPct val="99500"/>
                        </a:lnSpc>
                        <a:spcBef>
                          <a:spcPts val="1290"/>
                        </a:spcBef>
                      </a:pPr>
                      <a:r>
                        <a:rPr dirty="0" sz="1300" spc="-5">
                          <a:latin typeface="Tahoma"/>
                          <a:cs typeface="Tahoma"/>
                        </a:rPr>
                        <a:t>Pembelajaran</a:t>
                      </a:r>
                      <a:r>
                        <a:rPr dirty="0" sz="13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dikelola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dalam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bentuk</a:t>
                      </a:r>
                      <a:r>
                        <a:rPr dirty="0" sz="13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blok-blok</a:t>
                      </a:r>
                      <a:r>
                        <a:rPr dirty="0" sz="13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waktu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dengan </a:t>
                      </a:r>
                      <a:r>
                        <a:rPr dirty="0" sz="1300" spc="-3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berbagai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macam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pengelompokkan.</a:t>
                      </a:r>
                      <a:endParaRPr sz="13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00" spc="-5">
                          <a:latin typeface="Tahoma"/>
                          <a:cs typeface="Tahoma"/>
                        </a:rPr>
                        <a:t>Contoh:</a:t>
                      </a:r>
                      <a:endParaRPr sz="1300">
                        <a:latin typeface="Tahoma"/>
                        <a:cs typeface="Tahoma"/>
                      </a:endParaRPr>
                    </a:p>
                    <a:p>
                      <a:pPr marL="367665" marR="343535" indent="-208915">
                        <a:lnSpc>
                          <a:spcPct val="100000"/>
                        </a:lnSpc>
                      </a:pPr>
                      <a:r>
                        <a:rPr dirty="0" sz="1300" spc="-5">
                          <a:latin typeface="Tahoma"/>
                          <a:cs typeface="Tahoma"/>
                        </a:rPr>
                        <a:t>1.</a:t>
                      </a:r>
                      <a:r>
                        <a:rPr dirty="0" sz="1300" spc="114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Mata</a:t>
                      </a:r>
                      <a:r>
                        <a:rPr dirty="0" sz="13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pelajaran IPS,</a:t>
                      </a:r>
                      <a:r>
                        <a:rPr dirty="0" sz="13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Bahasa </a:t>
                      </a:r>
                      <a:r>
                        <a:rPr dirty="0" sz="1300" spc="-39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Indonesia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3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IPAS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akan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diajarkan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dari </a:t>
                      </a:r>
                      <a:r>
                        <a:rPr dirty="0" sz="1300" spc="-10">
                          <a:latin typeface="Tahoma"/>
                          <a:cs typeface="Tahoma"/>
                        </a:rPr>
                        <a:t>jam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07.00-</a:t>
                      </a:r>
                      <a:endParaRPr sz="1300">
                        <a:latin typeface="Tahoma"/>
                        <a:cs typeface="Tahoma"/>
                      </a:endParaRPr>
                    </a:p>
                    <a:p>
                      <a:pPr marL="367665">
                        <a:lnSpc>
                          <a:spcPts val="1535"/>
                        </a:lnSpc>
                      </a:pPr>
                      <a:r>
                        <a:rPr dirty="0" sz="1300" spc="-5">
                          <a:latin typeface="Tahoma"/>
                          <a:cs typeface="Tahoma"/>
                        </a:rPr>
                        <a:t>12.00 dalam</a:t>
                      </a:r>
                      <a:r>
                        <a:rPr dirty="0" sz="1300" spc="39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semester 1</a:t>
                      </a:r>
                      <a:endParaRPr sz="1300">
                        <a:latin typeface="Tahoma"/>
                        <a:cs typeface="Tahoma"/>
                      </a:endParaRPr>
                    </a:p>
                    <a:p>
                      <a:pPr marL="367665" marR="173990" indent="-208915">
                        <a:lnSpc>
                          <a:spcPct val="99900"/>
                        </a:lnSpc>
                        <a:spcBef>
                          <a:spcPts val="25"/>
                        </a:spcBef>
                      </a:pPr>
                      <a:r>
                        <a:rPr dirty="0" sz="1300" spc="-5">
                          <a:latin typeface="Tahoma"/>
                          <a:cs typeface="Tahoma"/>
                        </a:rPr>
                        <a:t>2.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Dalam satu tahun ajaran,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pembelajaran IPA dibagi ke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dalam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3 blok waktu (masing- </a:t>
                      </a:r>
                      <a:r>
                        <a:rPr dirty="0" sz="1300" spc="-3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masing 4</a:t>
                      </a:r>
                      <a:r>
                        <a:rPr dirty="0" sz="13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bulan).</a:t>
                      </a:r>
                      <a:r>
                        <a:rPr dirty="0" sz="13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Mata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pelajaran Biologi,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Kimia dan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Fisika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akan</a:t>
                      </a:r>
                      <a:r>
                        <a:rPr dirty="0" sz="13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diajarkan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secara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bergantian</a:t>
                      </a:r>
                      <a:r>
                        <a:rPr dirty="0" sz="1300" spc="10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di</a:t>
                      </a:r>
                      <a:r>
                        <a:rPr dirty="0" sz="1300" spc="10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setiap</a:t>
                      </a:r>
                      <a:r>
                        <a:rPr dirty="0" sz="1300" spc="10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blok.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Blok</a:t>
                      </a:r>
                      <a:r>
                        <a:rPr dirty="0" sz="13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ke-</a:t>
                      </a:r>
                      <a:r>
                        <a:rPr dirty="0" sz="13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tahun</a:t>
                      </a:r>
                      <a:r>
                        <a:rPr dirty="0" sz="13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ajaran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2020/2021</a:t>
                      </a:r>
                      <a:r>
                        <a:rPr dirty="0" sz="1300" spc="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10"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300" spc="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Fisika,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blok </a:t>
                      </a:r>
                      <a:r>
                        <a:rPr dirty="0" sz="1300" spc="-3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ke-2</a:t>
                      </a:r>
                      <a:r>
                        <a:rPr dirty="0" sz="13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10"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300" spc="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Biologi,</a:t>
                      </a:r>
                      <a:r>
                        <a:rPr dirty="0" sz="13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blok</a:t>
                      </a:r>
                      <a:r>
                        <a:rPr dirty="0" sz="13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ke-3 </a:t>
                      </a:r>
                      <a:r>
                        <a:rPr dirty="0" sz="1300" spc="-3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Kimia.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B="0" marT="163830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181610" marR="171450">
                        <a:lnSpc>
                          <a:spcPct val="99500"/>
                        </a:lnSpc>
                        <a:spcBef>
                          <a:spcPts val="1295"/>
                        </a:spcBef>
                      </a:pPr>
                      <a:r>
                        <a:rPr dirty="0" sz="1300" spc="-5">
                          <a:latin typeface="Tahoma"/>
                          <a:cs typeface="Tahoma"/>
                        </a:rPr>
                        <a:t>Konsep-konsep dan keterampilan </a:t>
                      </a:r>
                      <a:r>
                        <a:rPr dirty="0" sz="1300" spc="-3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tertentu</a:t>
                      </a:r>
                      <a:r>
                        <a:rPr dirty="0" sz="13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dari</a:t>
                      </a:r>
                      <a:r>
                        <a:rPr dirty="0" sz="13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mata</a:t>
                      </a:r>
                      <a:r>
                        <a:rPr dirty="0" sz="13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pelajaran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diajarkan</a:t>
                      </a:r>
                      <a:r>
                        <a:rPr dirty="0" sz="13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secara</a:t>
                      </a:r>
                      <a:r>
                        <a:rPr dirty="0" sz="13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kolaboratif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(</a:t>
                      </a:r>
                      <a:r>
                        <a:rPr dirty="0" sz="1300" spc="-5" i="1">
                          <a:latin typeface="Verdana"/>
                          <a:cs typeface="Verdana"/>
                        </a:rPr>
                        <a:t>team</a:t>
                      </a:r>
                      <a:r>
                        <a:rPr dirty="0" sz="130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00" spc="-5" i="1">
                          <a:latin typeface="Verdana"/>
                          <a:cs typeface="Verdana"/>
                        </a:rPr>
                        <a:t>teaching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)</a:t>
                      </a:r>
                      <a:r>
                        <a:rPr dirty="0" sz="1300" spc="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.</a:t>
                      </a:r>
                      <a:endParaRPr sz="13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1610" marR="344805">
                        <a:lnSpc>
                          <a:spcPct val="99600"/>
                        </a:lnSpc>
                        <a:spcBef>
                          <a:spcPts val="5"/>
                        </a:spcBef>
                      </a:pPr>
                      <a:r>
                        <a:rPr dirty="0" sz="1300" spc="-5">
                          <a:latin typeface="Tahoma"/>
                          <a:cs typeface="Tahoma"/>
                        </a:rPr>
                        <a:t>Guru berkolaborasi sedemikian </a:t>
                      </a:r>
                      <a:r>
                        <a:rPr dirty="0" sz="1300" spc="-3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rupa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10"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300" spc="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merencanakan,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melaksanakan</a:t>
                      </a:r>
                      <a:r>
                        <a:rPr dirty="0" sz="13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3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melakukan </a:t>
                      </a:r>
                      <a:r>
                        <a:rPr dirty="0" sz="1300" spc="-3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asesmen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10"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3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suatu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pembelajaran</a:t>
                      </a:r>
                      <a:r>
                        <a:rPr dirty="0" sz="13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terpadu.</a:t>
                      </a:r>
                      <a:endParaRPr sz="13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dirty="0" sz="1300" spc="-5">
                          <a:latin typeface="Tahoma"/>
                          <a:cs typeface="Tahoma"/>
                        </a:rPr>
                        <a:t>Contoh:</a:t>
                      </a:r>
                      <a:endParaRPr sz="1300">
                        <a:latin typeface="Tahoma"/>
                        <a:cs typeface="Tahoma"/>
                      </a:endParaRPr>
                    </a:p>
                    <a:p>
                      <a:pPr marL="181610" marR="186690">
                        <a:lnSpc>
                          <a:spcPct val="99800"/>
                        </a:lnSpc>
                      </a:pPr>
                      <a:r>
                        <a:rPr dirty="0" sz="1300" spc="-10">
                          <a:latin typeface="Tahoma"/>
                          <a:cs typeface="Tahoma"/>
                        </a:rPr>
                        <a:t>Konsep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pengelolaan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data</a:t>
                      </a:r>
                      <a:r>
                        <a:rPr dirty="0" sz="13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dapat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secara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kolaboratif</a:t>
                      </a:r>
                      <a:r>
                        <a:rPr dirty="0" sz="13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diajarkan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oleh </a:t>
                      </a:r>
                      <a:r>
                        <a:rPr dirty="0" sz="1300" spc="-39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guru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matematika</a:t>
                      </a:r>
                      <a:r>
                        <a:rPr dirty="0" sz="13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IPA.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10">
                          <a:latin typeface="Tahoma"/>
                          <a:cs typeface="Tahoma"/>
                        </a:rPr>
                        <a:t>Konsep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ini</a:t>
                      </a:r>
                      <a:r>
                        <a:rPr dirty="0" sz="13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bisa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diajarkan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di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satu </a:t>
                      </a:r>
                      <a:r>
                        <a:rPr dirty="0" sz="1300" spc="-3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kegiatan</a:t>
                      </a:r>
                      <a:r>
                        <a:rPr dirty="0" sz="13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dengan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menggabungkan alokasi waktu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kedua</a:t>
                      </a:r>
                      <a:r>
                        <a:rPr dirty="0" sz="13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mata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pelajaran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atau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diajarkan pada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masing-masing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mapel, dengan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penyelarasan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aktivitas.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B="0" marT="164465"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179070" marR="167640">
                        <a:lnSpc>
                          <a:spcPct val="99200"/>
                        </a:lnSpc>
                        <a:spcBef>
                          <a:spcPts val="1300"/>
                        </a:spcBef>
                      </a:pPr>
                      <a:r>
                        <a:rPr dirty="0" sz="1300" spc="-5">
                          <a:latin typeface="Tahoma"/>
                          <a:cs typeface="Tahoma"/>
                        </a:rPr>
                        <a:t>Setiap pembelajaran dilakukan </a:t>
                      </a:r>
                      <a:r>
                        <a:rPr dirty="0" sz="1300" spc="-3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terpisah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antara</a:t>
                      </a:r>
                      <a:r>
                        <a:rPr dirty="0" sz="13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satu</a:t>
                      </a:r>
                      <a:r>
                        <a:rPr dirty="0" sz="13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mapel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dengan</a:t>
                      </a:r>
                      <a:r>
                        <a:rPr dirty="0" sz="13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mapel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lainnya.</a:t>
                      </a:r>
                      <a:endParaRPr sz="13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9070" marR="119380">
                        <a:lnSpc>
                          <a:spcPct val="99800"/>
                        </a:lnSpc>
                      </a:pPr>
                      <a:r>
                        <a:rPr dirty="0" sz="1300" spc="-5">
                          <a:latin typeface="Tahoma"/>
                          <a:cs typeface="Tahoma"/>
                        </a:rPr>
                        <a:t>Tatap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muka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dilakukan</a:t>
                      </a:r>
                      <a:r>
                        <a:rPr dirty="0" sz="13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secara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reguler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setiap minggu, dengan </a:t>
                      </a:r>
                      <a:r>
                        <a:rPr dirty="0" sz="1300" spc="-3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jumlah </a:t>
                      </a:r>
                      <a:r>
                        <a:rPr dirty="0" sz="1300" spc="-10">
                          <a:latin typeface="Tahoma"/>
                          <a:cs typeface="Tahoma"/>
                        </a:rPr>
                        <a:t>jam</a:t>
                      </a:r>
                      <a:r>
                        <a:rPr dirty="0" sz="13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tatap</a:t>
                      </a:r>
                      <a:r>
                        <a:rPr dirty="0" sz="13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muka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sesuai </a:t>
                      </a:r>
                      <a:r>
                        <a:rPr dirty="0" sz="1300" spc="-3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dengan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3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ditetapkan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oleh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masing-masing</a:t>
                      </a:r>
                      <a:r>
                        <a:rPr dirty="0" sz="13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satuan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pendidikan berdasarkan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ketentuan</a:t>
                      </a:r>
                      <a:r>
                        <a:rPr dirty="0" sz="1300" spc="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minimal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dari </a:t>
                      </a:r>
                      <a:r>
                        <a:rPr dirty="0" sz="1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>
                          <a:latin typeface="Tahoma"/>
                          <a:cs typeface="Tahoma"/>
                        </a:rPr>
                        <a:t>pemerintah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B="0" marT="165100">
                    <a:solidFill>
                      <a:srgbClr val="E6EB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7269" y="825908"/>
          <a:ext cx="11664950" cy="5685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440"/>
                <a:gridCol w="3662679"/>
                <a:gridCol w="3297555"/>
                <a:gridCol w="3342640"/>
              </a:tblGrid>
              <a:tr h="254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1047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Sistem</a:t>
                      </a:r>
                      <a:r>
                        <a:rPr dirty="0" sz="1400" spc="-5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Blok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635"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Sistem</a:t>
                      </a:r>
                      <a:r>
                        <a:rPr dirty="0" sz="1400" spc="-2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Kolaborasi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635"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Sistem</a:t>
                      </a:r>
                      <a:r>
                        <a:rPr dirty="0" sz="1400" spc="-2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Reguler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635"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</a:tr>
              <a:tr h="2466425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Kelebihan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11125"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399415" marR="184785" indent="-196850">
                        <a:lnSpc>
                          <a:spcPct val="100000"/>
                        </a:lnSpc>
                        <a:spcBef>
                          <a:spcPts val="885"/>
                        </a:spcBef>
                        <a:buFont typeface="Arial MT"/>
                        <a:buChar char="●"/>
                        <a:tabLst>
                          <a:tab pos="400050" algn="l"/>
                        </a:tabLst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memberikan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waktu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cukup</a:t>
                      </a:r>
                      <a:r>
                        <a:rPr dirty="0" sz="11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bagi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didik </a:t>
                      </a:r>
                      <a:r>
                        <a:rPr dirty="0" sz="1100" spc="-3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mempelajari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materi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secara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mendalam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399415" marR="144780" indent="-196850">
                        <a:lnSpc>
                          <a:spcPct val="99600"/>
                        </a:lnSpc>
                        <a:spcBef>
                          <a:spcPts val="5"/>
                        </a:spcBef>
                        <a:buFont typeface="Arial MT"/>
                        <a:buChar char="●"/>
                        <a:tabLst>
                          <a:tab pos="400050" algn="l"/>
                        </a:tabLst>
                      </a:pPr>
                      <a:r>
                        <a:rPr dirty="0" sz="1100">
                          <a:latin typeface="Tahoma"/>
                          <a:cs typeface="Tahoma"/>
                        </a:rPr>
                        <a:t>waktu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pembelajaran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menjadi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lebih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banyak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hal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tersebut</a:t>
                      </a:r>
                      <a:r>
                        <a:rPr dirty="0" sz="11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memungkinkan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didik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belajar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hingga tuntas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399415" marR="170180" indent="-196850">
                        <a:lnSpc>
                          <a:spcPct val="99700"/>
                        </a:lnSpc>
                        <a:spcBef>
                          <a:spcPts val="20"/>
                        </a:spcBef>
                        <a:buFont typeface="Arial MT"/>
                        <a:buChar char="●"/>
                        <a:tabLst>
                          <a:tab pos="400050" algn="l"/>
                        </a:tabLst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dengan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blok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waktu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lebih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panjang,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guru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memiliki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lebih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banyak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waktu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untuk menyelesaikan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rencana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pelajaran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dan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memeriksa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dan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mengevaluasi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pembelajaran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399415" marR="176530" indent="-196850">
                        <a:lnSpc>
                          <a:spcPct val="100000"/>
                        </a:lnSpc>
                        <a:buFont typeface="Arial MT"/>
                        <a:buChar char="●"/>
                        <a:tabLst>
                          <a:tab pos="400050" algn="l"/>
                        </a:tabLst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dengan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blok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waktu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lebih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lama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memungkinkan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untuk studi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mendalam,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seperti mengerjakan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proyek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/</a:t>
                      </a:r>
                      <a:r>
                        <a:rPr dirty="0" sz="11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penelitian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individu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/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kelompok,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kolaborasi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antar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peserta didik</a:t>
                      </a:r>
                      <a:r>
                        <a:rPr dirty="0" sz="11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dan 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guru.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2395"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368300" marR="364490" indent="-196850">
                        <a:lnSpc>
                          <a:spcPct val="99800"/>
                        </a:lnSpc>
                        <a:spcBef>
                          <a:spcPts val="894"/>
                        </a:spcBef>
                        <a:buFont typeface="Arial MT"/>
                        <a:buChar char="●"/>
                        <a:tabLst>
                          <a:tab pos="368935" algn="l"/>
                        </a:tabLst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didik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belajar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suatu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konsep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secara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komprehensif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dan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kontekstual karena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keterampilan, pengetahuan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dan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sikap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diintegrasikan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mencapai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suatu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penguasaan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kompetensi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tertentu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368300" marR="404495" indent="-196850">
                        <a:lnSpc>
                          <a:spcPct val="99700"/>
                        </a:lnSpc>
                        <a:spcBef>
                          <a:spcPts val="15"/>
                        </a:spcBef>
                        <a:buFont typeface="Arial MT"/>
                        <a:buChar char="●"/>
                        <a:tabLst>
                          <a:tab pos="368935" algn="l"/>
                        </a:tabLst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Guru-guru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terkondisikan</a:t>
                      </a:r>
                      <a:r>
                        <a:rPr dirty="0" sz="11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untuk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berkolaborasi</a:t>
                      </a:r>
                      <a:r>
                        <a:rPr dirty="0" sz="1100" spc="3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secara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intensif</a:t>
                      </a:r>
                      <a:r>
                        <a:rPr dirty="0" sz="11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karena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perlu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memilih</a:t>
                      </a:r>
                      <a:r>
                        <a:rPr dirty="0" sz="11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kompetensi/konten</a:t>
                      </a:r>
                      <a:r>
                        <a:rPr dirty="0" sz="11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selaras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dengan</a:t>
                      </a:r>
                      <a:r>
                        <a:rPr dirty="0" sz="11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pemahaman yang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dituju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368300" marR="200660" indent="-19685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 MT"/>
                        <a:buChar char="●"/>
                        <a:tabLst>
                          <a:tab pos="368935" algn="l"/>
                        </a:tabLst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Lebih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efisien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karena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guru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bisa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memilah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konsep</a:t>
                      </a:r>
                      <a:r>
                        <a:rPr dirty="0" sz="11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perlu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dieksplorasi secara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lebih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mendalam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dan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konten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memerlukan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waktu</a:t>
                      </a:r>
                      <a:r>
                        <a:rPr dirty="0" sz="11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lebih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sedikit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3664"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208279" marR="69405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memudahkan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dalam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pembuatan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jadwal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pembelajaran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di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 satuan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pendidikan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3664"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E6EBF3"/>
                    </a:solidFill>
                  </a:tcPr>
                </a:tc>
              </a:tr>
              <a:tr h="2964262">
                <a:tc>
                  <a:txBody>
                    <a:bodyPr/>
                    <a:lstStyle/>
                    <a:p>
                      <a:pPr marL="129539" marR="19494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200" spc="-5" b="1">
                          <a:latin typeface="Tahoma"/>
                          <a:cs typeface="Tahoma"/>
                        </a:rPr>
                        <a:t>Hal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yang </a:t>
                      </a:r>
                      <a:r>
                        <a:rPr dirty="0" sz="1200" spc="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perlu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 d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i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p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er</a:t>
                      </a:r>
                      <a:r>
                        <a:rPr dirty="0" sz="1200" spc="5" b="1">
                          <a:latin typeface="Tahoma"/>
                          <a:cs typeface="Tahoma"/>
                        </a:rPr>
                        <a:t>t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imb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n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g  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kan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dalam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memutuskan </a:t>
                      </a:r>
                      <a:r>
                        <a:rPr dirty="0" sz="1200" spc="-34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5" b="1">
                          <a:latin typeface="Tahoma"/>
                          <a:cs typeface="Tahoma"/>
                        </a:rPr>
                        <a:t>model ini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111760">
                    <a:lnT w="9525">
                      <a:solidFill>
                        <a:srgbClr val="666666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399415" marR="311785" indent="-196850">
                        <a:lnSpc>
                          <a:spcPct val="99600"/>
                        </a:lnSpc>
                        <a:spcBef>
                          <a:spcPts val="894"/>
                        </a:spcBef>
                        <a:buFont typeface="Arial MT"/>
                        <a:buChar char="●"/>
                        <a:tabLst>
                          <a:tab pos="400050" algn="l"/>
                        </a:tabLst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Pengaturan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jam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mengajar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guru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--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harus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diperhitungkan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sedemikian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rupa,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sehingga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guru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tidak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ada waktu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di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hari-hari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tertentu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399415" marR="120014" indent="-196850">
                        <a:lnSpc>
                          <a:spcPct val="99600"/>
                        </a:lnSpc>
                        <a:spcBef>
                          <a:spcPts val="20"/>
                        </a:spcBef>
                        <a:buFont typeface="Arial MT"/>
                        <a:buChar char="●"/>
                        <a:tabLst>
                          <a:tab pos="400050" algn="l"/>
                        </a:tabLst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Ketersediaan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sarana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prasarana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-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mengingat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sistem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blok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membutuhkan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pengaturan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sarana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dan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prasarana yang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ketat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399415" marR="154940" indent="-19685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 MT"/>
                        <a:buChar char="●"/>
                        <a:tabLst>
                          <a:tab pos="400050" algn="l"/>
                        </a:tabLst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Perlu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dirancang</a:t>
                      </a:r>
                      <a:r>
                        <a:rPr dirty="0" sz="11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strategi tertentu</a:t>
                      </a:r>
                      <a:r>
                        <a:rPr dirty="0" sz="11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agar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materi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diajarkan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pada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satu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blok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tertentu bisa tetap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diingat.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3664">
                    <a:lnT w="9525">
                      <a:solidFill>
                        <a:srgbClr val="666666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368300" marR="325755" indent="-196850">
                        <a:lnSpc>
                          <a:spcPct val="99800"/>
                        </a:lnSpc>
                        <a:spcBef>
                          <a:spcPts val="894"/>
                        </a:spcBef>
                        <a:buFont typeface="Arial MT"/>
                        <a:buChar char="●"/>
                        <a:tabLst>
                          <a:tab pos="368935" algn="l"/>
                        </a:tabLst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Memberikan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waktu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cukup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untuk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merencanakan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dan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menyelaraskan antar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guru</a:t>
                      </a:r>
                      <a:r>
                        <a:rPr dirty="0" sz="1100" spc="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mata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pelajaran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mengajarkan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tujuan</a:t>
                      </a:r>
                      <a:r>
                        <a:rPr dirty="0" sz="11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pembelajaran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berkaitan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atau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sama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dengan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unit atau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konsep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dipelajari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368300" marR="281940" indent="-19685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 MT"/>
                        <a:buChar char="●"/>
                        <a:tabLst>
                          <a:tab pos="368935" algn="l"/>
                        </a:tabLst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Satuan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pendidikan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harus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memberikan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fleksibilitas</a:t>
                      </a:r>
                      <a:r>
                        <a:rPr dirty="0" sz="1100" spc="3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bagi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guru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mengelola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penjadwalan</a:t>
                      </a:r>
                      <a:r>
                        <a:rPr dirty="0" sz="11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mengikuti kebutuhan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/</a:t>
                      </a:r>
                      <a:r>
                        <a:rPr dirty="0" sz="11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fokus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pemahaman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bisa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berbeda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setiap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term/semester/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tahun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3664">
                    <a:lnT w="9525">
                      <a:solidFill>
                        <a:srgbClr val="666666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  <a:tc>
                  <a:txBody>
                    <a:bodyPr/>
                    <a:lstStyle/>
                    <a:p>
                      <a:pPr marL="448945" marR="285750" indent="-196850">
                        <a:lnSpc>
                          <a:spcPct val="99800"/>
                        </a:lnSpc>
                        <a:spcBef>
                          <a:spcPts val="900"/>
                        </a:spcBef>
                        <a:buFont typeface="Arial MT"/>
                        <a:buChar char="●"/>
                        <a:tabLst>
                          <a:tab pos="449580" algn="l"/>
                        </a:tabLst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Beban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harus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dihadapi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didik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setiap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minggu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harus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diperhitungkan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sedemikian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rupa,</a:t>
                      </a:r>
                      <a:r>
                        <a:rPr dirty="0" sz="1100" spc="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sehingga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didik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tidak terbebani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dengan</a:t>
                      </a:r>
                      <a:r>
                        <a:rPr dirty="0" sz="1100" spc="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banyaknya beban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mata</a:t>
                      </a:r>
                      <a:r>
                        <a:rPr dirty="0" sz="11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pelajaran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448945" marR="58419" indent="-196850">
                        <a:lnSpc>
                          <a:spcPct val="99900"/>
                        </a:lnSpc>
                        <a:spcBef>
                          <a:spcPts val="15"/>
                        </a:spcBef>
                        <a:buFont typeface="Arial MT"/>
                        <a:buChar char="●"/>
                        <a:tabLst>
                          <a:tab pos="449580" algn="l"/>
                        </a:tabLst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Daya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serap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didik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terhadap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mata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pelajaran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akan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sangat berpengaruh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jika 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macam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mata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pelajaran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diberikan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dalam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satu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waktu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tertentu terlampau banyak.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Ada 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kecenderungan</a:t>
                      </a:r>
                      <a:r>
                        <a:rPr dirty="0" sz="1100" spc="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konten</a:t>
                      </a:r>
                      <a:r>
                        <a:rPr dirty="0" sz="11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suatu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mapel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belum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terserap,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sudah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harus</a:t>
                      </a:r>
                      <a:r>
                        <a:rPr dirty="0" sz="1100" spc="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ganti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mata</a:t>
                      </a:r>
                      <a:r>
                        <a:rPr dirty="0" sz="11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pelajaran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lainnya.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 marL="448945" marR="361950" indent="-196850">
                        <a:lnSpc>
                          <a:spcPct val="99800"/>
                        </a:lnSpc>
                        <a:buFont typeface="Arial MT"/>
                        <a:buChar char="●"/>
                        <a:tabLst>
                          <a:tab pos="449580" algn="l"/>
                        </a:tabLst>
                      </a:pPr>
                      <a:r>
                        <a:rPr dirty="0" sz="1100" spc="-5">
                          <a:latin typeface="Tahoma"/>
                          <a:cs typeface="Tahoma"/>
                        </a:rPr>
                        <a:t>Perlunya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koordinasi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antar guru</a:t>
                      </a:r>
                      <a:r>
                        <a:rPr dirty="0" sz="11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mata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pelajaran --</a:t>
                      </a:r>
                      <a:r>
                        <a:rPr dirty="0" sz="1100" spc="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pengaturan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harus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dilakukan </a:t>
                      </a:r>
                      <a:r>
                        <a:rPr dirty="0" sz="1100" spc="-3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sedemikian</a:t>
                      </a:r>
                      <a:r>
                        <a:rPr dirty="0" sz="11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rupa,</a:t>
                      </a:r>
                      <a:r>
                        <a:rPr dirty="0" sz="1100" spc="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sehingga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tidak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memberikan tugas dalam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waktu</a:t>
                      </a:r>
                      <a:r>
                        <a:rPr dirty="0" sz="11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yang </a:t>
                      </a:r>
                      <a:r>
                        <a:rPr dirty="0" sz="11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5">
                          <a:latin typeface="Tahoma"/>
                          <a:cs typeface="Tahoma"/>
                        </a:rPr>
                        <a:t>bersamaan.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0">
                    <a:lnT w="9525">
                      <a:solidFill>
                        <a:srgbClr val="666666"/>
                      </a:solidFill>
                      <a:prstDash val="solid"/>
                    </a:lnT>
                    <a:solidFill>
                      <a:srgbClr val="E6EB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19" y="1082040"/>
            <a:ext cx="11109959" cy="5294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923" y="1034844"/>
            <a:ext cx="9865995" cy="983615"/>
          </a:xfrm>
          <a:prstGeom prst="rect"/>
        </p:spPr>
        <p:txBody>
          <a:bodyPr wrap="square" lIns="0" tIns="180975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425"/>
              </a:spcBef>
            </a:pPr>
            <a:r>
              <a:rPr dirty="0" sz="3700" spc="-5" b="1">
                <a:solidFill>
                  <a:srgbClr val="00AFEF"/>
                </a:solidFill>
                <a:latin typeface="Candara"/>
                <a:cs typeface="Candara"/>
              </a:rPr>
              <a:t>Prinsip</a:t>
            </a:r>
            <a:r>
              <a:rPr dirty="0" sz="3700" spc="10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Pengembangan</a:t>
            </a:r>
            <a:r>
              <a:rPr dirty="0" sz="3700" spc="35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Kurikulum</a:t>
            </a:r>
            <a:r>
              <a:rPr dirty="0" sz="3700" spc="15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5" b="1">
                <a:solidFill>
                  <a:srgbClr val="00AFEF"/>
                </a:solidFill>
                <a:latin typeface="Candara"/>
                <a:cs typeface="Candara"/>
              </a:rPr>
              <a:t>Operasional</a:t>
            </a:r>
            <a:r>
              <a:rPr dirty="0" sz="3700" spc="15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di </a:t>
            </a:r>
            <a:r>
              <a:rPr dirty="0" sz="3700" spc="-785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Satuan</a:t>
            </a:r>
            <a:r>
              <a:rPr dirty="0" sz="3700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Pendidikan</a:t>
            </a:r>
            <a:r>
              <a:rPr dirty="0" sz="3700" spc="40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5" b="1">
                <a:solidFill>
                  <a:srgbClr val="00AFEF"/>
                </a:solidFill>
                <a:latin typeface="Candara"/>
                <a:cs typeface="Candara"/>
              </a:rPr>
              <a:t>(2/3)</a:t>
            </a:r>
            <a:endParaRPr sz="3700">
              <a:latin typeface="Candara"/>
              <a:cs typeface="Candar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6954" y="2257301"/>
            <a:ext cx="3329940" cy="1109345"/>
            <a:chOff x="266954" y="2257301"/>
            <a:chExt cx="3329940" cy="1109345"/>
          </a:xfrm>
        </p:grpSpPr>
        <p:sp>
          <p:nvSpPr>
            <p:cNvPr id="4" name="object 4"/>
            <p:cNvSpPr/>
            <p:nvPr/>
          </p:nvSpPr>
          <p:spPr>
            <a:xfrm>
              <a:off x="279654" y="2270001"/>
              <a:ext cx="3304540" cy="1083945"/>
            </a:xfrm>
            <a:custGeom>
              <a:avLst/>
              <a:gdLst/>
              <a:ahLst/>
              <a:cxnLst/>
              <a:rect l="l" t="t" r="r" b="b"/>
              <a:pathLst>
                <a:path w="3304540" h="1083945">
                  <a:moveTo>
                    <a:pt x="3123438" y="0"/>
                  </a:moveTo>
                  <a:lnTo>
                    <a:pt x="180594" y="0"/>
                  </a:lnTo>
                  <a:lnTo>
                    <a:pt x="132587" y="6450"/>
                  </a:lnTo>
                  <a:lnTo>
                    <a:pt x="89447" y="24654"/>
                  </a:lnTo>
                  <a:lnTo>
                    <a:pt x="52897" y="52892"/>
                  </a:lnTo>
                  <a:lnTo>
                    <a:pt x="24657" y="89441"/>
                  </a:lnTo>
                  <a:lnTo>
                    <a:pt x="6451" y="132582"/>
                  </a:lnTo>
                  <a:lnTo>
                    <a:pt x="0" y="180594"/>
                  </a:lnTo>
                  <a:lnTo>
                    <a:pt x="0" y="902957"/>
                  </a:lnTo>
                  <a:lnTo>
                    <a:pt x="6451" y="950969"/>
                  </a:lnTo>
                  <a:lnTo>
                    <a:pt x="24657" y="994112"/>
                  </a:lnTo>
                  <a:lnTo>
                    <a:pt x="52897" y="1030665"/>
                  </a:lnTo>
                  <a:lnTo>
                    <a:pt x="89447" y="1058905"/>
                  </a:lnTo>
                  <a:lnTo>
                    <a:pt x="132587" y="1077112"/>
                  </a:lnTo>
                  <a:lnTo>
                    <a:pt x="180594" y="1083564"/>
                  </a:lnTo>
                  <a:lnTo>
                    <a:pt x="3123438" y="1083564"/>
                  </a:lnTo>
                  <a:lnTo>
                    <a:pt x="3171444" y="1077112"/>
                  </a:lnTo>
                  <a:lnTo>
                    <a:pt x="3214584" y="1058905"/>
                  </a:lnTo>
                  <a:lnTo>
                    <a:pt x="3251134" y="1030665"/>
                  </a:lnTo>
                  <a:lnTo>
                    <a:pt x="3279374" y="994112"/>
                  </a:lnTo>
                  <a:lnTo>
                    <a:pt x="3297580" y="950969"/>
                  </a:lnTo>
                  <a:lnTo>
                    <a:pt x="3304032" y="902957"/>
                  </a:lnTo>
                  <a:lnTo>
                    <a:pt x="3304032" y="180594"/>
                  </a:lnTo>
                  <a:lnTo>
                    <a:pt x="3297580" y="132582"/>
                  </a:lnTo>
                  <a:lnTo>
                    <a:pt x="3279374" y="89441"/>
                  </a:lnTo>
                  <a:lnTo>
                    <a:pt x="3251134" y="52892"/>
                  </a:lnTo>
                  <a:lnTo>
                    <a:pt x="3214584" y="24654"/>
                  </a:lnTo>
                  <a:lnTo>
                    <a:pt x="3171444" y="6450"/>
                  </a:lnTo>
                  <a:lnTo>
                    <a:pt x="312343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9654" y="2270001"/>
              <a:ext cx="3304540" cy="1083945"/>
            </a:xfrm>
            <a:custGeom>
              <a:avLst/>
              <a:gdLst/>
              <a:ahLst/>
              <a:cxnLst/>
              <a:rect l="l" t="t" r="r" b="b"/>
              <a:pathLst>
                <a:path w="3304540" h="1083945">
                  <a:moveTo>
                    <a:pt x="0" y="180594"/>
                  </a:moveTo>
                  <a:lnTo>
                    <a:pt x="6451" y="132582"/>
                  </a:lnTo>
                  <a:lnTo>
                    <a:pt x="24657" y="89441"/>
                  </a:lnTo>
                  <a:lnTo>
                    <a:pt x="52897" y="52892"/>
                  </a:lnTo>
                  <a:lnTo>
                    <a:pt x="89447" y="24654"/>
                  </a:lnTo>
                  <a:lnTo>
                    <a:pt x="132587" y="6450"/>
                  </a:lnTo>
                  <a:lnTo>
                    <a:pt x="180594" y="0"/>
                  </a:lnTo>
                  <a:lnTo>
                    <a:pt x="3123438" y="0"/>
                  </a:lnTo>
                  <a:lnTo>
                    <a:pt x="3171444" y="6450"/>
                  </a:lnTo>
                  <a:lnTo>
                    <a:pt x="3214584" y="24654"/>
                  </a:lnTo>
                  <a:lnTo>
                    <a:pt x="3251134" y="52892"/>
                  </a:lnTo>
                  <a:lnTo>
                    <a:pt x="3279374" y="89441"/>
                  </a:lnTo>
                  <a:lnTo>
                    <a:pt x="3297580" y="132582"/>
                  </a:lnTo>
                  <a:lnTo>
                    <a:pt x="3304032" y="180594"/>
                  </a:lnTo>
                  <a:lnTo>
                    <a:pt x="3304032" y="902957"/>
                  </a:lnTo>
                  <a:lnTo>
                    <a:pt x="3297580" y="950969"/>
                  </a:lnTo>
                  <a:lnTo>
                    <a:pt x="3279374" y="994112"/>
                  </a:lnTo>
                  <a:lnTo>
                    <a:pt x="3251134" y="1030665"/>
                  </a:lnTo>
                  <a:lnTo>
                    <a:pt x="3214584" y="1058905"/>
                  </a:lnTo>
                  <a:lnTo>
                    <a:pt x="3171444" y="1077112"/>
                  </a:lnTo>
                  <a:lnTo>
                    <a:pt x="3123438" y="1083564"/>
                  </a:lnTo>
                  <a:lnTo>
                    <a:pt x="180594" y="1083564"/>
                  </a:lnTo>
                  <a:lnTo>
                    <a:pt x="132587" y="1077112"/>
                  </a:lnTo>
                  <a:lnTo>
                    <a:pt x="89447" y="1058905"/>
                  </a:lnTo>
                  <a:lnTo>
                    <a:pt x="52897" y="1030665"/>
                  </a:lnTo>
                  <a:lnTo>
                    <a:pt x="24657" y="994112"/>
                  </a:lnTo>
                  <a:lnTo>
                    <a:pt x="6451" y="950969"/>
                  </a:lnTo>
                  <a:lnTo>
                    <a:pt x="0" y="902957"/>
                  </a:lnTo>
                  <a:lnTo>
                    <a:pt x="0" y="180594"/>
                  </a:lnTo>
                  <a:close/>
                </a:path>
              </a:pathLst>
            </a:custGeom>
            <a:ln w="254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149744" y="2542248"/>
            <a:ext cx="156083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3200" spc="5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3200" spc="-1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dirty="0" sz="3200" spc="5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3200" spc="-5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3200" spc="-1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3042" y="2249152"/>
            <a:ext cx="7416800" cy="2367280"/>
          </a:xfrm>
          <a:custGeom>
            <a:avLst/>
            <a:gdLst/>
            <a:ahLst/>
            <a:cxnLst/>
            <a:rect l="l" t="t" r="r" b="b"/>
            <a:pathLst>
              <a:path w="7416800" h="2367279">
                <a:moveTo>
                  <a:pt x="133825" y="20083"/>
                </a:moveTo>
                <a:lnTo>
                  <a:pt x="205523" y="18486"/>
                </a:lnTo>
                <a:lnTo>
                  <a:pt x="280643" y="16965"/>
                </a:lnTo>
                <a:lnTo>
                  <a:pt x="319451" y="16234"/>
                </a:lnTo>
                <a:lnTo>
                  <a:pt x="359072" y="15521"/>
                </a:lnTo>
                <a:lnTo>
                  <a:pt x="399494" y="14827"/>
                </a:lnTo>
                <a:lnTo>
                  <a:pt x="440701" y="14151"/>
                </a:lnTo>
                <a:lnTo>
                  <a:pt x="482680" y="13493"/>
                </a:lnTo>
                <a:lnTo>
                  <a:pt x="525417" y="12854"/>
                </a:lnTo>
                <a:lnTo>
                  <a:pt x="568898" y="12232"/>
                </a:lnTo>
                <a:lnTo>
                  <a:pt x="613110" y="11628"/>
                </a:lnTo>
                <a:lnTo>
                  <a:pt x="658038" y="11041"/>
                </a:lnTo>
                <a:lnTo>
                  <a:pt x="703668" y="10472"/>
                </a:lnTo>
                <a:lnTo>
                  <a:pt x="749986" y="9920"/>
                </a:lnTo>
                <a:lnTo>
                  <a:pt x="796980" y="9386"/>
                </a:lnTo>
                <a:lnTo>
                  <a:pt x="844633" y="8868"/>
                </a:lnTo>
                <a:lnTo>
                  <a:pt x="892934" y="8366"/>
                </a:lnTo>
                <a:lnTo>
                  <a:pt x="941867" y="7882"/>
                </a:lnTo>
                <a:lnTo>
                  <a:pt x="991420" y="7413"/>
                </a:lnTo>
                <a:lnTo>
                  <a:pt x="1041577" y="6961"/>
                </a:lnTo>
                <a:lnTo>
                  <a:pt x="1092325" y="6525"/>
                </a:lnTo>
                <a:lnTo>
                  <a:pt x="1143651" y="6105"/>
                </a:lnTo>
                <a:lnTo>
                  <a:pt x="1195540" y="5700"/>
                </a:lnTo>
                <a:lnTo>
                  <a:pt x="1247978" y="5311"/>
                </a:lnTo>
                <a:lnTo>
                  <a:pt x="1300952" y="4937"/>
                </a:lnTo>
                <a:lnTo>
                  <a:pt x="1354447" y="4578"/>
                </a:lnTo>
                <a:lnTo>
                  <a:pt x="1408450" y="4235"/>
                </a:lnTo>
                <a:lnTo>
                  <a:pt x="1462946" y="3906"/>
                </a:lnTo>
                <a:lnTo>
                  <a:pt x="1517923" y="3592"/>
                </a:lnTo>
                <a:lnTo>
                  <a:pt x="1573365" y="3292"/>
                </a:lnTo>
                <a:lnTo>
                  <a:pt x="1629259" y="3007"/>
                </a:lnTo>
                <a:lnTo>
                  <a:pt x="1685592" y="2735"/>
                </a:lnTo>
                <a:lnTo>
                  <a:pt x="1742348" y="2478"/>
                </a:lnTo>
                <a:lnTo>
                  <a:pt x="1799515" y="2235"/>
                </a:lnTo>
                <a:lnTo>
                  <a:pt x="1857078" y="2005"/>
                </a:lnTo>
                <a:lnTo>
                  <a:pt x="1915024" y="1788"/>
                </a:lnTo>
                <a:lnTo>
                  <a:pt x="1973338" y="1585"/>
                </a:lnTo>
                <a:lnTo>
                  <a:pt x="2032007" y="1395"/>
                </a:lnTo>
                <a:lnTo>
                  <a:pt x="2091016" y="1218"/>
                </a:lnTo>
                <a:lnTo>
                  <a:pt x="2150353" y="1054"/>
                </a:lnTo>
                <a:lnTo>
                  <a:pt x="2210002" y="902"/>
                </a:lnTo>
                <a:lnTo>
                  <a:pt x="2269950" y="763"/>
                </a:lnTo>
                <a:lnTo>
                  <a:pt x="2330183" y="636"/>
                </a:lnTo>
                <a:lnTo>
                  <a:pt x="2390688" y="521"/>
                </a:lnTo>
                <a:lnTo>
                  <a:pt x="2451449" y="418"/>
                </a:lnTo>
                <a:lnTo>
                  <a:pt x="2512455" y="327"/>
                </a:lnTo>
                <a:lnTo>
                  <a:pt x="2573689" y="247"/>
                </a:lnTo>
                <a:lnTo>
                  <a:pt x="2635139" y="179"/>
                </a:lnTo>
                <a:lnTo>
                  <a:pt x="2696791" y="122"/>
                </a:lnTo>
                <a:lnTo>
                  <a:pt x="2758630" y="76"/>
                </a:lnTo>
                <a:lnTo>
                  <a:pt x="2820643" y="41"/>
                </a:lnTo>
                <a:lnTo>
                  <a:pt x="2882816" y="17"/>
                </a:lnTo>
                <a:lnTo>
                  <a:pt x="2945135" y="3"/>
                </a:lnTo>
                <a:lnTo>
                  <a:pt x="3007586" y="0"/>
                </a:lnTo>
                <a:lnTo>
                  <a:pt x="3070156" y="6"/>
                </a:lnTo>
                <a:lnTo>
                  <a:pt x="3132829" y="23"/>
                </a:lnTo>
                <a:lnTo>
                  <a:pt x="3195593" y="50"/>
                </a:lnTo>
                <a:lnTo>
                  <a:pt x="3258433" y="86"/>
                </a:lnTo>
                <a:lnTo>
                  <a:pt x="3321336" y="132"/>
                </a:lnTo>
                <a:lnTo>
                  <a:pt x="3384288" y="188"/>
                </a:lnTo>
                <a:lnTo>
                  <a:pt x="3447274" y="252"/>
                </a:lnTo>
                <a:lnTo>
                  <a:pt x="3510281" y="326"/>
                </a:lnTo>
                <a:lnTo>
                  <a:pt x="3573294" y="408"/>
                </a:lnTo>
                <a:lnTo>
                  <a:pt x="3636301" y="499"/>
                </a:lnTo>
                <a:lnTo>
                  <a:pt x="3699287" y="599"/>
                </a:lnTo>
                <a:lnTo>
                  <a:pt x="3762238" y="707"/>
                </a:lnTo>
                <a:lnTo>
                  <a:pt x="3825140" y="823"/>
                </a:lnTo>
                <a:lnTo>
                  <a:pt x="3887980" y="947"/>
                </a:lnTo>
                <a:lnTo>
                  <a:pt x="3950743" y="1079"/>
                </a:lnTo>
                <a:lnTo>
                  <a:pt x="4013415" y="1219"/>
                </a:lnTo>
                <a:lnTo>
                  <a:pt x="4075983" y="1366"/>
                </a:lnTo>
                <a:lnTo>
                  <a:pt x="4138433" y="1520"/>
                </a:lnTo>
                <a:lnTo>
                  <a:pt x="4200750" y="1681"/>
                </a:lnTo>
                <a:lnTo>
                  <a:pt x="4262922" y="1850"/>
                </a:lnTo>
                <a:lnTo>
                  <a:pt x="4324933" y="2025"/>
                </a:lnTo>
                <a:lnTo>
                  <a:pt x="4386771" y="2207"/>
                </a:lnTo>
                <a:lnTo>
                  <a:pt x="4448420" y="2396"/>
                </a:lnTo>
                <a:lnTo>
                  <a:pt x="4509868" y="2590"/>
                </a:lnTo>
                <a:lnTo>
                  <a:pt x="4571100" y="2791"/>
                </a:lnTo>
                <a:lnTo>
                  <a:pt x="4632103" y="2998"/>
                </a:lnTo>
                <a:lnTo>
                  <a:pt x="4692862" y="3210"/>
                </a:lnTo>
                <a:lnTo>
                  <a:pt x="4753363" y="3428"/>
                </a:lnTo>
                <a:lnTo>
                  <a:pt x="4813594" y="3652"/>
                </a:lnTo>
                <a:lnTo>
                  <a:pt x="4873539" y="3881"/>
                </a:lnTo>
                <a:lnTo>
                  <a:pt x="4933185" y="4115"/>
                </a:lnTo>
                <a:lnTo>
                  <a:pt x="4992517" y="4354"/>
                </a:lnTo>
                <a:lnTo>
                  <a:pt x="5051523" y="4597"/>
                </a:lnTo>
                <a:lnTo>
                  <a:pt x="5110188" y="4845"/>
                </a:lnTo>
                <a:lnTo>
                  <a:pt x="5168499" y="5098"/>
                </a:lnTo>
                <a:lnTo>
                  <a:pt x="5226440" y="5355"/>
                </a:lnTo>
                <a:lnTo>
                  <a:pt x="5283999" y="5616"/>
                </a:lnTo>
                <a:lnTo>
                  <a:pt x="5341162" y="5881"/>
                </a:lnTo>
                <a:lnTo>
                  <a:pt x="5397914" y="6149"/>
                </a:lnTo>
                <a:lnTo>
                  <a:pt x="5454242" y="6421"/>
                </a:lnTo>
                <a:lnTo>
                  <a:pt x="5510131" y="6697"/>
                </a:lnTo>
                <a:lnTo>
                  <a:pt x="5565569" y="6975"/>
                </a:lnTo>
                <a:lnTo>
                  <a:pt x="5620540" y="7257"/>
                </a:lnTo>
                <a:lnTo>
                  <a:pt x="5675031" y="7542"/>
                </a:lnTo>
                <a:lnTo>
                  <a:pt x="5729029" y="7829"/>
                </a:lnTo>
                <a:lnTo>
                  <a:pt x="5782518" y="8119"/>
                </a:lnTo>
                <a:lnTo>
                  <a:pt x="5835486" y="8411"/>
                </a:lnTo>
                <a:lnTo>
                  <a:pt x="5887919" y="8706"/>
                </a:lnTo>
                <a:lnTo>
                  <a:pt x="5939802" y="9002"/>
                </a:lnTo>
                <a:lnTo>
                  <a:pt x="5991121" y="9301"/>
                </a:lnTo>
                <a:lnTo>
                  <a:pt x="6041863" y="9601"/>
                </a:lnTo>
                <a:lnTo>
                  <a:pt x="6092014" y="9902"/>
                </a:lnTo>
                <a:lnTo>
                  <a:pt x="6141560" y="10205"/>
                </a:lnTo>
                <a:lnTo>
                  <a:pt x="6190486" y="10509"/>
                </a:lnTo>
                <a:lnTo>
                  <a:pt x="6238780" y="10814"/>
                </a:lnTo>
                <a:lnTo>
                  <a:pt x="6286427" y="11120"/>
                </a:lnTo>
                <a:lnTo>
                  <a:pt x="6333413" y="11426"/>
                </a:lnTo>
                <a:lnTo>
                  <a:pt x="6379724" y="11733"/>
                </a:lnTo>
                <a:lnTo>
                  <a:pt x="6425347" y="12041"/>
                </a:lnTo>
                <a:lnTo>
                  <a:pt x="6470267" y="12348"/>
                </a:lnTo>
                <a:lnTo>
                  <a:pt x="6514471" y="12656"/>
                </a:lnTo>
                <a:lnTo>
                  <a:pt x="6557944" y="12963"/>
                </a:lnTo>
                <a:lnTo>
                  <a:pt x="6600673" y="13270"/>
                </a:lnTo>
                <a:lnTo>
                  <a:pt x="6642644" y="13576"/>
                </a:lnTo>
                <a:lnTo>
                  <a:pt x="6683843" y="13882"/>
                </a:lnTo>
                <a:lnTo>
                  <a:pt x="6724256" y="14187"/>
                </a:lnTo>
                <a:lnTo>
                  <a:pt x="6763869" y="14490"/>
                </a:lnTo>
                <a:lnTo>
                  <a:pt x="6802668" y="14793"/>
                </a:lnTo>
                <a:lnTo>
                  <a:pt x="6877769" y="15394"/>
                </a:lnTo>
                <a:lnTo>
                  <a:pt x="6949448" y="15988"/>
                </a:lnTo>
                <a:lnTo>
                  <a:pt x="7017594" y="16573"/>
                </a:lnTo>
                <a:lnTo>
                  <a:pt x="7082095" y="17149"/>
                </a:lnTo>
                <a:lnTo>
                  <a:pt x="7142840" y="17714"/>
                </a:lnTo>
                <a:lnTo>
                  <a:pt x="7199718" y="18266"/>
                </a:lnTo>
                <a:lnTo>
                  <a:pt x="7252617" y="18805"/>
                </a:lnTo>
                <a:lnTo>
                  <a:pt x="7301427" y="19329"/>
                </a:lnTo>
                <a:lnTo>
                  <a:pt x="7346035" y="19836"/>
                </a:lnTo>
                <a:lnTo>
                  <a:pt x="7376254" y="59018"/>
                </a:lnTo>
                <a:lnTo>
                  <a:pt x="7384636" y="97802"/>
                </a:lnTo>
                <a:lnTo>
                  <a:pt x="7391921" y="136471"/>
                </a:lnTo>
                <a:lnTo>
                  <a:pt x="7398158" y="175060"/>
                </a:lnTo>
                <a:lnTo>
                  <a:pt x="7403396" y="213604"/>
                </a:lnTo>
                <a:lnTo>
                  <a:pt x="7407683" y="252141"/>
                </a:lnTo>
                <a:lnTo>
                  <a:pt x="7411066" y="290706"/>
                </a:lnTo>
                <a:lnTo>
                  <a:pt x="7413595" y="329334"/>
                </a:lnTo>
                <a:lnTo>
                  <a:pt x="7415317" y="368062"/>
                </a:lnTo>
                <a:lnTo>
                  <a:pt x="7416280" y="406925"/>
                </a:lnTo>
                <a:lnTo>
                  <a:pt x="7416533" y="445959"/>
                </a:lnTo>
                <a:lnTo>
                  <a:pt x="7416123" y="485200"/>
                </a:lnTo>
                <a:lnTo>
                  <a:pt x="7415099" y="524684"/>
                </a:lnTo>
                <a:lnTo>
                  <a:pt x="7413510" y="564446"/>
                </a:lnTo>
                <a:lnTo>
                  <a:pt x="7411402" y="604524"/>
                </a:lnTo>
                <a:lnTo>
                  <a:pt x="7408826" y="644951"/>
                </a:lnTo>
                <a:lnTo>
                  <a:pt x="7405827" y="685765"/>
                </a:lnTo>
                <a:lnTo>
                  <a:pt x="7402456" y="727000"/>
                </a:lnTo>
                <a:lnTo>
                  <a:pt x="7398759" y="768694"/>
                </a:lnTo>
                <a:lnTo>
                  <a:pt x="7394786" y="810881"/>
                </a:lnTo>
                <a:lnTo>
                  <a:pt x="7390584" y="853598"/>
                </a:lnTo>
                <a:lnTo>
                  <a:pt x="7386202" y="896880"/>
                </a:lnTo>
                <a:lnTo>
                  <a:pt x="7381687" y="940764"/>
                </a:lnTo>
                <a:lnTo>
                  <a:pt x="7377088" y="985284"/>
                </a:lnTo>
                <a:lnTo>
                  <a:pt x="7372453" y="1030478"/>
                </a:lnTo>
                <a:lnTo>
                  <a:pt x="7367830" y="1076380"/>
                </a:lnTo>
                <a:lnTo>
                  <a:pt x="7363268" y="1123027"/>
                </a:lnTo>
                <a:lnTo>
                  <a:pt x="7358814" y="1170454"/>
                </a:lnTo>
                <a:lnTo>
                  <a:pt x="7354517" y="1218698"/>
                </a:lnTo>
                <a:lnTo>
                  <a:pt x="7350425" y="1267793"/>
                </a:lnTo>
                <a:lnTo>
                  <a:pt x="7346586" y="1317777"/>
                </a:lnTo>
                <a:lnTo>
                  <a:pt x="7343048" y="1368685"/>
                </a:lnTo>
                <a:lnTo>
                  <a:pt x="7339860" y="1420552"/>
                </a:lnTo>
                <a:lnTo>
                  <a:pt x="7337069" y="1473414"/>
                </a:lnTo>
                <a:lnTo>
                  <a:pt x="7334724" y="1527308"/>
                </a:lnTo>
                <a:lnTo>
                  <a:pt x="7332873" y="1582269"/>
                </a:lnTo>
                <a:lnTo>
                  <a:pt x="7331565" y="1638333"/>
                </a:lnTo>
                <a:lnTo>
                  <a:pt x="7330846" y="1695536"/>
                </a:lnTo>
                <a:lnTo>
                  <a:pt x="7330766" y="1753914"/>
                </a:lnTo>
                <a:lnTo>
                  <a:pt x="7331373" y="1813502"/>
                </a:lnTo>
                <a:lnTo>
                  <a:pt x="7332715" y="1874336"/>
                </a:lnTo>
                <a:lnTo>
                  <a:pt x="7334839" y="1936453"/>
                </a:lnTo>
                <a:lnTo>
                  <a:pt x="7337795" y="1999888"/>
                </a:lnTo>
                <a:lnTo>
                  <a:pt x="7341631" y="2064676"/>
                </a:lnTo>
                <a:lnTo>
                  <a:pt x="7346394" y="2130855"/>
                </a:lnTo>
                <a:lnTo>
                  <a:pt x="7352132" y="2198459"/>
                </a:lnTo>
                <a:lnTo>
                  <a:pt x="7358895" y="2267524"/>
                </a:lnTo>
                <a:lnTo>
                  <a:pt x="7366729" y="2338087"/>
                </a:lnTo>
                <a:lnTo>
                  <a:pt x="7299757" y="2337311"/>
                </a:lnTo>
                <a:lnTo>
                  <a:pt x="7233186" y="2336577"/>
                </a:lnTo>
                <a:lnTo>
                  <a:pt x="7167012" y="2335883"/>
                </a:lnTo>
                <a:lnTo>
                  <a:pt x="7101231" y="2335230"/>
                </a:lnTo>
                <a:lnTo>
                  <a:pt x="7035840" y="2334616"/>
                </a:lnTo>
                <a:lnTo>
                  <a:pt x="6970835" y="2334041"/>
                </a:lnTo>
                <a:lnTo>
                  <a:pt x="6906213" y="2333504"/>
                </a:lnTo>
                <a:lnTo>
                  <a:pt x="6841969" y="2333005"/>
                </a:lnTo>
                <a:lnTo>
                  <a:pt x="6778101" y="2332543"/>
                </a:lnTo>
                <a:lnTo>
                  <a:pt x="6714603" y="2332116"/>
                </a:lnTo>
                <a:lnTo>
                  <a:pt x="6651473" y="2331726"/>
                </a:lnTo>
                <a:lnTo>
                  <a:pt x="6588707" y="2331370"/>
                </a:lnTo>
                <a:lnTo>
                  <a:pt x="6526301" y="2331048"/>
                </a:lnTo>
                <a:lnTo>
                  <a:pt x="6464251" y="2330761"/>
                </a:lnTo>
                <a:lnTo>
                  <a:pt x="6402554" y="2330506"/>
                </a:lnTo>
                <a:lnTo>
                  <a:pt x="6341205" y="2330283"/>
                </a:lnTo>
                <a:lnTo>
                  <a:pt x="6280202" y="2330092"/>
                </a:lnTo>
                <a:lnTo>
                  <a:pt x="6219541" y="2329932"/>
                </a:lnTo>
                <a:lnTo>
                  <a:pt x="6159217" y="2329802"/>
                </a:lnTo>
                <a:lnTo>
                  <a:pt x="6099227" y="2329702"/>
                </a:lnTo>
                <a:lnTo>
                  <a:pt x="6039568" y="2329632"/>
                </a:lnTo>
                <a:lnTo>
                  <a:pt x="5980235" y="2329589"/>
                </a:lnTo>
                <a:lnTo>
                  <a:pt x="5921225" y="2329574"/>
                </a:lnTo>
                <a:lnTo>
                  <a:pt x="5862534" y="2329587"/>
                </a:lnTo>
                <a:lnTo>
                  <a:pt x="5804159" y="2329625"/>
                </a:lnTo>
                <a:lnTo>
                  <a:pt x="5746095" y="2329690"/>
                </a:lnTo>
                <a:lnTo>
                  <a:pt x="5688339" y="2329780"/>
                </a:lnTo>
                <a:lnTo>
                  <a:pt x="5630888" y="2329894"/>
                </a:lnTo>
                <a:lnTo>
                  <a:pt x="5573737" y="2330032"/>
                </a:lnTo>
                <a:lnTo>
                  <a:pt x="5516883" y="2330193"/>
                </a:lnTo>
                <a:lnTo>
                  <a:pt x="5460323" y="2330377"/>
                </a:lnTo>
                <a:lnTo>
                  <a:pt x="5404051" y="2330582"/>
                </a:lnTo>
                <a:lnTo>
                  <a:pt x="5348066" y="2330809"/>
                </a:lnTo>
                <a:lnTo>
                  <a:pt x="5292362" y="2331056"/>
                </a:lnTo>
                <a:lnTo>
                  <a:pt x="5236937" y="2331324"/>
                </a:lnTo>
                <a:lnTo>
                  <a:pt x="5181786" y="2331610"/>
                </a:lnTo>
                <a:lnTo>
                  <a:pt x="5126906" y="2331915"/>
                </a:lnTo>
                <a:lnTo>
                  <a:pt x="5072294" y="2332238"/>
                </a:lnTo>
                <a:lnTo>
                  <a:pt x="5017944" y="2332579"/>
                </a:lnTo>
                <a:lnTo>
                  <a:pt x="4963855" y="2332936"/>
                </a:lnTo>
                <a:lnTo>
                  <a:pt x="4910021" y="2333309"/>
                </a:lnTo>
                <a:lnTo>
                  <a:pt x="4856439" y="2333697"/>
                </a:lnTo>
                <a:lnTo>
                  <a:pt x="4803106" y="2334100"/>
                </a:lnTo>
                <a:lnTo>
                  <a:pt x="4750018" y="2334518"/>
                </a:lnTo>
                <a:lnTo>
                  <a:pt x="4697171" y="2334948"/>
                </a:lnTo>
                <a:lnTo>
                  <a:pt x="4644562" y="2335391"/>
                </a:lnTo>
                <a:lnTo>
                  <a:pt x="4592186" y="2335847"/>
                </a:lnTo>
                <a:lnTo>
                  <a:pt x="4540040" y="2336314"/>
                </a:lnTo>
                <a:lnTo>
                  <a:pt x="4488120" y="2336791"/>
                </a:lnTo>
                <a:lnTo>
                  <a:pt x="4436423" y="2337279"/>
                </a:lnTo>
                <a:lnTo>
                  <a:pt x="4384944" y="2337776"/>
                </a:lnTo>
                <a:lnTo>
                  <a:pt x="4333681" y="2338282"/>
                </a:lnTo>
                <a:lnTo>
                  <a:pt x="4282629" y="2338796"/>
                </a:lnTo>
                <a:lnTo>
                  <a:pt x="4231784" y="2339318"/>
                </a:lnTo>
                <a:lnTo>
                  <a:pt x="4181144" y="2339847"/>
                </a:lnTo>
                <a:lnTo>
                  <a:pt x="4130703" y="2340382"/>
                </a:lnTo>
                <a:lnTo>
                  <a:pt x="4080459" y="2340922"/>
                </a:lnTo>
                <a:lnTo>
                  <a:pt x="4030408" y="2341467"/>
                </a:lnTo>
                <a:lnTo>
                  <a:pt x="3980546" y="2342017"/>
                </a:lnTo>
                <a:lnTo>
                  <a:pt x="3930870" y="2342570"/>
                </a:lnTo>
                <a:lnTo>
                  <a:pt x="3881375" y="2343126"/>
                </a:lnTo>
                <a:lnTo>
                  <a:pt x="3832057" y="2343685"/>
                </a:lnTo>
                <a:lnTo>
                  <a:pt x="3782915" y="2344245"/>
                </a:lnTo>
                <a:lnTo>
                  <a:pt x="3733942" y="2344806"/>
                </a:lnTo>
                <a:lnTo>
                  <a:pt x="3685136" y="2345367"/>
                </a:lnTo>
                <a:lnTo>
                  <a:pt x="3636493" y="2345929"/>
                </a:lnTo>
                <a:lnTo>
                  <a:pt x="3588010" y="2346489"/>
                </a:lnTo>
                <a:lnTo>
                  <a:pt x="3539682" y="2347047"/>
                </a:lnTo>
                <a:lnTo>
                  <a:pt x="3491506" y="2347604"/>
                </a:lnTo>
                <a:lnTo>
                  <a:pt x="3443478" y="2348157"/>
                </a:lnTo>
                <a:lnTo>
                  <a:pt x="3395595" y="2348707"/>
                </a:lnTo>
                <a:lnTo>
                  <a:pt x="3347852" y="2349253"/>
                </a:lnTo>
                <a:lnTo>
                  <a:pt x="3300247" y="2349794"/>
                </a:lnTo>
                <a:lnTo>
                  <a:pt x="3252774" y="2350329"/>
                </a:lnTo>
                <a:lnTo>
                  <a:pt x="3205431" y="2350858"/>
                </a:lnTo>
                <a:lnTo>
                  <a:pt x="3158214" y="2351380"/>
                </a:lnTo>
                <a:lnTo>
                  <a:pt x="3111120" y="2351895"/>
                </a:lnTo>
                <a:lnTo>
                  <a:pt x="3064143" y="2352402"/>
                </a:lnTo>
                <a:lnTo>
                  <a:pt x="3017281" y="2352900"/>
                </a:lnTo>
                <a:lnTo>
                  <a:pt x="2970531" y="2353388"/>
                </a:lnTo>
                <a:lnTo>
                  <a:pt x="2923887" y="2353867"/>
                </a:lnTo>
                <a:lnTo>
                  <a:pt x="2877347" y="2354334"/>
                </a:lnTo>
                <a:lnTo>
                  <a:pt x="2830907" y="2354791"/>
                </a:lnTo>
                <a:lnTo>
                  <a:pt x="2784563" y="2355235"/>
                </a:lnTo>
                <a:lnTo>
                  <a:pt x="2738311" y="2355666"/>
                </a:lnTo>
                <a:lnTo>
                  <a:pt x="2692148" y="2356085"/>
                </a:lnTo>
                <a:lnTo>
                  <a:pt x="2646070" y="2356489"/>
                </a:lnTo>
                <a:lnTo>
                  <a:pt x="2600074" y="2356878"/>
                </a:lnTo>
                <a:lnTo>
                  <a:pt x="2554154" y="2357253"/>
                </a:lnTo>
                <a:lnTo>
                  <a:pt x="2508309" y="2357611"/>
                </a:lnTo>
                <a:lnTo>
                  <a:pt x="2462533" y="2357953"/>
                </a:lnTo>
                <a:lnTo>
                  <a:pt x="2416824" y="2358277"/>
                </a:lnTo>
                <a:lnTo>
                  <a:pt x="2371178" y="2358584"/>
                </a:lnTo>
                <a:lnTo>
                  <a:pt x="2325591" y="2358872"/>
                </a:lnTo>
                <a:lnTo>
                  <a:pt x="2280058" y="2359141"/>
                </a:lnTo>
                <a:lnTo>
                  <a:pt x="2234578" y="2359389"/>
                </a:lnTo>
                <a:lnTo>
                  <a:pt x="2189145" y="2359618"/>
                </a:lnTo>
                <a:lnTo>
                  <a:pt x="2143756" y="2359825"/>
                </a:lnTo>
                <a:lnTo>
                  <a:pt x="2098407" y="2360010"/>
                </a:lnTo>
                <a:lnTo>
                  <a:pt x="2053095" y="2360173"/>
                </a:lnTo>
                <a:lnTo>
                  <a:pt x="2007816" y="2360313"/>
                </a:lnTo>
                <a:lnTo>
                  <a:pt x="1962566" y="2360429"/>
                </a:lnTo>
                <a:lnTo>
                  <a:pt x="1917342" y="2360521"/>
                </a:lnTo>
                <a:lnTo>
                  <a:pt x="1872139" y="2360587"/>
                </a:lnTo>
                <a:lnTo>
                  <a:pt x="1826955" y="2360628"/>
                </a:lnTo>
                <a:lnTo>
                  <a:pt x="1781784" y="2360643"/>
                </a:lnTo>
                <a:lnTo>
                  <a:pt x="1736625" y="2360630"/>
                </a:lnTo>
                <a:lnTo>
                  <a:pt x="1691472" y="2360590"/>
                </a:lnTo>
                <a:lnTo>
                  <a:pt x="1646322" y="2360521"/>
                </a:lnTo>
                <a:lnTo>
                  <a:pt x="1601172" y="2360423"/>
                </a:lnTo>
                <a:lnTo>
                  <a:pt x="1556018" y="2360296"/>
                </a:lnTo>
                <a:lnTo>
                  <a:pt x="1510855" y="2360138"/>
                </a:lnTo>
                <a:lnTo>
                  <a:pt x="1465681" y="2359950"/>
                </a:lnTo>
                <a:lnTo>
                  <a:pt x="1420491" y="2359730"/>
                </a:lnTo>
                <a:lnTo>
                  <a:pt x="1375283" y="2359477"/>
                </a:lnTo>
                <a:lnTo>
                  <a:pt x="1330051" y="2359192"/>
                </a:lnTo>
                <a:lnTo>
                  <a:pt x="1284793" y="2358873"/>
                </a:lnTo>
                <a:lnTo>
                  <a:pt x="1239504" y="2358520"/>
                </a:lnTo>
                <a:lnTo>
                  <a:pt x="1194182" y="2358132"/>
                </a:lnTo>
                <a:lnTo>
                  <a:pt x="1148822" y="2357708"/>
                </a:lnTo>
                <a:lnTo>
                  <a:pt x="1103420" y="2357249"/>
                </a:lnTo>
                <a:lnTo>
                  <a:pt x="1057973" y="2356752"/>
                </a:lnTo>
                <a:lnTo>
                  <a:pt x="1012477" y="2356218"/>
                </a:lnTo>
                <a:lnTo>
                  <a:pt x="966929" y="2355646"/>
                </a:lnTo>
                <a:lnTo>
                  <a:pt x="921324" y="2355036"/>
                </a:lnTo>
                <a:lnTo>
                  <a:pt x="875660" y="2354385"/>
                </a:lnTo>
                <a:lnTo>
                  <a:pt x="829931" y="2353695"/>
                </a:lnTo>
                <a:lnTo>
                  <a:pt x="784135" y="2352964"/>
                </a:lnTo>
                <a:lnTo>
                  <a:pt x="738268" y="2352191"/>
                </a:lnTo>
                <a:lnTo>
                  <a:pt x="692326" y="2351377"/>
                </a:lnTo>
                <a:lnTo>
                  <a:pt x="646305" y="2350520"/>
                </a:lnTo>
                <a:lnTo>
                  <a:pt x="600202" y="2349619"/>
                </a:lnTo>
                <a:lnTo>
                  <a:pt x="554013" y="2348675"/>
                </a:lnTo>
                <a:lnTo>
                  <a:pt x="507734" y="2347686"/>
                </a:lnTo>
                <a:lnTo>
                  <a:pt x="461362" y="2346651"/>
                </a:lnTo>
                <a:lnTo>
                  <a:pt x="414893" y="2345571"/>
                </a:lnTo>
                <a:lnTo>
                  <a:pt x="368322" y="2344444"/>
                </a:lnTo>
                <a:lnTo>
                  <a:pt x="321647" y="2343269"/>
                </a:lnTo>
                <a:lnTo>
                  <a:pt x="274863" y="2342047"/>
                </a:lnTo>
                <a:lnTo>
                  <a:pt x="227968" y="2340777"/>
                </a:lnTo>
                <a:lnTo>
                  <a:pt x="180956" y="2339457"/>
                </a:lnTo>
                <a:lnTo>
                  <a:pt x="133825" y="2338087"/>
                </a:lnTo>
                <a:lnTo>
                  <a:pt x="125959" y="2275075"/>
                </a:lnTo>
                <a:lnTo>
                  <a:pt x="120756" y="2202996"/>
                </a:lnTo>
                <a:lnTo>
                  <a:pt x="119067" y="2163808"/>
                </a:lnTo>
                <a:lnTo>
                  <a:pt x="117939" y="2122655"/>
                </a:lnTo>
                <a:lnTo>
                  <a:pt x="117338" y="2079638"/>
                </a:lnTo>
                <a:lnTo>
                  <a:pt x="117229" y="2034856"/>
                </a:lnTo>
                <a:lnTo>
                  <a:pt x="117578" y="1988412"/>
                </a:lnTo>
                <a:lnTo>
                  <a:pt x="118348" y="1940405"/>
                </a:lnTo>
                <a:lnTo>
                  <a:pt x="119506" y="1890936"/>
                </a:lnTo>
                <a:lnTo>
                  <a:pt x="121018" y="1840106"/>
                </a:lnTo>
                <a:lnTo>
                  <a:pt x="122847" y="1788015"/>
                </a:lnTo>
                <a:lnTo>
                  <a:pt x="124959" y="1734763"/>
                </a:lnTo>
                <a:lnTo>
                  <a:pt x="127319" y="1680452"/>
                </a:lnTo>
                <a:lnTo>
                  <a:pt x="129894" y="1625182"/>
                </a:lnTo>
                <a:lnTo>
                  <a:pt x="132647" y="1569054"/>
                </a:lnTo>
                <a:lnTo>
                  <a:pt x="135544" y="1512168"/>
                </a:lnTo>
                <a:lnTo>
                  <a:pt x="138550" y="1454624"/>
                </a:lnTo>
                <a:lnTo>
                  <a:pt x="141630" y="1396524"/>
                </a:lnTo>
                <a:lnTo>
                  <a:pt x="144751" y="1337968"/>
                </a:lnTo>
                <a:lnTo>
                  <a:pt x="147875" y="1279056"/>
                </a:lnTo>
                <a:lnTo>
                  <a:pt x="150970" y="1219890"/>
                </a:lnTo>
                <a:lnTo>
                  <a:pt x="154000" y="1160569"/>
                </a:lnTo>
                <a:lnTo>
                  <a:pt x="156931" y="1101195"/>
                </a:lnTo>
                <a:lnTo>
                  <a:pt x="159727" y="1041867"/>
                </a:lnTo>
                <a:lnTo>
                  <a:pt x="162354" y="982687"/>
                </a:lnTo>
                <a:lnTo>
                  <a:pt x="164777" y="923755"/>
                </a:lnTo>
                <a:lnTo>
                  <a:pt x="166961" y="865172"/>
                </a:lnTo>
                <a:lnTo>
                  <a:pt x="168871" y="807038"/>
                </a:lnTo>
                <a:lnTo>
                  <a:pt x="170473" y="749454"/>
                </a:lnTo>
                <a:lnTo>
                  <a:pt x="171731" y="692520"/>
                </a:lnTo>
                <a:lnTo>
                  <a:pt x="172612" y="636338"/>
                </a:lnTo>
                <a:lnTo>
                  <a:pt x="173080" y="581007"/>
                </a:lnTo>
                <a:lnTo>
                  <a:pt x="173100" y="526628"/>
                </a:lnTo>
                <a:lnTo>
                  <a:pt x="172638" y="473303"/>
                </a:lnTo>
                <a:lnTo>
                  <a:pt x="171658" y="421130"/>
                </a:lnTo>
                <a:lnTo>
                  <a:pt x="170127" y="370212"/>
                </a:lnTo>
                <a:lnTo>
                  <a:pt x="168009" y="320648"/>
                </a:lnTo>
                <a:lnTo>
                  <a:pt x="165269" y="272540"/>
                </a:lnTo>
                <a:lnTo>
                  <a:pt x="161872" y="225988"/>
                </a:lnTo>
                <a:lnTo>
                  <a:pt x="157784" y="181091"/>
                </a:lnTo>
                <a:lnTo>
                  <a:pt x="152971" y="137952"/>
                </a:lnTo>
                <a:lnTo>
                  <a:pt x="147396" y="96671"/>
                </a:lnTo>
                <a:lnTo>
                  <a:pt x="141026" y="57347"/>
                </a:lnTo>
                <a:lnTo>
                  <a:pt x="133825" y="20083"/>
                </a:lnTo>
                <a:close/>
              </a:path>
              <a:path w="7416800" h="2367279">
                <a:moveTo>
                  <a:pt x="133825" y="20083"/>
                </a:moveTo>
                <a:lnTo>
                  <a:pt x="202008" y="22028"/>
                </a:lnTo>
                <a:lnTo>
                  <a:pt x="270021" y="23946"/>
                </a:lnTo>
                <a:lnTo>
                  <a:pt x="337862" y="25835"/>
                </a:lnTo>
                <a:lnTo>
                  <a:pt x="405531" y="27696"/>
                </a:lnTo>
                <a:lnTo>
                  <a:pt x="473025" y="29529"/>
                </a:lnTo>
                <a:lnTo>
                  <a:pt x="540343" y="31334"/>
                </a:lnTo>
                <a:lnTo>
                  <a:pt x="607483" y="33110"/>
                </a:lnTo>
                <a:lnTo>
                  <a:pt x="674444" y="34859"/>
                </a:lnTo>
                <a:lnTo>
                  <a:pt x="741224" y="36579"/>
                </a:lnTo>
                <a:lnTo>
                  <a:pt x="807822" y="38272"/>
                </a:lnTo>
                <a:lnTo>
                  <a:pt x="874235" y="39936"/>
                </a:lnTo>
                <a:lnTo>
                  <a:pt x="940463" y="41572"/>
                </a:lnTo>
                <a:lnTo>
                  <a:pt x="1006503" y="43180"/>
                </a:lnTo>
                <a:lnTo>
                  <a:pt x="1072354" y="44760"/>
                </a:lnTo>
                <a:lnTo>
                  <a:pt x="1138015" y="46312"/>
                </a:lnTo>
                <a:lnTo>
                  <a:pt x="1203483" y="47836"/>
                </a:lnTo>
                <a:lnTo>
                  <a:pt x="1268758" y="49332"/>
                </a:lnTo>
                <a:lnTo>
                  <a:pt x="1333837" y="50800"/>
                </a:lnTo>
                <a:lnTo>
                  <a:pt x="1398720" y="52240"/>
                </a:lnTo>
                <a:lnTo>
                  <a:pt x="1463403" y="53652"/>
                </a:lnTo>
                <a:lnTo>
                  <a:pt x="1527887" y="55036"/>
                </a:lnTo>
                <a:lnTo>
                  <a:pt x="1592168" y="56392"/>
                </a:lnTo>
                <a:lnTo>
                  <a:pt x="1656247" y="57720"/>
                </a:lnTo>
                <a:lnTo>
                  <a:pt x="1720120" y="59021"/>
                </a:lnTo>
                <a:lnTo>
                  <a:pt x="1783786" y="60293"/>
                </a:lnTo>
                <a:lnTo>
                  <a:pt x="1847245" y="61537"/>
                </a:lnTo>
                <a:lnTo>
                  <a:pt x="1910493" y="62754"/>
                </a:lnTo>
                <a:lnTo>
                  <a:pt x="1973530" y="63943"/>
                </a:lnTo>
                <a:lnTo>
                  <a:pt x="2036354" y="65104"/>
                </a:lnTo>
                <a:lnTo>
                  <a:pt x="2098964" y="66237"/>
                </a:lnTo>
                <a:lnTo>
                  <a:pt x="2161357" y="67342"/>
                </a:lnTo>
                <a:lnTo>
                  <a:pt x="2223532" y="68419"/>
                </a:lnTo>
                <a:lnTo>
                  <a:pt x="2285488" y="69469"/>
                </a:lnTo>
                <a:lnTo>
                  <a:pt x="2347222" y="70491"/>
                </a:lnTo>
                <a:lnTo>
                  <a:pt x="2408734" y="71485"/>
                </a:lnTo>
                <a:lnTo>
                  <a:pt x="2470022" y="72451"/>
                </a:lnTo>
                <a:lnTo>
                  <a:pt x="2531084" y="73390"/>
                </a:lnTo>
                <a:lnTo>
                  <a:pt x="2591918" y="74300"/>
                </a:lnTo>
                <a:lnTo>
                  <a:pt x="2652523" y="75184"/>
                </a:lnTo>
                <a:lnTo>
                  <a:pt x="2712898" y="76039"/>
                </a:lnTo>
                <a:lnTo>
                  <a:pt x="2773040" y="76867"/>
                </a:lnTo>
                <a:lnTo>
                  <a:pt x="2832948" y="77667"/>
                </a:lnTo>
                <a:lnTo>
                  <a:pt x="2892621" y="78439"/>
                </a:lnTo>
                <a:lnTo>
                  <a:pt x="2952056" y="79184"/>
                </a:lnTo>
                <a:lnTo>
                  <a:pt x="3011253" y="79901"/>
                </a:lnTo>
                <a:lnTo>
                  <a:pt x="3070209" y="80590"/>
                </a:lnTo>
                <a:lnTo>
                  <a:pt x="3128924" y="81252"/>
                </a:lnTo>
                <a:lnTo>
                  <a:pt x="3187395" y="81886"/>
                </a:lnTo>
                <a:lnTo>
                  <a:pt x="3245620" y="82492"/>
                </a:lnTo>
                <a:lnTo>
                  <a:pt x="3303599" y="83071"/>
                </a:lnTo>
                <a:lnTo>
                  <a:pt x="3361330" y="83623"/>
                </a:lnTo>
                <a:lnTo>
                  <a:pt x="3418811" y="84147"/>
                </a:lnTo>
                <a:lnTo>
                  <a:pt x="3476040" y="84643"/>
                </a:lnTo>
                <a:lnTo>
                  <a:pt x="3533015" y="85112"/>
                </a:lnTo>
                <a:lnTo>
                  <a:pt x="3589736" y="85553"/>
                </a:lnTo>
                <a:lnTo>
                  <a:pt x="3646201" y="85967"/>
                </a:lnTo>
                <a:lnTo>
                  <a:pt x="3702408" y="86353"/>
                </a:lnTo>
                <a:lnTo>
                  <a:pt x="3758355" y="86712"/>
                </a:lnTo>
                <a:lnTo>
                  <a:pt x="3814040" y="87043"/>
                </a:lnTo>
                <a:lnTo>
                  <a:pt x="3869463" y="87347"/>
                </a:lnTo>
                <a:lnTo>
                  <a:pt x="3924622" y="87624"/>
                </a:lnTo>
                <a:lnTo>
                  <a:pt x="3979514" y="87873"/>
                </a:lnTo>
                <a:lnTo>
                  <a:pt x="4034139" y="88094"/>
                </a:lnTo>
                <a:lnTo>
                  <a:pt x="4088494" y="88288"/>
                </a:lnTo>
                <a:lnTo>
                  <a:pt x="4142579" y="88455"/>
                </a:lnTo>
                <a:lnTo>
                  <a:pt x="4196391" y="88595"/>
                </a:lnTo>
                <a:lnTo>
                  <a:pt x="4249929" y="88707"/>
                </a:lnTo>
                <a:lnTo>
                  <a:pt x="4303192" y="88792"/>
                </a:lnTo>
                <a:lnTo>
                  <a:pt x="4356177" y="88849"/>
                </a:lnTo>
                <a:lnTo>
                  <a:pt x="4408883" y="88879"/>
                </a:lnTo>
                <a:lnTo>
                  <a:pt x="4461309" y="88882"/>
                </a:lnTo>
                <a:lnTo>
                  <a:pt x="4513453" y="88857"/>
                </a:lnTo>
                <a:lnTo>
                  <a:pt x="4565313" y="88806"/>
                </a:lnTo>
                <a:lnTo>
                  <a:pt x="4616887" y="88727"/>
                </a:lnTo>
                <a:lnTo>
                  <a:pt x="4668175" y="88620"/>
                </a:lnTo>
                <a:lnTo>
                  <a:pt x="4719174" y="88487"/>
                </a:lnTo>
                <a:lnTo>
                  <a:pt x="4769884" y="88326"/>
                </a:lnTo>
                <a:lnTo>
                  <a:pt x="4820301" y="88138"/>
                </a:lnTo>
                <a:lnTo>
                  <a:pt x="4870425" y="87923"/>
                </a:lnTo>
                <a:lnTo>
                  <a:pt x="4920254" y="87680"/>
                </a:lnTo>
                <a:lnTo>
                  <a:pt x="4969787" y="87411"/>
                </a:lnTo>
                <a:lnTo>
                  <a:pt x="5019021" y="87114"/>
                </a:lnTo>
                <a:lnTo>
                  <a:pt x="5067956" y="86790"/>
                </a:lnTo>
                <a:lnTo>
                  <a:pt x="5116589" y="86439"/>
                </a:lnTo>
                <a:lnTo>
                  <a:pt x="5164919" y="86061"/>
                </a:lnTo>
                <a:lnTo>
                  <a:pt x="5212945" y="85655"/>
                </a:lnTo>
                <a:lnTo>
                  <a:pt x="5260664" y="85223"/>
                </a:lnTo>
                <a:lnTo>
                  <a:pt x="5308076" y="84763"/>
                </a:lnTo>
                <a:lnTo>
                  <a:pt x="5355178" y="84277"/>
                </a:lnTo>
                <a:lnTo>
                  <a:pt x="5401970" y="83763"/>
                </a:lnTo>
                <a:lnTo>
                  <a:pt x="5448448" y="83223"/>
                </a:lnTo>
                <a:lnTo>
                  <a:pt x="5494613" y="82655"/>
                </a:lnTo>
                <a:lnTo>
                  <a:pt x="5540462" y="82060"/>
                </a:lnTo>
                <a:lnTo>
                  <a:pt x="5585993" y="81438"/>
                </a:lnTo>
                <a:lnTo>
                  <a:pt x="5631205" y="80790"/>
                </a:lnTo>
                <a:lnTo>
                  <a:pt x="5676097" y="80114"/>
                </a:lnTo>
                <a:lnTo>
                  <a:pt x="5720666" y="79411"/>
                </a:lnTo>
                <a:lnTo>
                  <a:pt x="5764911" y="78682"/>
                </a:lnTo>
                <a:lnTo>
                  <a:pt x="5808832" y="77925"/>
                </a:lnTo>
                <a:lnTo>
                  <a:pt x="5852424" y="77141"/>
                </a:lnTo>
                <a:lnTo>
                  <a:pt x="5895689" y="76331"/>
                </a:lnTo>
                <a:lnTo>
                  <a:pt x="5938623" y="75494"/>
                </a:lnTo>
                <a:lnTo>
                  <a:pt x="5981225" y="74629"/>
                </a:lnTo>
                <a:lnTo>
                  <a:pt x="6023494" y="73738"/>
                </a:lnTo>
                <a:lnTo>
                  <a:pt x="6065427" y="72820"/>
                </a:lnTo>
                <a:lnTo>
                  <a:pt x="6107024" y="71875"/>
                </a:lnTo>
                <a:lnTo>
                  <a:pt x="6148283" y="70904"/>
                </a:lnTo>
                <a:lnTo>
                  <a:pt x="6189202" y="69905"/>
                </a:lnTo>
                <a:lnTo>
                  <a:pt x="6229779" y="68880"/>
                </a:lnTo>
                <a:lnTo>
                  <a:pt x="6270013" y="67827"/>
                </a:lnTo>
                <a:lnTo>
                  <a:pt x="6309902" y="66749"/>
                </a:lnTo>
                <a:lnTo>
                  <a:pt x="6349445" y="65643"/>
                </a:lnTo>
                <a:lnTo>
                  <a:pt x="6388640" y="64510"/>
                </a:lnTo>
                <a:lnTo>
                  <a:pt x="6427486" y="63351"/>
                </a:lnTo>
                <a:lnTo>
                  <a:pt x="6465980" y="62165"/>
                </a:lnTo>
                <a:lnTo>
                  <a:pt x="6504122" y="60952"/>
                </a:lnTo>
                <a:lnTo>
                  <a:pt x="6579341" y="58447"/>
                </a:lnTo>
                <a:lnTo>
                  <a:pt x="6653129" y="55834"/>
                </a:lnTo>
                <a:lnTo>
                  <a:pt x="6725474" y="53115"/>
                </a:lnTo>
                <a:lnTo>
                  <a:pt x="6796364" y="50290"/>
                </a:lnTo>
                <a:lnTo>
                  <a:pt x="6865784" y="47358"/>
                </a:lnTo>
                <a:lnTo>
                  <a:pt x="6933723" y="44320"/>
                </a:lnTo>
                <a:lnTo>
                  <a:pt x="7000167" y="41175"/>
                </a:lnTo>
                <a:lnTo>
                  <a:pt x="7065104" y="37924"/>
                </a:lnTo>
                <a:lnTo>
                  <a:pt x="7128521" y="34568"/>
                </a:lnTo>
                <a:lnTo>
                  <a:pt x="7190405" y="31105"/>
                </a:lnTo>
                <a:lnTo>
                  <a:pt x="7250743" y="27537"/>
                </a:lnTo>
                <a:lnTo>
                  <a:pt x="7309522" y="23863"/>
                </a:lnTo>
                <a:lnTo>
                  <a:pt x="7366729" y="20083"/>
                </a:lnTo>
                <a:lnTo>
                  <a:pt x="7353035" y="73219"/>
                </a:lnTo>
                <a:lnTo>
                  <a:pt x="7340779" y="124884"/>
                </a:lnTo>
                <a:lnTo>
                  <a:pt x="7329908" y="175147"/>
                </a:lnTo>
                <a:lnTo>
                  <a:pt x="7320368" y="224081"/>
                </a:lnTo>
                <a:lnTo>
                  <a:pt x="7312102" y="271756"/>
                </a:lnTo>
                <a:lnTo>
                  <a:pt x="7305058" y="318245"/>
                </a:lnTo>
                <a:lnTo>
                  <a:pt x="7299180" y="363618"/>
                </a:lnTo>
                <a:lnTo>
                  <a:pt x="7294413" y="407946"/>
                </a:lnTo>
                <a:lnTo>
                  <a:pt x="7290704" y="451301"/>
                </a:lnTo>
                <a:lnTo>
                  <a:pt x="7287997" y="493755"/>
                </a:lnTo>
                <a:lnTo>
                  <a:pt x="7286239" y="535378"/>
                </a:lnTo>
                <a:lnTo>
                  <a:pt x="7285374" y="576242"/>
                </a:lnTo>
                <a:lnTo>
                  <a:pt x="7285347" y="616418"/>
                </a:lnTo>
                <a:lnTo>
                  <a:pt x="7286105" y="655978"/>
                </a:lnTo>
                <a:lnTo>
                  <a:pt x="7287593" y="694993"/>
                </a:lnTo>
                <a:lnTo>
                  <a:pt x="7289755" y="733533"/>
                </a:lnTo>
                <a:lnTo>
                  <a:pt x="7292539" y="771672"/>
                </a:lnTo>
                <a:lnTo>
                  <a:pt x="7299749" y="847026"/>
                </a:lnTo>
                <a:lnTo>
                  <a:pt x="7308786" y="921626"/>
                </a:lnTo>
                <a:lnTo>
                  <a:pt x="7319214" y="996042"/>
                </a:lnTo>
                <a:lnTo>
                  <a:pt x="7330596" y="1070846"/>
                </a:lnTo>
                <a:lnTo>
                  <a:pt x="7336508" y="1108570"/>
                </a:lnTo>
                <a:lnTo>
                  <a:pt x="7342496" y="1146606"/>
                </a:lnTo>
                <a:lnTo>
                  <a:pt x="7348503" y="1185024"/>
                </a:lnTo>
                <a:lnTo>
                  <a:pt x="7354476" y="1223895"/>
                </a:lnTo>
                <a:lnTo>
                  <a:pt x="7360360" y="1263290"/>
                </a:lnTo>
                <a:lnTo>
                  <a:pt x="7366101" y="1303282"/>
                </a:lnTo>
                <a:lnTo>
                  <a:pt x="7371643" y="1343940"/>
                </a:lnTo>
                <a:lnTo>
                  <a:pt x="7376933" y="1385338"/>
                </a:lnTo>
                <a:lnTo>
                  <a:pt x="7381916" y="1427545"/>
                </a:lnTo>
                <a:lnTo>
                  <a:pt x="7386537" y="1470633"/>
                </a:lnTo>
                <a:lnTo>
                  <a:pt x="7390741" y="1514674"/>
                </a:lnTo>
                <a:lnTo>
                  <a:pt x="7394474" y="1559739"/>
                </a:lnTo>
                <a:lnTo>
                  <a:pt x="7397682" y="1605899"/>
                </a:lnTo>
                <a:lnTo>
                  <a:pt x="7400310" y="1653225"/>
                </a:lnTo>
                <a:lnTo>
                  <a:pt x="7402303" y="1701789"/>
                </a:lnTo>
                <a:lnTo>
                  <a:pt x="7403607" y="1751663"/>
                </a:lnTo>
                <a:lnTo>
                  <a:pt x="7404167" y="1802916"/>
                </a:lnTo>
                <a:lnTo>
                  <a:pt x="7403929" y="1855622"/>
                </a:lnTo>
                <a:lnTo>
                  <a:pt x="7402837" y="1909850"/>
                </a:lnTo>
                <a:lnTo>
                  <a:pt x="7400838" y="1965673"/>
                </a:lnTo>
                <a:lnTo>
                  <a:pt x="7397877" y="2023162"/>
                </a:lnTo>
                <a:lnTo>
                  <a:pt x="7393899" y="2082388"/>
                </a:lnTo>
                <a:lnTo>
                  <a:pt x="7388850" y="2143422"/>
                </a:lnTo>
                <a:lnTo>
                  <a:pt x="7382675" y="2206335"/>
                </a:lnTo>
                <a:lnTo>
                  <a:pt x="7375320" y="2271200"/>
                </a:lnTo>
                <a:lnTo>
                  <a:pt x="7366729" y="2338087"/>
                </a:lnTo>
                <a:lnTo>
                  <a:pt x="7303219" y="2340246"/>
                </a:lnTo>
                <a:lnTo>
                  <a:pt x="7239914" y="2342308"/>
                </a:lnTo>
                <a:lnTo>
                  <a:pt x="7176813" y="2344276"/>
                </a:lnTo>
                <a:lnTo>
                  <a:pt x="7113915" y="2346150"/>
                </a:lnTo>
                <a:lnTo>
                  <a:pt x="7051221" y="2347932"/>
                </a:lnTo>
                <a:lnTo>
                  <a:pt x="6988729" y="2349623"/>
                </a:lnTo>
                <a:lnTo>
                  <a:pt x="6926440" y="2351224"/>
                </a:lnTo>
                <a:lnTo>
                  <a:pt x="6864352" y="2352738"/>
                </a:lnTo>
                <a:lnTo>
                  <a:pt x="6802466" y="2354165"/>
                </a:lnTo>
                <a:lnTo>
                  <a:pt x="6740780" y="2355507"/>
                </a:lnTo>
                <a:lnTo>
                  <a:pt x="6679295" y="2356765"/>
                </a:lnTo>
                <a:lnTo>
                  <a:pt x="6618010" y="2357941"/>
                </a:lnTo>
                <a:lnTo>
                  <a:pt x="6556924" y="2359036"/>
                </a:lnTo>
                <a:lnTo>
                  <a:pt x="6496037" y="2360051"/>
                </a:lnTo>
                <a:lnTo>
                  <a:pt x="6435349" y="2360988"/>
                </a:lnTo>
                <a:lnTo>
                  <a:pt x="6374858" y="2361848"/>
                </a:lnTo>
                <a:lnTo>
                  <a:pt x="6314565" y="2362633"/>
                </a:lnTo>
                <a:lnTo>
                  <a:pt x="6254469" y="2363344"/>
                </a:lnTo>
                <a:lnTo>
                  <a:pt x="6194570" y="2363983"/>
                </a:lnTo>
                <a:lnTo>
                  <a:pt x="6134866" y="2364550"/>
                </a:lnTo>
                <a:lnTo>
                  <a:pt x="6075358" y="2365048"/>
                </a:lnTo>
                <a:lnTo>
                  <a:pt x="6016045" y="2365477"/>
                </a:lnTo>
                <a:lnTo>
                  <a:pt x="5956927" y="2365839"/>
                </a:lnTo>
                <a:lnTo>
                  <a:pt x="5898003" y="2366136"/>
                </a:lnTo>
                <a:lnTo>
                  <a:pt x="5839272" y="2366369"/>
                </a:lnTo>
                <a:lnTo>
                  <a:pt x="5780735" y="2366539"/>
                </a:lnTo>
                <a:lnTo>
                  <a:pt x="5722390" y="2366648"/>
                </a:lnTo>
                <a:lnTo>
                  <a:pt x="5664237" y="2366697"/>
                </a:lnTo>
                <a:lnTo>
                  <a:pt x="5606276" y="2366687"/>
                </a:lnTo>
                <a:lnTo>
                  <a:pt x="5548507" y="2366620"/>
                </a:lnTo>
                <a:lnTo>
                  <a:pt x="5490928" y="2366498"/>
                </a:lnTo>
                <a:lnTo>
                  <a:pt x="5433539" y="2366321"/>
                </a:lnTo>
                <a:lnTo>
                  <a:pt x="5376340" y="2366092"/>
                </a:lnTo>
                <a:lnTo>
                  <a:pt x="5319331" y="2365811"/>
                </a:lnTo>
                <a:lnTo>
                  <a:pt x="5262510" y="2365479"/>
                </a:lnTo>
                <a:lnTo>
                  <a:pt x="5205878" y="2365100"/>
                </a:lnTo>
                <a:lnTo>
                  <a:pt x="5149433" y="2364673"/>
                </a:lnTo>
                <a:lnTo>
                  <a:pt x="5093176" y="2364200"/>
                </a:lnTo>
                <a:lnTo>
                  <a:pt x="5037106" y="2363682"/>
                </a:lnTo>
                <a:lnTo>
                  <a:pt x="4981222" y="2363122"/>
                </a:lnTo>
                <a:lnTo>
                  <a:pt x="4925525" y="2362520"/>
                </a:lnTo>
                <a:lnTo>
                  <a:pt x="4870012" y="2361878"/>
                </a:lnTo>
                <a:lnTo>
                  <a:pt x="4814685" y="2361197"/>
                </a:lnTo>
                <a:lnTo>
                  <a:pt x="4759542" y="2360478"/>
                </a:lnTo>
                <a:lnTo>
                  <a:pt x="4704584" y="2359724"/>
                </a:lnTo>
                <a:lnTo>
                  <a:pt x="4649808" y="2358934"/>
                </a:lnTo>
                <a:lnTo>
                  <a:pt x="4595216" y="2358112"/>
                </a:lnTo>
                <a:lnTo>
                  <a:pt x="4540807" y="2357258"/>
                </a:lnTo>
                <a:lnTo>
                  <a:pt x="4486579" y="2356373"/>
                </a:lnTo>
                <a:lnTo>
                  <a:pt x="4432534" y="2355460"/>
                </a:lnTo>
                <a:lnTo>
                  <a:pt x="4378669" y="2354518"/>
                </a:lnTo>
                <a:lnTo>
                  <a:pt x="4324985" y="2353551"/>
                </a:lnTo>
                <a:lnTo>
                  <a:pt x="4271482" y="2352559"/>
                </a:lnTo>
                <a:lnTo>
                  <a:pt x="4218158" y="2351543"/>
                </a:lnTo>
                <a:lnTo>
                  <a:pt x="4165013" y="2350506"/>
                </a:lnTo>
                <a:lnTo>
                  <a:pt x="4112047" y="2349447"/>
                </a:lnTo>
                <a:lnTo>
                  <a:pt x="4059259" y="2348370"/>
                </a:lnTo>
                <a:lnTo>
                  <a:pt x="4006649" y="2347275"/>
                </a:lnTo>
                <a:lnTo>
                  <a:pt x="3954217" y="2346164"/>
                </a:lnTo>
                <a:lnTo>
                  <a:pt x="3901961" y="2345037"/>
                </a:lnTo>
                <a:lnTo>
                  <a:pt x="3849881" y="2343897"/>
                </a:lnTo>
                <a:lnTo>
                  <a:pt x="3797978" y="2342745"/>
                </a:lnTo>
                <a:lnTo>
                  <a:pt x="3746250" y="2341582"/>
                </a:lnTo>
                <a:lnTo>
                  <a:pt x="3694697" y="2340410"/>
                </a:lnTo>
                <a:lnTo>
                  <a:pt x="3643318" y="2339230"/>
                </a:lnTo>
                <a:lnTo>
                  <a:pt x="3592113" y="2338043"/>
                </a:lnTo>
                <a:lnTo>
                  <a:pt x="3541082" y="2336851"/>
                </a:lnTo>
                <a:lnTo>
                  <a:pt x="3490224" y="2335656"/>
                </a:lnTo>
                <a:lnTo>
                  <a:pt x="3439538" y="2334458"/>
                </a:lnTo>
                <a:lnTo>
                  <a:pt x="3389024" y="2333259"/>
                </a:lnTo>
                <a:lnTo>
                  <a:pt x="3338682" y="2332061"/>
                </a:lnTo>
                <a:lnTo>
                  <a:pt x="3288511" y="2330864"/>
                </a:lnTo>
                <a:lnTo>
                  <a:pt x="3238511" y="2329671"/>
                </a:lnTo>
                <a:lnTo>
                  <a:pt x="3188680" y="2328483"/>
                </a:lnTo>
                <a:lnTo>
                  <a:pt x="3139020" y="2327300"/>
                </a:lnTo>
                <a:lnTo>
                  <a:pt x="3089528" y="2326126"/>
                </a:lnTo>
                <a:lnTo>
                  <a:pt x="3040205" y="2324960"/>
                </a:lnTo>
                <a:lnTo>
                  <a:pt x="2991051" y="2323804"/>
                </a:lnTo>
                <a:lnTo>
                  <a:pt x="2942064" y="2322660"/>
                </a:lnTo>
                <a:lnTo>
                  <a:pt x="2893244" y="2321529"/>
                </a:lnTo>
                <a:lnTo>
                  <a:pt x="2844591" y="2320413"/>
                </a:lnTo>
                <a:lnTo>
                  <a:pt x="2796105" y="2319313"/>
                </a:lnTo>
                <a:lnTo>
                  <a:pt x="2747784" y="2318230"/>
                </a:lnTo>
                <a:lnTo>
                  <a:pt x="2699628" y="2317166"/>
                </a:lnTo>
                <a:lnTo>
                  <a:pt x="2651638" y="2316122"/>
                </a:lnTo>
                <a:lnTo>
                  <a:pt x="2603811" y="2315099"/>
                </a:lnTo>
                <a:lnTo>
                  <a:pt x="2556149" y="2314100"/>
                </a:lnTo>
                <a:lnTo>
                  <a:pt x="2508650" y="2313124"/>
                </a:lnTo>
                <a:lnTo>
                  <a:pt x="2461314" y="2312175"/>
                </a:lnTo>
                <a:lnTo>
                  <a:pt x="2414141" y="2311253"/>
                </a:lnTo>
                <a:lnTo>
                  <a:pt x="2367129" y="2310359"/>
                </a:lnTo>
                <a:lnTo>
                  <a:pt x="2320279" y="2309495"/>
                </a:lnTo>
                <a:lnTo>
                  <a:pt x="2273590" y="2308663"/>
                </a:lnTo>
                <a:lnTo>
                  <a:pt x="2227061" y="2307863"/>
                </a:lnTo>
                <a:lnTo>
                  <a:pt x="2180693" y="2307098"/>
                </a:lnTo>
                <a:lnTo>
                  <a:pt x="2134484" y="2306368"/>
                </a:lnTo>
                <a:lnTo>
                  <a:pt x="2088434" y="2305675"/>
                </a:lnTo>
                <a:lnTo>
                  <a:pt x="2042543" y="2305021"/>
                </a:lnTo>
                <a:lnTo>
                  <a:pt x="1996810" y="2304406"/>
                </a:lnTo>
                <a:lnTo>
                  <a:pt x="1951234" y="2303833"/>
                </a:lnTo>
                <a:lnTo>
                  <a:pt x="1905816" y="2303302"/>
                </a:lnTo>
                <a:lnTo>
                  <a:pt x="1860555" y="2302815"/>
                </a:lnTo>
                <a:lnTo>
                  <a:pt x="1815449" y="2302374"/>
                </a:lnTo>
                <a:lnTo>
                  <a:pt x="1770500" y="2301979"/>
                </a:lnTo>
                <a:lnTo>
                  <a:pt x="1725705" y="2301633"/>
                </a:lnTo>
                <a:lnTo>
                  <a:pt x="1681066" y="2301336"/>
                </a:lnTo>
                <a:lnTo>
                  <a:pt x="1636580" y="2301091"/>
                </a:lnTo>
                <a:lnTo>
                  <a:pt x="1592249" y="2300898"/>
                </a:lnTo>
                <a:lnTo>
                  <a:pt x="1548071" y="2300758"/>
                </a:lnTo>
                <a:lnTo>
                  <a:pt x="1504046" y="2300674"/>
                </a:lnTo>
                <a:lnTo>
                  <a:pt x="1460173" y="2300647"/>
                </a:lnTo>
                <a:lnTo>
                  <a:pt x="1416452" y="2300677"/>
                </a:lnTo>
                <a:lnTo>
                  <a:pt x="1372882" y="2300768"/>
                </a:lnTo>
                <a:lnTo>
                  <a:pt x="1329464" y="2300919"/>
                </a:lnTo>
                <a:lnTo>
                  <a:pt x="1286195" y="2301132"/>
                </a:lnTo>
                <a:lnTo>
                  <a:pt x="1243077" y="2301409"/>
                </a:lnTo>
                <a:lnTo>
                  <a:pt x="1200109" y="2301751"/>
                </a:lnTo>
                <a:lnTo>
                  <a:pt x="1157289" y="2302159"/>
                </a:lnTo>
                <a:lnTo>
                  <a:pt x="1114618" y="2302636"/>
                </a:lnTo>
                <a:lnTo>
                  <a:pt x="1072095" y="2303181"/>
                </a:lnTo>
                <a:lnTo>
                  <a:pt x="1029719" y="2303798"/>
                </a:lnTo>
                <a:lnTo>
                  <a:pt x="987491" y="2304486"/>
                </a:lnTo>
                <a:lnTo>
                  <a:pt x="945409" y="2305248"/>
                </a:lnTo>
                <a:lnTo>
                  <a:pt x="903473" y="2306085"/>
                </a:lnTo>
                <a:lnTo>
                  <a:pt x="861683" y="2306998"/>
                </a:lnTo>
                <a:lnTo>
                  <a:pt x="820039" y="2307989"/>
                </a:lnTo>
                <a:lnTo>
                  <a:pt x="778539" y="2309059"/>
                </a:lnTo>
                <a:lnTo>
                  <a:pt x="737183" y="2310210"/>
                </a:lnTo>
                <a:lnTo>
                  <a:pt x="695971" y="2311442"/>
                </a:lnTo>
                <a:lnTo>
                  <a:pt x="654902" y="2312758"/>
                </a:lnTo>
                <a:lnTo>
                  <a:pt x="613976" y="2314159"/>
                </a:lnTo>
                <a:lnTo>
                  <a:pt x="573192" y="2315646"/>
                </a:lnTo>
                <a:lnTo>
                  <a:pt x="532550" y="2317220"/>
                </a:lnTo>
                <a:lnTo>
                  <a:pt x="492049" y="2318883"/>
                </a:lnTo>
                <a:lnTo>
                  <a:pt x="451690" y="2320637"/>
                </a:lnTo>
                <a:lnTo>
                  <a:pt x="411470" y="2322482"/>
                </a:lnTo>
                <a:lnTo>
                  <a:pt x="371391" y="2324421"/>
                </a:lnTo>
                <a:lnTo>
                  <a:pt x="331451" y="2326454"/>
                </a:lnTo>
                <a:lnTo>
                  <a:pt x="291650" y="2328583"/>
                </a:lnTo>
                <a:lnTo>
                  <a:pt x="251987" y="2330809"/>
                </a:lnTo>
                <a:lnTo>
                  <a:pt x="212463" y="2333134"/>
                </a:lnTo>
                <a:lnTo>
                  <a:pt x="173075" y="2335560"/>
                </a:lnTo>
                <a:lnTo>
                  <a:pt x="133825" y="2338087"/>
                </a:lnTo>
                <a:lnTo>
                  <a:pt x="131233" y="2289122"/>
                </a:lnTo>
                <a:lnTo>
                  <a:pt x="128141" y="2238973"/>
                </a:lnTo>
                <a:lnTo>
                  <a:pt x="124590" y="2187721"/>
                </a:lnTo>
                <a:lnTo>
                  <a:pt x="120619" y="2135443"/>
                </a:lnTo>
                <a:lnTo>
                  <a:pt x="116268" y="2082220"/>
                </a:lnTo>
                <a:lnTo>
                  <a:pt x="111576" y="2028130"/>
                </a:lnTo>
                <a:lnTo>
                  <a:pt x="106584" y="1973251"/>
                </a:lnTo>
                <a:lnTo>
                  <a:pt x="101332" y="1917664"/>
                </a:lnTo>
                <a:lnTo>
                  <a:pt x="95858" y="1861447"/>
                </a:lnTo>
                <a:lnTo>
                  <a:pt x="90204" y="1804679"/>
                </a:lnTo>
                <a:lnTo>
                  <a:pt x="84407" y="1747439"/>
                </a:lnTo>
                <a:lnTo>
                  <a:pt x="78510" y="1689806"/>
                </a:lnTo>
                <a:lnTo>
                  <a:pt x="72550" y="1631859"/>
                </a:lnTo>
                <a:lnTo>
                  <a:pt x="66568" y="1573678"/>
                </a:lnTo>
                <a:lnTo>
                  <a:pt x="60603" y="1515341"/>
                </a:lnTo>
                <a:lnTo>
                  <a:pt x="54696" y="1456927"/>
                </a:lnTo>
                <a:lnTo>
                  <a:pt x="48886" y="1398515"/>
                </a:lnTo>
                <a:lnTo>
                  <a:pt x="43212" y="1340185"/>
                </a:lnTo>
                <a:lnTo>
                  <a:pt x="37716" y="1282016"/>
                </a:lnTo>
                <a:lnTo>
                  <a:pt x="32435" y="1224085"/>
                </a:lnTo>
                <a:lnTo>
                  <a:pt x="27411" y="1166473"/>
                </a:lnTo>
                <a:lnTo>
                  <a:pt x="22683" y="1109259"/>
                </a:lnTo>
                <a:lnTo>
                  <a:pt x="18290" y="1052521"/>
                </a:lnTo>
                <a:lnTo>
                  <a:pt x="14272" y="996338"/>
                </a:lnTo>
                <a:lnTo>
                  <a:pt x="10670" y="940790"/>
                </a:lnTo>
                <a:lnTo>
                  <a:pt x="7522" y="885956"/>
                </a:lnTo>
                <a:lnTo>
                  <a:pt x="4870" y="831914"/>
                </a:lnTo>
                <a:lnTo>
                  <a:pt x="2751" y="778744"/>
                </a:lnTo>
                <a:lnTo>
                  <a:pt x="1207" y="726524"/>
                </a:lnTo>
                <a:lnTo>
                  <a:pt x="276" y="675334"/>
                </a:lnTo>
                <a:lnTo>
                  <a:pt x="0" y="625253"/>
                </a:lnTo>
                <a:lnTo>
                  <a:pt x="416" y="576360"/>
                </a:lnTo>
                <a:lnTo>
                  <a:pt x="1566" y="528733"/>
                </a:lnTo>
                <a:lnTo>
                  <a:pt x="3489" y="482452"/>
                </a:lnTo>
                <a:lnTo>
                  <a:pt x="6224" y="437596"/>
                </a:lnTo>
                <a:lnTo>
                  <a:pt x="9812" y="394244"/>
                </a:lnTo>
                <a:lnTo>
                  <a:pt x="14292" y="352474"/>
                </a:lnTo>
                <a:lnTo>
                  <a:pt x="19704" y="312367"/>
                </a:lnTo>
                <a:lnTo>
                  <a:pt x="26087" y="274000"/>
                </a:lnTo>
                <a:lnTo>
                  <a:pt x="41928" y="202806"/>
                </a:lnTo>
                <a:lnTo>
                  <a:pt x="62134" y="139524"/>
                </a:lnTo>
                <a:lnTo>
                  <a:pt x="87021" y="84786"/>
                </a:lnTo>
                <a:lnTo>
                  <a:pt x="116908" y="39225"/>
                </a:lnTo>
                <a:lnTo>
                  <a:pt x="133825" y="20083"/>
                </a:lnTo>
                <a:close/>
              </a:path>
            </a:pathLst>
          </a:custGeom>
          <a:ln w="12700">
            <a:solidFill>
              <a:srgbClr val="1D81F7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214020" y="2412036"/>
            <a:ext cx="6790690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Semua unsur </a:t>
            </a:r>
            <a:r>
              <a:rPr dirty="0" sz="2000" spc="-5">
                <a:latin typeface="Calibri"/>
                <a:cs typeface="Calibri"/>
              </a:rPr>
              <a:t>informasi </a:t>
            </a:r>
            <a:r>
              <a:rPr dirty="0" sz="2000">
                <a:latin typeface="Calibri"/>
                <a:cs typeface="Calibri"/>
              </a:rPr>
              <a:t>penting/utama yang dibutuhkan </a:t>
            </a:r>
            <a:r>
              <a:rPr dirty="0" sz="2000" spc="-5">
                <a:latin typeface="Calibri"/>
                <a:cs typeface="Calibri"/>
              </a:rPr>
              <a:t>para </a:t>
            </a:r>
            <a:r>
              <a:rPr dirty="0" sz="2000">
                <a:latin typeface="Calibri"/>
                <a:cs typeface="Calibri"/>
              </a:rPr>
              <a:t> pemegang kepentingan tentang kurikulum yang digunakan di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satuan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pendidikan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dapat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diperoleh </a:t>
            </a:r>
            <a:r>
              <a:rPr dirty="0" sz="2000">
                <a:latin typeface="Calibri"/>
                <a:cs typeface="Calibri"/>
              </a:rPr>
              <a:t>di </a:t>
            </a:r>
            <a:r>
              <a:rPr dirty="0" sz="2000" spc="-5">
                <a:latin typeface="Calibri"/>
                <a:cs typeface="Calibri"/>
              </a:rPr>
              <a:t>dokumen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tersebut.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Mudah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dipahami </a:t>
            </a:r>
            <a:r>
              <a:rPr dirty="0" sz="2000">
                <a:latin typeface="Calibri"/>
                <a:cs typeface="Calibri"/>
              </a:rPr>
              <a:t>dan </a:t>
            </a:r>
            <a:r>
              <a:rPr dirty="0" sz="2000" spc="-5">
                <a:latin typeface="Calibri"/>
                <a:cs typeface="Calibri"/>
              </a:rPr>
              <a:t>ringkas. Tidak </a:t>
            </a:r>
            <a:r>
              <a:rPr dirty="0" sz="2000">
                <a:latin typeface="Calibri"/>
                <a:cs typeface="Calibri"/>
              </a:rPr>
              <a:t>mengulang naskah/kutipan yang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sudah ada di naskah </a:t>
            </a:r>
            <a:r>
              <a:rPr dirty="0" sz="2000" spc="-5">
                <a:latin typeface="Calibri"/>
                <a:cs typeface="Calibri"/>
              </a:rPr>
              <a:t>lainnya. Misalnya tidak memasukkan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lampiran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Kepmendikbud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seperti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CP,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struktur,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dll,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dalam </a:t>
            </a:r>
            <a:r>
              <a:rPr dirty="0" sz="2000" spc="-5">
                <a:latin typeface="Calibri"/>
                <a:cs typeface="Calibri"/>
              </a:rPr>
              <a:t>dokumen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kurikulum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operasional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6954" y="5062985"/>
            <a:ext cx="3329940" cy="1109345"/>
            <a:chOff x="266954" y="5062985"/>
            <a:chExt cx="3329940" cy="1109345"/>
          </a:xfrm>
        </p:grpSpPr>
        <p:sp>
          <p:nvSpPr>
            <p:cNvPr id="10" name="object 10"/>
            <p:cNvSpPr/>
            <p:nvPr/>
          </p:nvSpPr>
          <p:spPr>
            <a:xfrm>
              <a:off x="279654" y="5075685"/>
              <a:ext cx="3304540" cy="1083945"/>
            </a:xfrm>
            <a:custGeom>
              <a:avLst/>
              <a:gdLst/>
              <a:ahLst/>
              <a:cxnLst/>
              <a:rect l="l" t="t" r="r" b="b"/>
              <a:pathLst>
                <a:path w="3304540" h="1083945">
                  <a:moveTo>
                    <a:pt x="3123438" y="0"/>
                  </a:moveTo>
                  <a:lnTo>
                    <a:pt x="180594" y="0"/>
                  </a:lnTo>
                  <a:lnTo>
                    <a:pt x="132587" y="6450"/>
                  </a:lnTo>
                  <a:lnTo>
                    <a:pt x="89447" y="24654"/>
                  </a:lnTo>
                  <a:lnTo>
                    <a:pt x="52897" y="52892"/>
                  </a:lnTo>
                  <a:lnTo>
                    <a:pt x="24657" y="89441"/>
                  </a:lnTo>
                  <a:lnTo>
                    <a:pt x="6451" y="132582"/>
                  </a:lnTo>
                  <a:lnTo>
                    <a:pt x="0" y="180594"/>
                  </a:lnTo>
                  <a:lnTo>
                    <a:pt x="0" y="902957"/>
                  </a:lnTo>
                  <a:lnTo>
                    <a:pt x="6451" y="950969"/>
                  </a:lnTo>
                  <a:lnTo>
                    <a:pt x="24657" y="994112"/>
                  </a:lnTo>
                  <a:lnTo>
                    <a:pt x="52897" y="1030665"/>
                  </a:lnTo>
                  <a:lnTo>
                    <a:pt x="89447" y="1058905"/>
                  </a:lnTo>
                  <a:lnTo>
                    <a:pt x="132587" y="1077112"/>
                  </a:lnTo>
                  <a:lnTo>
                    <a:pt x="180594" y="1083564"/>
                  </a:lnTo>
                  <a:lnTo>
                    <a:pt x="3123438" y="1083564"/>
                  </a:lnTo>
                  <a:lnTo>
                    <a:pt x="3171444" y="1077112"/>
                  </a:lnTo>
                  <a:lnTo>
                    <a:pt x="3214584" y="1058905"/>
                  </a:lnTo>
                  <a:lnTo>
                    <a:pt x="3251134" y="1030665"/>
                  </a:lnTo>
                  <a:lnTo>
                    <a:pt x="3279374" y="994112"/>
                  </a:lnTo>
                  <a:lnTo>
                    <a:pt x="3297580" y="950969"/>
                  </a:lnTo>
                  <a:lnTo>
                    <a:pt x="3304032" y="902957"/>
                  </a:lnTo>
                  <a:lnTo>
                    <a:pt x="3304032" y="180594"/>
                  </a:lnTo>
                  <a:lnTo>
                    <a:pt x="3297580" y="132582"/>
                  </a:lnTo>
                  <a:lnTo>
                    <a:pt x="3279374" y="89441"/>
                  </a:lnTo>
                  <a:lnTo>
                    <a:pt x="3251134" y="52892"/>
                  </a:lnTo>
                  <a:lnTo>
                    <a:pt x="3214584" y="24654"/>
                  </a:lnTo>
                  <a:lnTo>
                    <a:pt x="3171444" y="6450"/>
                  </a:lnTo>
                  <a:lnTo>
                    <a:pt x="312343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79654" y="5075685"/>
              <a:ext cx="3304540" cy="1083945"/>
            </a:xfrm>
            <a:custGeom>
              <a:avLst/>
              <a:gdLst/>
              <a:ahLst/>
              <a:cxnLst/>
              <a:rect l="l" t="t" r="r" b="b"/>
              <a:pathLst>
                <a:path w="3304540" h="1083945">
                  <a:moveTo>
                    <a:pt x="0" y="180594"/>
                  </a:moveTo>
                  <a:lnTo>
                    <a:pt x="6451" y="132582"/>
                  </a:lnTo>
                  <a:lnTo>
                    <a:pt x="24657" y="89441"/>
                  </a:lnTo>
                  <a:lnTo>
                    <a:pt x="52897" y="52892"/>
                  </a:lnTo>
                  <a:lnTo>
                    <a:pt x="89447" y="24654"/>
                  </a:lnTo>
                  <a:lnTo>
                    <a:pt x="132587" y="6450"/>
                  </a:lnTo>
                  <a:lnTo>
                    <a:pt x="180594" y="0"/>
                  </a:lnTo>
                  <a:lnTo>
                    <a:pt x="3123438" y="0"/>
                  </a:lnTo>
                  <a:lnTo>
                    <a:pt x="3171444" y="6450"/>
                  </a:lnTo>
                  <a:lnTo>
                    <a:pt x="3214584" y="24654"/>
                  </a:lnTo>
                  <a:lnTo>
                    <a:pt x="3251134" y="52892"/>
                  </a:lnTo>
                  <a:lnTo>
                    <a:pt x="3279374" y="89441"/>
                  </a:lnTo>
                  <a:lnTo>
                    <a:pt x="3297580" y="132582"/>
                  </a:lnTo>
                  <a:lnTo>
                    <a:pt x="3304032" y="180594"/>
                  </a:lnTo>
                  <a:lnTo>
                    <a:pt x="3304032" y="902957"/>
                  </a:lnTo>
                  <a:lnTo>
                    <a:pt x="3297580" y="950969"/>
                  </a:lnTo>
                  <a:lnTo>
                    <a:pt x="3279374" y="994112"/>
                  </a:lnTo>
                  <a:lnTo>
                    <a:pt x="3251134" y="1030665"/>
                  </a:lnTo>
                  <a:lnTo>
                    <a:pt x="3214584" y="1058905"/>
                  </a:lnTo>
                  <a:lnTo>
                    <a:pt x="3171444" y="1077112"/>
                  </a:lnTo>
                  <a:lnTo>
                    <a:pt x="3123438" y="1083564"/>
                  </a:lnTo>
                  <a:lnTo>
                    <a:pt x="180594" y="1083564"/>
                  </a:lnTo>
                  <a:lnTo>
                    <a:pt x="132587" y="1077112"/>
                  </a:lnTo>
                  <a:lnTo>
                    <a:pt x="89447" y="1058905"/>
                  </a:lnTo>
                  <a:lnTo>
                    <a:pt x="52897" y="1030665"/>
                  </a:lnTo>
                  <a:lnTo>
                    <a:pt x="24657" y="994112"/>
                  </a:lnTo>
                  <a:lnTo>
                    <a:pt x="6451" y="950969"/>
                  </a:lnTo>
                  <a:lnTo>
                    <a:pt x="0" y="902957"/>
                  </a:lnTo>
                  <a:lnTo>
                    <a:pt x="0" y="180594"/>
                  </a:lnTo>
                  <a:close/>
                </a:path>
              </a:pathLst>
            </a:custGeom>
            <a:ln w="254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014108" y="5348522"/>
            <a:ext cx="183070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solidFill>
                  <a:srgbClr val="FFFFFF"/>
                </a:solidFill>
                <a:latin typeface="Arial MT"/>
                <a:cs typeface="Arial MT"/>
              </a:rPr>
              <a:t>Akuntabel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63051" y="5148398"/>
            <a:ext cx="7416800" cy="1039494"/>
          </a:xfrm>
          <a:custGeom>
            <a:avLst/>
            <a:gdLst/>
            <a:ahLst/>
            <a:cxnLst/>
            <a:rect l="l" t="t" r="r" b="b"/>
            <a:pathLst>
              <a:path w="7416800" h="1039495">
                <a:moveTo>
                  <a:pt x="133816" y="8817"/>
                </a:moveTo>
                <a:lnTo>
                  <a:pt x="205514" y="8116"/>
                </a:lnTo>
                <a:lnTo>
                  <a:pt x="280633" y="7448"/>
                </a:lnTo>
                <a:lnTo>
                  <a:pt x="319441" y="7127"/>
                </a:lnTo>
                <a:lnTo>
                  <a:pt x="359063" y="6814"/>
                </a:lnTo>
                <a:lnTo>
                  <a:pt x="399484" y="6509"/>
                </a:lnTo>
                <a:lnTo>
                  <a:pt x="440692" y="6212"/>
                </a:lnTo>
                <a:lnTo>
                  <a:pt x="482671" y="5924"/>
                </a:lnTo>
                <a:lnTo>
                  <a:pt x="525408" y="5643"/>
                </a:lnTo>
                <a:lnTo>
                  <a:pt x="568889" y="5370"/>
                </a:lnTo>
                <a:lnTo>
                  <a:pt x="613101" y="5105"/>
                </a:lnTo>
                <a:lnTo>
                  <a:pt x="658028" y="4847"/>
                </a:lnTo>
                <a:lnTo>
                  <a:pt x="703659" y="4597"/>
                </a:lnTo>
                <a:lnTo>
                  <a:pt x="749977" y="4355"/>
                </a:lnTo>
                <a:lnTo>
                  <a:pt x="796970" y="4120"/>
                </a:lnTo>
                <a:lnTo>
                  <a:pt x="844624" y="3893"/>
                </a:lnTo>
                <a:lnTo>
                  <a:pt x="892925" y="3672"/>
                </a:lnTo>
                <a:lnTo>
                  <a:pt x="941858" y="3460"/>
                </a:lnTo>
                <a:lnTo>
                  <a:pt x="991410" y="3254"/>
                </a:lnTo>
                <a:lnTo>
                  <a:pt x="1041568" y="3055"/>
                </a:lnTo>
                <a:lnTo>
                  <a:pt x="1092316" y="2864"/>
                </a:lnTo>
                <a:lnTo>
                  <a:pt x="1143641" y="2679"/>
                </a:lnTo>
                <a:lnTo>
                  <a:pt x="1195530" y="2502"/>
                </a:lnTo>
                <a:lnTo>
                  <a:pt x="1247969" y="2331"/>
                </a:lnTo>
                <a:lnTo>
                  <a:pt x="1300942" y="2167"/>
                </a:lnTo>
                <a:lnTo>
                  <a:pt x="1354437" y="2009"/>
                </a:lnTo>
                <a:lnTo>
                  <a:pt x="1408440" y="1858"/>
                </a:lnTo>
                <a:lnTo>
                  <a:pt x="1462937" y="1714"/>
                </a:lnTo>
                <a:lnTo>
                  <a:pt x="1517913" y="1576"/>
                </a:lnTo>
                <a:lnTo>
                  <a:pt x="1573356" y="1444"/>
                </a:lnTo>
                <a:lnTo>
                  <a:pt x="1629250" y="1319"/>
                </a:lnTo>
                <a:lnTo>
                  <a:pt x="1685582" y="1200"/>
                </a:lnTo>
                <a:lnTo>
                  <a:pt x="1742339" y="1087"/>
                </a:lnTo>
                <a:lnTo>
                  <a:pt x="1799506" y="980"/>
                </a:lnTo>
                <a:lnTo>
                  <a:pt x="1857069" y="879"/>
                </a:lnTo>
                <a:lnTo>
                  <a:pt x="1915014" y="784"/>
                </a:lnTo>
                <a:lnTo>
                  <a:pt x="1973329" y="695"/>
                </a:lnTo>
                <a:lnTo>
                  <a:pt x="2031997" y="612"/>
                </a:lnTo>
                <a:lnTo>
                  <a:pt x="2091007" y="534"/>
                </a:lnTo>
                <a:lnTo>
                  <a:pt x="2150343" y="462"/>
                </a:lnTo>
                <a:lnTo>
                  <a:pt x="2209992" y="395"/>
                </a:lnTo>
                <a:lnTo>
                  <a:pt x="2269941" y="334"/>
                </a:lnTo>
                <a:lnTo>
                  <a:pt x="2330174" y="279"/>
                </a:lnTo>
                <a:lnTo>
                  <a:pt x="2390678" y="228"/>
                </a:lnTo>
                <a:lnTo>
                  <a:pt x="2451440" y="183"/>
                </a:lnTo>
                <a:lnTo>
                  <a:pt x="2512445" y="143"/>
                </a:lnTo>
                <a:lnTo>
                  <a:pt x="2573680" y="108"/>
                </a:lnTo>
                <a:lnTo>
                  <a:pt x="2635130" y="78"/>
                </a:lnTo>
                <a:lnTo>
                  <a:pt x="2696781" y="53"/>
                </a:lnTo>
                <a:lnTo>
                  <a:pt x="2758621" y="33"/>
                </a:lnTo>
                <a:lnTo>
                  <a:pt x="2820634" y="18"/>
                </a:lnTo>
                <a:lnTo>
                  <a:pt x="2882807" y="7"/>
                </a:lnTo>
                <a:lnTo>
                  <a:pt x="2945126" y="1"/>
                </a:lnTo>
                <a:lnTo>
                  <a:pt x="3007577" y="0"/>
                </a:lnTo>
                <a:lnTo>
                  <a:pt x="3070146" y="3"/>
                </a:lnTo>
                <a:lnTo>
                  <a:pt x="3132820" y="10"/>
                </a:lnTo>
                <a:lnTo>
                  <a:pt x="3195584" y="22"/>
                </a:lnTo>
                <a:lnTo>
                  <a:pt x="3258424" y="38"/>
                </a:lnTo>
                <a:lnTo>
                  <a:pt x="3321327" y="58"/>
                </a:lnTo>
                <a:lnTo>
                  <a:pt x="3384278" y="82"/>
                </a:lnTo>
                <a:lnTo>
                  <a:pt x="3447264" y="111"/>
                </a:lnTo>
                <a:lnTo>
                  <a:pt x="3510271" y="143"/>
                </a:lnTo>
                <a:lnTo>
                  <a:pt x="3573285" y="179"/>
                </a:lnTo>
                <a:lnTo>
                  <a:pt x="3636292" y="219"/>
                </a:lnTo>
                <a:lnTo>
                  <a:pt x="3699278" y="263"/>
                </a:lnTo>
                <a:lnTo>
                  <a:pt x="3762229" y="311"/>
                </a:lnTo>
                <a:lnTo>
                  <a:pt x="3825131" y="362"/>
                </a:lnTo>
                <a:lnTo>
                  <a:pt x="3887970" y="416"/>
                </a:lnTo>
                <a:lnTo>
                  <a:pt x="3950733" y="474"/>
                </a:lnTo>
                <a:lnTo>
                  <a:pt x="4013406" y="536"/>
                </a:lnTo>
                <a:lnTo>
                  <a:pt x="4075974" y="600"/>
                </a:lnTo>
                <a:lnTo>
                  <a:pt x="4138424" y="668"/>
                </a:lnTo>
                <a:lnTo>
                  <a:pt x="4200741" y="739"/>
                </a:lnTo>
                <a:lnTo>
                  <a:pt x="4262912" y="813"/>
                </a:lnTo>
                <a:lnTo>
                  <a:pt x="4324924" y="890"/>
                </a:lnTo>
                <a:lnTo>
                  <a:pt x="4386761" y="970"/>
                </a:lnTo>
                <a:lnTo>
                  <a:pt x="4448411" y="1053"/>
                </a:lnTo>
                <a:lnTo>
                  <a:pt x="4509859" y="1138"/>
                </a:lnTo>
                <a:lnTo>
                  <a:pt x="4571091" y="1226"/>
                </a:lnTo>
                <a:lnTo>
                  <a:pt x="4632093" y="1317"/>
                </a:lnTo>
                <a:lnTo>
                  <a:pt x="4692852" y="1411"/>
                </a:lnTo>
                <a:lnTo>
                  <a:pt x="4753354" y="1506"/>
                </a:lnTo>
                <a:lnTo>
                  <a:pt x="4813584" y="1605"/>
                </a:lnTo>
                <a:lnTo>
                  <a:pt x="4873529" y="1705"/>
                </a:lnTo>
                <a:lnTo>
                  <a:pt x="4933175" y="1808"/>
                </a:lnTo>
                <a:lnTo>
                  <a:pt x="4992508" y="1913"/>
                </a:lnTo>
                <a:lnTo>
                  <a:pt x="5051514" y="2020"/>
                </a:lnTo>
                <a:lnTo>
                  <a:pt x="5110179" y="2129"/>
                </a:lnTo>
                <a:lnTo>
                  <a:pt x="5168489" y="2240"/>
                </a:lnTo>
                <a:lnTo>
                  <a:pt x="5226431" y="2352"/>
                </a:lnTo>
                <a:lnTo>
                  <a:pt x="5283990" y="2467"/>
                </a:lnTo>
                <a:lnTo>
                  <a:pt x="5341152" y="2583"/>
                </a:lnTo>
                <a:lnTo>
                  <a:pt x="5397905" y="2701"/>
                </a:lnTo>
                <a:lnTo>
                  <a:pt x="5454232" y="2821"/>
                </a:lnTo>
                <a:lnTo>
                  <a:pt x="5510122" y="2942"/>
                </a:lnTo>
                <a:lnTo>
                  <a:pt x="5565559" y="3064"/>
                </a:lnTo>
                <a:lnTo>
                  <a:pt x="5620531" y="3188"/>
                </a:lnTo>
                <a:lnTo>
                  <a:pt x="5675022" y="3313"/>
                </a:lnTo>
                <a:lnTo>
                  <a:pt x="5729019" y="3439"/>
                </a:lnTo>
                <a:lnTo>
                  <a:pt x="5782509" y="3566"/>
                </a:lnTo>
                <a:lnTo>
                  <a:pt x="5835477" y="3695"/>
                </a:lnTo>
                <a:lnTo>
                  <a:pt x="5887909" y="3824"/>
                </a:lnTo>
                <a:lnTo>
                  <a:pt x="5939792" y="3954"/>
                </a:lnTo>
                <a:lnTo>
                  <a:pt x="5991112" y="4085"/>
                </a:lnTo>
                <a:lnTo>
                  <a:pt x="6041854" y="4217"/>
                </a:lnTo>
                <a:lnTo>
                  <a:pt x="6092005" y="4349"/>
                </a:lnTo>
                <a:lnTo>
                  <a:pt x="6141550" y="4482"/>
                </a:lnTo>
                <a:lnTo>
                  <a:pt x="6190477" y="4616"/>
                </a:lnTo>
                <a:lnTo>
                  <a:pt x="6238771" y="4750"/>
                </a:lnTo>
                <a:lnTo>
                  <a:pt x="6286417" y="4884"/>
                </a:lnTo>
                <a:lnTo>
                  <a:pt x="6333403" y="5019"/>
                </a:lnTo>
                <a:lnTo>
                  <a:pt x="6379715" y="5153"/>
                </a:lnTo>
                <a:lnTo>
                  <a:pt x="6425337" y="5288"/>
                </a:lnTo>
                <a:lnTo>
                  <a:pt x="6470258" y="5423"/>
                </a:lnTo>
                <a:lnTo>
                  <a:pt x="6514461" y="5558"/>
                </a:lnTo>
                <a:lnTo>
                  <a:pt x="6557935" y="5693"/>
                </a:lnTo>
                <a:lnTo>
                  <a:pt x="6600664" y="5828"/>
                </a:lnTo>
                <a:lnTo>
                  <a:pt x="6642635" y="5962"/>
                </a:lnTo>
                <a:lnTo>
                  <a:pt x="6683833" y="6096"/>
                </a:lnTo>
                <a:lnTo>
                  <a:pt x="6724246" y="6230"/>
                </a:lnTo>
                <a:lnTo>
                  <a:pt x="6763859" y="6364"/>
                </a:lnTo>
                <a:lnTo>
                  <a:pt x="6802659" y="6496"/>
                </a:lnTo>
                <a:lnTo>
                  <a:pt x="6877760" y="6760"/>
                </a:lnTo>
                <a:lnTo>
                  <a:pt x="6949439" y="7021"/>
                </a:lnTo>
                <a:lnTo>
                  <a:pt x="7017585" y="7278"/>
                </a:lnTo>
                <a:lnTo>
                  <a:pt x="7082086" y="7530"/>
                </a:lnTo>
                <a:lnTo>
                  <a:pt x="7142831" y="7778"/>
                </a:lnTo>
                <a:lnTo>
                  <a:pt x="7199709" y="8021"/>
                </a:lnTo>
                <a:lnTo>
                  <a:pt x="7252608" y="8257"/>
                </a:lnTo>
                <a:lnTo>
                  <a:pt x="7301418" y="8487"/>
                </a:lnTo>
                <a:lnTo>
                  <a:pt x="7346026" y="8709"/>
                </a:lnTo>
                <a:lnTo>
                  <a:pt x="7384626" y="42950"/>
                </a:lnTo>
                <a:lnTo>
                  <a:pt x="7407674" y="110731"/>
                </a:lnTo>
                <a:lnTo>
                  <a:pt x="7416271" y="178709"/>
                </a:lnTo>
                <a:lnTo>
                  <a:pt x="7416114" y="213085"/>
                </a:lnTo>
                <a:lnTo>
                  <a:pt x="7408816" y="283245"/>
                </a:lnTo>
                <a:lnTo>
                  <a:pt x="7394777" y="356118"/>
                </a:lnTo>
                <a:lnTo>
                  <a:pt x="7386192" y="393888"/>
                </a:lnTo>
                <a:lnTo>
                  <a:pt x="7377078" y="432713"/>
                </a:lnTo>
                <a:lnTo>
                  <a:pt x="7367821" y="472721"/>
                </a:lnTo>
                <a:lnTo>
                  <a:pt x="7358805" y="514037"/>
                </a:lnTo>
                <a:lnTo>
                  <a:pt x="7350416" y="556787"/>
                </a:lnTo>
                <a:lnTo>
                  <a:pt x="7343039" y="601098"/>
                </a:lnTo>
                <a:lnTo>
                  <a:pt x="7337060" y="647094"/>
                </a:lnTo>
                <a:lnTo>
                  <a:pt x="7332864" y="694901"/>
                </a:lnTo>
                <a:lnTo>
                  <a:pt x="7330837" y="744647"/>
                </a:lnTo>
                <a:lnTo>
                  <a:pt x="7331364" y="796456"/>
                </a:lnTo>
                <a:lnTo>
                  <a:pt x="7334830" y="850455"/>
                </a:lnTo>
                <a:lnTo>
                  <a:pt x="7341621" y="906770"/>
                </a:lnTo>
                <a:lnTo>
                  <a:pt x="7352123" y="965526"/>
                </a:lnTo>
                <a:lnTo>
                  <a:pt x="7366720" y="1026849"/>
                </a:lnTo>
                <a:lnTo>
                  <a:pt x="7299748" y="1026509"/>
                </a:lnTo>
                <a:lnTo>
                  <a:pt x="7233176" y="1026186"/>
                </a:lnTo>
                <a:lnTo>
                  <a:pt x="7167002" y="1025882"/>
                </a:lnTo>
                <a:lnTo>
                  <a:pt x="7101222" y="1025595"/>
                </a:lnTo>
                <a:lnTo>
                  <a:pt x="7035831" y="1025325"/>
                </a:lnTo>
                <a:lnTo>
                  <a:pt x="6970826" y="1025073"/>
                </a:lnTo>
                <a:lnTo>
                  <a:pt x="6906204" y="1024837"/>
                </a:lnTo>
                <a:lnTo>
                  <a:pt x="6841960" y="1024618"/>
                </a:lnTo>
                <a:lnTo>
                  <a:pt x="6778091" y="1024414"/>
                </a:lnTo>
                <a:lnTo>
                  <a:pt x="6714594" y="1024227"/>
                </a:lnTo>
                <a:lnTo>
                  <a:pt x="6651464" y="1024056"/>
                </a:lnTo>
                <a:lnTo>
                  <a:pt x="6588698" y="1023899"/>
                </a:lnTo>
                <a:lnTo>
                  <a:pt x="6526291" y="1023758"/>
                </a:lnTo>
                <a:lnTo>
                  <a:pt x="6464242" y="1023632"/>
                </a:lnTo>
                <a:lnTo>
                  <a:pt x="6402544" y="1023520"/>
                </a:lnTo>
                <a:lnTo>
                  <a:pt x="6341196" y="1023422"/>
                </a:lnTo>
                <a:lnTo>
                  <a:pt x="6280193" y="1023338"/>
                </a:lnTo>
                <a:lnTo>
                  <a:pt x="6219531" y="1023268"/>
                </a:lnTo>
                <a:lnTo>
                  <a:pt x="6159208" y="1023211"/>
                </a:lnTo>
                <a:lnTo>
                  <a:pt x="6099218" y="1023167"/>
                </a:lnTo>
                <a:lnTo>
                  <a:pt x="6039558" y="1023136"/>
                </a:lnTo>
                <a:lnTo>
                  <a:pt x="5980225" y="1023117"/>
                </a:lnTo>
                <a:lnTo>
                  <a:pt x="5921215" y="1023110"/>
                </a:lnTo>
                <a:lnTo>
                  <a:pt x="5862525" y="1023116"/>
                </a:lnTo>
                <a:lnTo>
                  <a:pt x="5804149" y="1023133"/>
                </a:lnTo>
                <a:lnTo>
                  <a:pt x="5746086" y="1023161"/>
                </a:lnTo>
                <a:lnTo>
                  <a:pt x="5688330" y="1023200"/>
                </a:lnTo>
                <a:lnTo>
                  <a:pt x="5630879" y="1023251"/>
                </a:lnTo>
                <a:lnTo>
                  <a:pt x="5573728" y="1023311"/>
                </a:lnTo>
                <a:lnTo>
                  <a:pt x="5516874" y="1023382"/>
                </a:lnTo>
                <a:lnTo>
                  <a:pt x="5460313" y="1023463"/>
                </a:lnTo>
                <a:lnTo>
                  <a:pt x="5404042" y="1023553"/>
                </a:lnTo>
                <a:lnTo>
                  <a:pt x="5348057" y="1023652"/>
                </a:lnTo>
                <a:lnTo>
                  <a:pt x="5292353" y="1023761"/>
                </a:lnTo>
                <a:lnTo>
                  <a:pt x="5236928" y="1023878"/>
                </a:lnTo>
                <a:lnTo>
                  <a:pt x="5181777" y="1024004"/>
                </a:lnTo>
                <a:lnTo>
                  <a:pt x="5126897" y="1024138"/>
                </a:lnTo>
                <a:lnTo>
                  <a:pt x="5072284" y="1024280"/>
                </a:lnTo>
                <a:lnTo>
                  <a:pt x="5017935" y="1024429"/>
                </a:lnTo>
                <a:lnTo>
                  <a:pt x="4963845" y="1024586"/>
                </a:lnTo>
                <a:lnTo>
                  <a:pt x="4910012" y="1024750"/>
                </a:lnTo>
                <a:lnTo>
                  <a:pt x="4856430" y="1024921"/>
                </a:lnTo>
                <a:lnTo>
                  <a:pt x="4803097" y="1025098"/>
                </a:lnTo>
                <a:lnTo>
                  <a:pt x="4750009" y="1025281"/>
                </a:lnTo>
                <a:lnTo>
                  <a:pt x="4697162" y="1025470"/>
                </a:lnTo>
                <a:lnTo>
                  <a:pt x="4644552" y="1025665"/>
                </a:lnTo>
                <a:lnTo>
                  <a:pt x="4592176" y="1025864"/>
                </a:lnTo>
                <a:lnTo>
                  <a:pt x="4540030" y="1026069"/>
                </a:lnTo>
                <a:lnTo>
                  <a:pt x="4488111" y="1026279"/>
                </a:lnTo>
                <a:lnTo>
                  <a:pt x="4436413" y="1026493"/>
                </a:lnTo>
                <a:lnTo>
                  <a:pt x="4384935" y="1026712"/>
                </a:lnTo>
                <a:lnTo>
                  <a:pt x="4333671" y="1026934"/>
                </a:lnTo>
                <a:lnTo>
                  <a:pt x="4282619" y="1027160"/>
                </a:lnTo>
                <a:lnTo>
                  <a:pt x="4231775" y="1027389"/>
                </a:lnTo>
                <a:lnTo>
                  <a:pt x="4181134" y="1027621"/>
                </a:lnTo>
                <a:lnTo>
                  <a:pt x="4130694" y="1027856"/>
                </a:lnTo>
                <a:lnTo>
                  <a:pt x="4080450" y="1028093"/>
                </a:lnTo>
                <a:lnTo>
                  <a:pt x="4030399" y="1028333"/>
                </a:lnTo>
                <a:lnTo>
                  <a:pt x="3980537" y="1028574"/>
                </a:lnTo>
                <a:lnTo>
                  <a:pt x="3930860" y="1028817"/>
                </a:lnTo>
                <a:lnTo>
                  <a:pt x="3881365" y="1029061"/>
                </a:lnTo>
                <a:lnTo>
                  <a:pt x="3832048" y="1029306"/>
                </a:lnTo>
                <a:lnTo>
                  <a:pt x="3782905" y="1029552"/>
                </a:lnTo>
                <a:lnTo>
                  <a:pt x="3733933" y="1029799"/>
                </a:lnTo>
                <a:lnTo>
                  <a:pt x="3685127" y="1030045"/>
                </a:lnTo>
                <a:lnTo>
                  <a:pt x="3636484" y="1030292"/>
                </a:lnTo>
                <a:lnTo>
                  <a:pt x="3588001" y="1030538"/>
                </a:lnTo>
                <a:lnTo>
                  <a:pt x="3539673" y="1030783"/>
                </a:lnTo>
                <a:lnTo>
                  <a:pt x="3491497" y="1031027"/>
                </a:lnTo>
                <a:lnTo>
                  <a:pt x="3443469" y="1031270"/>
                </a:lnTo>
                <a:lnTo>
                  <a:pt x="3395586" y="1031512"/>
                </a:lnTo>
                <a:lnTo>
                  <a:pt x="3347843" y="1031752"/>
                </a:lnTo>
                <a:lnTo>
                  <a:pt x="3300237" y="1031989"/>
                </a:lnTo>
                <a:lnTo>
                  <a:pt x="3252765" y="1032224"/>
                </a:lnTo>
                <a:lnTo>
                  <a:pt x="3205422" y="1032457"/>
                </a:lnTo>
                <a:lnTo>
                  <a:pt x="3158205" y="1032686"/>
                </a:lnTo>
                <a:lnTo>
                  <a:pt x="3111110" y="1032912"/>
                </a:lnTo>
                <a:lnTo>
                  <a:pt x="3064134" y="1033135"/>
                </a:lnTo>
                <a:lnTo>
                  <a:pt x="3017272" y="1033353"/>
                </a:lnTo>
                <a:lnTo>
                  <a:pt x="2970521" y="1033568"/>
                </a:lnTo>
                <a:lnTo>
                  <a:pt x="2923878" y="1033778"/>
                </a:lnTo>
                <a:lnTo>
                  <a:pt x="2877338" y="1033983"/>
                </a:lnTo>
                <a:lnTo>
                  <a:pt x="2830898" y="1034184"/>
                </a:lnTo>
                <a:lnTo>
                  <a:pt x="2784554" y="1034379"/>
                </a:lnTo>
                <a:lnTo>
                  <a:pt x="2738302" y="1034568"/>
                </a:lnTo>
                <a:lnTo>
                  <a:pt x="2692139" y="1034752"/>
                </a:lnTo>
                <a:lnTo>
                  <a:pt x="2646061" y="1034929"/>
                </a:lnTo>
                <a:lnTo>
                  <a:pt x="2600064" y="1035100"/>
                </a:lnTo>
                <a:lnTo>
                  <a:pt x="2554145" y="1035265"/>
                </a:lnTo>
                <a:lnTo>
                  <a:pt x="2508300" y="1035422"/>
                </a:lnTo>
                <a:lnTo>
                  <a:pt x="2462524" y="1035572"/>
                </a:lnTo>
                <a:lnTo>
                  <a:pt x="2416815" y="1035715"/>
                </a:lnTo>
                <a:lnTo>
                  <a:pt x="2371169" y="1035849"/>
                </a:lnTo>
                <a:lnTo>
                  <a:pt x="2325581" y="1035976"/>
                </a:lnTo>
                <a:lnTo>
                  <a:pt x="2280049" y="1036094"/>
                </a:lnTo>
                <a:lnTo>
                  <a:pt x="2234568" y="1036203"/>
                </a:lnTo>
                <a:lnTo>
                  <a:pt x="2189135" y="1036304"/>
                </a:lnTo>
                <a:lnTo>
                  <a:pt x="2143746" y="1036395"/>
                </a:lnTo>
                <a:lnTo>
                  <a:pt x="2098398" y="1036476"/>
                </a:lnTo>
                <a:lnTo>
                  <a:pt x="2053086" y="1036548"/>
                </a:lnTo>
                <a:lnTo>
                  <a:pt x="2007807" y="1036609"/>
                </a:lnTo>
                <a:lnTo>
                  <a:pt x="1962557" y="1036660"/>
                </a:lnTo>
                <a:lnTo>
                  <a:pt x="1917333" y="1036700"/>
                </a:lnTo>
                <a:lnTo>
                  <a:pt x="1872130" y="1036730"/>
                </a:lnTo>
                <a:lnTo>
                  <a:pt x="1826945" y="1036747"/>
                </a:lnTo>
                <a:lnTo>
                  <a:pt x="1781775" y="1036754"/>
                </a:lnTo>
                <a:lnTo>
                  <a:pt x="1736615" y="1036748"/>
                </a:lnTo>
                <a:lnTo>
                  <a:pt x="1691463" y="1036731"/>
                </a:lnTo>
                <a:lnTo>
                  <a:pt x="1646313" y="1036700"/>
                </a:lnTo>
                <a:lnTo>
                  <a:pt x="1601163" y="1036658"/>
                </a:lnTo>
                <a:lnTo>
                  <a:pt x="1556008" y="1036602"/>
                </a:lnTo>
                <a:lnTo>
                  <a:pt x="1510846" y="1036532"/>
                </a:lnTo>
                <a:lnTo>
                  <a:pt x="1465672" y="1036450"/>
                </a:lnTo>
                <a:lnTo>
                  <a:pt x="1420482" y="1036353"/>
                </a:lnTo>
                <a:lnTo>
                  <a:pt x="1375273" y="1036242"/>
                </a:lnTo>
                <a:lnTo>
                  <a:pt x="1330042" y="1036117"/>
                </a:lnTo>
                <a:lnTo>
                  <a:pt x="1284784" y="1035977"/>
                </a:lnTo>
                <a:lnTo>
                  <a:pt x="1239495" y="1035822"/>
                </a:lnTo>
                <a:lnTo>
                  <a:pt x="1194173" y="1035652"/>
                </a:lnTo>
                <a:lnTo>
                  <a:pt x="1148812" y="1035466"/>
                </a:lnTo>
                <a:lnTo>
                  <a:pt x="1103411" y="1035264"/>
                </a:lnTo>
                <a:lnTo>
                  <a:pt x="1057964" y="1035046"/>
                </a:lnTo>
                <a:lnTo>
                  <a:pt x="1012468" y="1034811"/>
                </a:lnTo>
                <a:lnTo>
                  <a:pt x="966920" y="1034560"/>
                </a:lnTo>
                <a:lnTo>
                  <a:pt x="921315" y="1034292"/>
                </a:lnTo>
                <a:lnTo>
                  <a:pt x="875650" y="1034006"/>
                </a:lnTo>
                <a:lnTo>
                  <a:pt x="829922" y="1033703"/>
                </a:lnTo>
                <a:lnTo>
                  <a:pt x="784126" y="1033382"/>
                </a:lnTo>
                <a:lnTo>
                  <a:pt x="738259" y="1033043"/>
                </a:lnTo>
                <a:lnTo>
                  <a:pt x="692317" y="1032685"/>
                </a:lnTo>
                <a:lnTo>
                  <a:pt x="646296" y="1032309"/>
                </a:lnTo>
                <a:lnTo>
                  <a:pt x="600193" y="1031914"/>
                </a:lnTo>
                <a:lnTo>
                  <a:pt x="554004" y="1031499"/>
                </a:lnTo>
                <a:lnTo>
                  <a:pt x="507725" y="1031064"/>
                </a:lnTo>
                <a:lnTo>
                  <a:pt x="461353" y="1030610"/>
                </a:lnTo>
                <a:lnTo>
                  <a:pt x="414883" y="1030136"/>
                </a:lnTo>
                <a:lnTo>
                  <a:pt x="368313" y="1029641"/>
                </a:lnTo>
                <a:lnTo>
                  <a:pt x="321638" y="1029125"/>
                </a:lnTo>
                <a:lnTo>
                  <a:pt x="274854" y="1028589"/>
                </a:lnTo>
                <a:lnTo>
                  <a:pt x="227958" y="1028031"/>
                </a:lnTo>
                <a:lnTo>
                  <a:pt x="180947" y="1027451"/>
                </a:lnTo>
                <a:lnTo>
                  <a:pt x="133816" y="1026849"/>
                </a:lnTo>
                <a:lnTo>
                  <a:pt x="120035" y="961068"/>
                </a:lnTo>
                <a:lnTo>
                  <a:pt x="117524" y="921537"/>
                </a:lnTo>
                <a:lnTo>
                  <a:pt x="117446" y="878198"/>
                </a:lnTo>
                <a:lnTo>
                  <a:pt x="119434" y="831516"/>
                </a:lnTo>
                <a:lnTo>
                  <a:pt x="123122" y="781955"/>
                </a:lnTo>
                <a:lnTo>
                  <a:pt x="128146" y="729980"/>
                </a:lnTo>
                <a:lnTo>
                  <a:pt x="134139" y="676054"/>
                </a:lnTo>
                <a:lnTo>
                  <a:pt x="140735" y="620643"/>
                </a:lnTo>
                <a:lnTo>
                  <a:pt x="147569" y="564209"/>
                </a:lnTo>
                <a:lnTo>
                  <a:pt x="154275" y="507219"/>
                </a:lnTo>
                <a:lnTo>
                  <a:pt x="160487" y="450135"/>
                </a:lnTo>
                <a:lnTo>
                  <a:pt x="165839" y="393423"/>
                </a:lnTo>
                <a:lnTo>
                  <a:pt x="169966" y="337547"/>
                </a:lnTo>
                <a:lnTo>
                  <a:pt x="172501" y="282971"/>
                </a:lnTo>
                <a:lnTo>
                  <a:pt x="173080" y="230159"/>
                </a:lnTo>
                <a:lnTo>
                  <a:pt x="171336" y="179576"/>
                </a:lnTo>
                <a:lnTo>
                  <a:pt x="166903" y="131686"/>
                </a:lnTo>
                <a:lnTo>
                  <a:pt x="159416" y="86953"/>
                </a:lnTo>
                <a:lnTo>
                  <a:pt x="148509" y="45842"/>
                </a:lnTo>
                <a:lnTo>
                  <a:pt x="133816" y="8817"/>
                </a:lnTo>
                <a:close/>
              </a:path>
              <a:path w="7416800" h="1039495">
                <a:moveTo>
                  <a:pt x="133816" y="8817"/>
                </a:moveTo>
                <a:lnTo>
                  <a:pt x="201999" y="9672"/>
                </a:lnTo>
                <a:lnTo>
                  <a:pt x="270011" y="10514"/>
                </a:lnTo>
                <a:lnTo>
                  <a:pt x="337853" y="11344"/>
                </a:lnTo>
                <a:lnTo>
                  <a:pt x="405522" y="12161"/>
                </a:lnTo>
                <a:lnTo>
                  <a:pt x="473016" y="12966"/>
                </a:lnTo>
                <a:lnTo>
                  <a:pt x="540334" y="13759"/>
                </a:lnTo>
                <a:lnTo>
                  <a:pt x="607474" y="14539"/>
                </a:lnTo>
                <a:lnTo>
                  <a:pt x="674435" y="15307"/>
                </a:lnTo>
                <a:lnTo>
                  <a:pt x="741215" y="16063"/>
                </a:lnTo>
                <a:lnTo>
                  <a:pt x="807813" y="16806"/>
                </a:lnTo>
                <a:lnTo>
                  <a:pt x="874226" y="17537"/>
                </a:lnTo>
                <a:lnTo>
                  <a:pt x="940453" y="18256"/>
                </a:lnTo>
                <a:lnTo>
                  <a:pt x="1006494" y="18962"/>
                </a:lnTo>
                <a:lnTo>
                  <a:pt x="1072345" y="19656"/>
                </a:lnTo>
                <a:lnTo>
                  <a:pt x="1138005" y="20338"/>
                </a:lnTo>
                <a:lnTo>
                  <a:pt x="1203474" y="21007"/>
                </a:lnTo>
                <a:lnTo>
                  <a:pt x="1268749" y="21664"/>
                </a:lnTo>
                <a:lnTo>
                  <a:pt x="1333828" y="22309"/>
                </a:lnTo>
                <a:lnTo>
                  <a:pt x="1398710" y="22941"/>
                </a:lnTo>
                <a:lnTo>
                  <a:pt x="1463394" y="23562"/>
                </a:lnTo>
                <a:lnTo>
                  <a:pt x="1527877" y="24169"/>
                </a:lnTo>
                <a:lnTo>
                  <a:pt x="1592159" y="24765"/>
                </a:lnTo>
                <a:lnTo>
                  <a:pt x="1656237" y="25348"/>
                </a:lnTo>
                <a:lnTo>
                  <a:pt x="1720111" y="25920"/>
                </a:lnTo>
                <a:lnTo>
                  <a:pt x="1783777" y="26478"/>
                </a:lnTo>
                <a:lnTo>
                  <a:pt x="1847235" y="27025"/>
                </a:lnTo>
                <a:lnTo>
                  <a:pt x="1910484" y="27559"/>
                </a:lnTo>
                <a:lnTo>
                  <a:pt x="1973521" y="28081"/>
                </a:lnTo>
                <a:lnTo>
                  <a:pt x="2036345" y="28591"/>
                </a:lnTo>
                <a:lnTo>
                  <a:pt x="2098954" y="29089"/>
                </a:lnTo>
                <a:lnTo>
                  <a:pt x="2161348" y="29574"/>
                </a:lnTo>
                <a:lnTo>
                  <a:pt x="2223523" y="30048"/>
                </a:lnTo>
                <a:lnTo>
                  <a:pt x="2285478" y="30509"/>
                </a:lnTo>
                <a:lnTo>
                  <a:pt x="2347213" y="30957"/>
                </a:lnTo>
                <a:lnTo>
                  <a:pt x="2408725" y="31394"/>
                </a:lnTo>
                <a:lnTo>
                  <a:pt x="2470013" y="31819"/>
                </a:lnTo>
                <a:lnTo>
                  <a:pt x="2531075" y="32231"/>
                </a:lnTo>
                <a:lnTo>
                  <a:pt x="2591909" y="32631"/>
                </a:lnTo>
                <a:lnTo>
                  <a:pt x="2652514" y="33019"/>
                </a:lnTo>
                <a:lnTo>
                  <a:pt x="2712888" y="33394"/>
                </a:lnTo>
                <a:lnTo>
                  <a:pt x="2773031" y="33758"/>
                </a:lnTo>
                <a:lnTo>
                  <a:pt x="2832939" y="34109"/>
                </a:lnTo>
                <a:lnTo>
                  <a:pt x="2892611" y="34449"/>
                </a:lnTo>
                <a:lnTo>
                  <a:pt x="2952047" y="34776"/>
                </a:lnTo>
                <a:lnTo>
                  <a:pt x="3011244" y="35091"/>
                </a:lnTo>
                <a:lnTo>
                  <a:pt x="3070200" y="35393"/>
                </a:lnTo>
                <a:lnTo>
                  <a:pt x="3128915" y="35684"/>
                </a:lnTo>
                <a:lnTo>
                  <a:pt x="3187385" y="35963"/>
                </a:lnTo>
                <a:lnTo>
                  <a:pt x="3245611" y="36229"/>
                </a:lnTo>
                <a:lnTo>
                  <a:pt x="3303590" y="36483"/>
                </a:lnTo>
                <a:lnTo>
                  <a:pt x="3361321" y="36725"/>
                </a:lnTo>
                <a:lnTo>
                  <a:pt x="3418801" y="36956"/>
                </a:lnTo>
                <a:lnTo>
                  <a:pt x="3476030" y="37174"/>
                </a:lnTo>
                <a:lnTo>
                  <a:pt x="3533006" y="37379"/>
                </a:lnTo>
                <a:lnTo>
                  <a:pt x="3589727" y="37573"/>
                </a:lnTo>
                <a:lnTo>
                  <a:pt x="3646192" y="37755"/>
                </a:lnTo>
                <a:lnTo>
                  <a:pt x="3702398" y="37925"/>
                </a:lnTo>
                <a:lnTo>
                  <a:pt x="3758345" y="38082"/>
                </a:lnTo>
                <a:lnTo>
                  <a:pt x="3814031" y="38228"/>
                </a:lnTo>
                <a:lnTo>
                  <a:pt x="3869454" y="38361"/>
                </a:lnTo>
                <a:lnTo>
                  <a:pt x="3924612" y="38483"/>
                </a:lnTo>
                <a:lnTo>
                  <a:pt x="3979505" y="38592"/>
                </a:lnTo>
                <a:lnTo>
                  <a:pt x="4034130" y="38690"/>
                </a:lnTo>
                <a:lnTo>
                  <a:pt x="4088485" y="38775"/>
                </a:lnTo>
                <a:lnTo>
                  <a:pt x="4142570" y="38848"/>
                </a:lnTo>
                <a:lnTo>
                  <a:pt x="4196382" y="38909"/>
                </a:lnTo>
                <a:lnTo>
                  <a:pt x="4249920" y="38959"/>
                </a:lnTo>
                <a:lnTo>
                  <a:pt x="4303183" y="38996"/>
                </a:lnTo>
                <a:lnTo>
                  <a:pt x="4356168" y="39021"/>
                </a:lnTo>
                <a:lnTo>
                  <a:pt x="4408874" y="39034"/>
                </a:lnTo>
                <a:lnTo>
                  <a:pt x="4461300" y="39036"/>
                </a:lnTo>
                <a:lnTo>
                  <a:pt x="4513443" y="39025"/>
                </a:lnTo>
                <a:lnTo>
                  <a:pt x="4565303" y="39002"/>
                </a:lnTo>
                <a:lnTo>
                  <a:pt x="4616878" y="38967"/>
                </a:lnTo>
                <a:lnTo>
                  <a:pt x="4668166" y="38921"/>
                </a:lnTo>
                <a:lnTo>
                  <a:pt x="4719165" y="38862"/>
                </a:lnTo>
                <a:lnTo>
                  <a:pt x="4769874" y="38791"/>
                </a:lnTo>
                <a:lnTo>
                  <a:pt x="4820292" y="38709"/>
                </a:lnTo>
                <a:lnTo>
                  <a:pt x="4870416" y="38614"/>
                </a:lnTo>
                <a:lnTo>
                  <a:pt x="4920245" y="38508"/>
                </a:lnTo>
                <a:lnTo>
                  <a:pt x="4969777" y="38389"/>
                </a:lnTo>
                <a:lnTo>
                  <a:pt x="5019012" y="38259"/>
                </a:lnTo>
                <a:lnTo>
                  <a:pt x="5067946" y="38117"/>
                </a:lnTo>
                <a:lnTo>
                  <a:pt x="5116579" y="37963"/>
                </a:lnTo>
                <a:lnTo>
                  <a:pt x="5164910" y="37797"/>
                </a:lnTo>
                <a:lnTo>
                  <a:pt x="5212935" y="37619"/>
                </a:lnTo>
                <a:lnTo>
                  <a:pt x="5260655" y="37429"/>
                </a:lnTo>
                <a:lnTo>
                  <a:pt x="5308067" y="37227"/>
                </a:lnTo>
                <a:lnTo>
                  <a:pt x="5355169" y="37013"/>
                </a:lnTo>
                <a:lnTo>
                  <a:pt x="5401960" y="36788"/>
                </a:lnTo>
                <a:lnTo>
                  <a:pt x="5448439" y="36550"/>
                </a:lnTo>
                <a:lnTo>
                  <a:pt x="5494604" y="36301"/>
                </a:lnTo>
                <a:lnTo>
                  <a:pt x="5540452" y="36040"/>
                </a:lnTo>
                <a:lnTo>
                  <a:pt x="5585983" y="35766"/>
                </a:lnTo>
                <a:lnTo>
                  <a:pt x="5631196" y="35482"/>
                </a:lnTo>
                <a:lnTo>
                  <a:pt x="5676087" y="35185"/>
                </a:lnTo>
                <a:lnTo>
                  <a:pt x="5720657" y="34876"/>
                </a:lnTo>
                <a:lnTo>
                  <a:pt x="5764902" y="34556"/>
                </a:lnTo>
                <a:lnTo>
                  <a:pt x="5808822" y="34223"/>
                </a:lnTo>
                <a:lnTo>
                  <a:pt x="5852415" y="33879"/>
                </a:lnTo>
                <a:lnTo>
                  <a:pt x="5895679" y="33523"/>
                </a:lnTo>
                <a:lnTo>
                  <a:pt x="5938614" y="33155"/>
                </a:lnTo>
                <a:lnTo>
                  <a:pt x="5981216" y="32776"/>
                </a:lnTo>
                <a:lnTo>
                  <a:pt x="6023484" y="32384"/>
                </a:lnTo>
                <a:lnTo>
                  <a:pt x="6065418" y="31981"/>
                </a:lnTo>
                <a:lnTo>
                  <a:pt x="6107015" y="31566"/>
                </a:lnTo>
                <a:lnTo>
                  <a:pt x="6148274" y="31139"/>
                </a:lnTo>
                <a:lnTo>
                  <a:pt x="6189192" y="30701"/>
                </a:lnTo>
                <a:lnTo>
                  <a:pt x="6229769" y="30250"/>
                </a:lnTo>
                <a:lnTo>
                  <a:pt x="6270004" y="29788"/>
                </a:lnTo>
                <a:lnTo>
                  <a:pt x="6309893" y="29314"/>
                </a:lnTo>
                <a:lnTo>
                  <a:pt x="6349436" y="28829"/>
                </a:lnTo>
                <a:lnTo>
                  <a:pt x="6388631" y="28331"/>
                </a:lnTo>
                <a:lnTo>
                  <a:pt x="6427477" y="27822"/>
                </a:lnTo>
                <a:lnTo>
                  <a:pt x="6465971" y="27301"/>
                </a:lnTo>
                <a:lnTo>
                  <a:pt x="6504113" y="26769"/>
                </a:lnTo>
                <a:lnTo>
                  <a:pt x="6579331" y="25668"/>
                </a:lnTo>
                <a:lnTo>
                  <a:pt x="6653120" y="24521"/>
                </a:lnTo>
                <a:lnTo>
                  <a:pt x="6725465" y="23326"/>
                </a:lnTo>
                <a:lnTo>
                  <a:pt x="6796354" y="22085"/>
                </a:lnTo>
                <a:lnTo>
                  <a:pt x="6865775" y="20798"/>
                </a:lnTo>
                <a:lnTo>
                  <a:pt x="6933714" y="19463"/>
                </a:lnTo>
                <a:lnTo>
                  <a:pt x="7000158" y="18082"/>
                </a:lnTo>
                <a:lnTo>
                  <a:pt x="7065095" y="16654"/>
                </a:lnTo>
                <a:lnTo>
                  <a:pt x="7128512" y="15180"/>
                </a:lnTo>
                <a:lnTo>
                  <a:pt x="7190395" y="13659"/>
                </a:lnTo>
                <a:lnTo>
                  <a:pt x="7250733" y="12091"/>
                </a:lnTo>
                <a:lnTo>
                  <a:pt x="7309512" y="10478"/>
                </a:lnTo>
                <a:lnTo>
                  <a:pt x="7366720" y="8817"/>
                </a:lnTo>
                <a:lnTo>
                  <a:pt x="7342855" y="50839"/>
                </a:lnTo>
                <a:lnTo>
                  <a:pt x="7323616" y="90800"/>
                </a:lnTo>
                <a:lnTo>
                  <a:pt x="7308674" y="128891"/>
                </a:lnTo>
                <a:lnTo>
                  <a:pt x="7290358" y="200218"/>
                </a:lnTo>
                <a:lnTo>
                  <a:pt x="7285269" y="266335"/>
                </a:lnTo>
                <a:lnTo>
                  <a:pt x="7286860" y="297912"/>
                </a:lnTo>
                <a:lnTo>
                  <a:pt x="7296665" y="359051"/>
                </a:lnTo>
                <a:lnTo>
                  <a:pt x="7313101" y="418765"/>
                </a:lnTo>
                <a:lnTo>
                  <a:pt x="7333530" y="478567"/>
                </a:lnTo>
                <a:lnTo>
                  <a:pt x="7344418" y="508974"/>
                </a:lnTo>
                <a:lnTo>
                  <a:pt x="7355314" y="539971"/>
                </a:lnTo>
                <a:lnTo>
                  <a:pt x="7375814" y="604493"/>
                </a:lnTo>
                <a:lnTo>
                  <a:pt x="7392393" y="673646"/>
                </a:lnTo>
                <a:lnTo>
                  <a:pt x="7402411" y="748944"/>
                </a:lnTo>
                <a:lnTo>
                  <a:pt x="7404135" y="789370"/>
                </a:lnTo>
                <a:lnTo>
                  <a:pt x="7403230" y="831901"/>
                </a:lnTo>
                <a:lnTo>
                  <a:pt x="7399366" y="876725"/>
                </a:lnTo>
                <a:lnTo>
                  <a:pt x="7392213" y="924031"/>
                </a:lnTo>
                <a:lnTo>
                  <a:pt x="7381441" y="974010"/>
                </a:lnTo>
                <a:lnTo>
                  <a:pt x="7366720" y="1026849"/>
                </a:lnTo>
                <a:lnTo>
                  <a:pt x="7302763" y="1027804"/>
                </a:lnTo>
                <a:lnTo>
                  <a:pt x="7239014" y="1028716"/>
                </a:lnTo>
                <a:lnTo>
                  <a:pt x="7175472" y="1029585"/>
                </a:lnTo>
                <a:lnTo>
                  <a:pt x="7112137" y="1030413"/>
                </a:lnTo>
                <a:lnTo>
                  <a:pt x="7049007" y="1031200"/>
                </a:lnTo>
                <a:lnTo>
                  <a:pt x="6986084" y="1031946"/>
                </a:lnTo>
                <a:lnTo>
                  <a:pt x="6923365" y="1032653"/>
                </a:lnTo>
                <a:lnTo>
                  <a:pt x="6860851" y="1033320"/>
                </a:lnTo>
                <a:lnTo>
                  <a:pt x="6798541" y="1033949"/>
                </a:lnTo>
                <a:lnTo>
                  <a:pt x="6736435" y="1034540"/>
                </a:lnTo>
                <a:lnTo>
                  <a:pt x="6674531" y="1035094"/>
                </a:lnTo>
                <a:lnTo>
                  <a:pt x="6612831" y="1035611"/>
                </a:lnTo>
                <a:lnTo>
                  <a:pt x="6551333" y="1036092"/>
                </a:lnTo>
                <a:lnTo>
                  <a:pt x="6490036" y="1036538"/>
                </a:lnTo>
                <a:lnTo>
                  <a:pt x="6428940" y="1036948"/>
                </a:lnTo>
                <a:lnTo>
                  <a:pt x="6368046" y="1037325"/>
                </a:lnTo>
                <a:lnTo>
                  <a:pt x="6307351" y="1037669"/>
                </a:lnTo>
                <a:lnTo>
                  <a:pt x="6246856" y="1037979"/>
                </a:lnTo>
                <a:lnTo>
                  <a:pt x="6186560" y="1038257"/>
                </a:lnTo>
                <a:lnTo>
                  <a:pt x="6126464" y="1038504"/>
                </a:lnTo>
                <a:lnTo>
                  <a:pt x="6066565" y="1038720"/>
                </a:lnTo>
                <a:lnTo>
                  <a:pt x="6006864" y="1038905"/>
                </a:lnTo>
                <a:lnTo>
                  <a:pt x="5947360" y="1039061"/>
                </a:lnTo>
                <a:lnTo>
                  <a:pt x="5888053" y="1039187"/>
                </a:lnTo>
                <a:lnTo>
                  <a:pt x="5828943" y="1039285"/>
                </a:lnTo>
                <a:lnTo>
                  <a:pt x="5770028" y="1039356"/>
                </a:lnTo>
                <a:lnTo>
                  <a:pt x="5711308" y="1039399"/>
                </a:lnTo>
                <a:lnTo>
                  <a:pt x="5652784" y="1039415"/>
                </a:lnTo>
                <a:lnTo>
                  <a:pt x="5594453" y="1039406"/>
                </a:lnTo>
                <a:lnTo>
                  <a:pt x="5536317" y="1039371"/>
                </a:lnTo>
                <a:lnTo>
                  <a:pt x="5478374" y="1039312"/>
                </a:lnTo>
                <a:lnTo>
                  <a:pt x="5420623" y="1039228"/>
                </a:lnTo>
                <a:lnTo>
                  <a:pt x="5363065" y="1039122"/>
                </a:lnTo>
                <a:lnTo>
                  <a:pt x="5305699" y="1038992"/>
                </a:lnTo>
                <a:lnTo>
                  <a:pt x="5248525" y="1038840"/>
                </a:lnTo>
                <a:lnTo>
                  <a:pt x="5191541" y="1038667"/>
                </a:lnTo>
                <a:lnTo>
                  <a:pt x="5134747" y="1038473"/>
                </a:lnTo>
                <a:lnTo>
                  <a:pt x="5078144" y="1038259"/>
                </a:lnTo>
                <a:lnTo>
                  <a:pt x="5021730" y="1038024"/>
                </a:lnTo>
                <a:lnTo>
                  <a:pt x="4965505" y="1037771"/>
                </a:lnTo>
                <a:lnTo>
                  <a:pt x="4909468" y="1037500"/>
                </a:lnTo>
                <a:lnTo>
                  <a:pt x="4853619" y="1037211"/>
                </a:lnTo>
                <a:lnTo>
                  <a:pt x="4797958" y="1036905"/>
                </a:lnTo>
                <a:lnTo>
                  <a:pt x="4742484" y="1036582"/>
                </a:lnTo>
                <a:lnTo>
                  <a:pt x="4687196" y="1036243"/>
                </a:lnTo>
                <a:lnTo>
                  <a:pt x="4632094" y="1035890"/>
                </a:lnTo>
                <a:lnTo>
                  <a:pt x="4577178" y="1035521"/>
                </a:lnTo>
                <a:lnTo>
                  <a:pt x="4522447" y="1035139"/>
                </a:lnTo>
                <a:lnTo>
                  <a:pt x="4467900" y="1034743"/>
                </a:lnTo>
                <a:lnTo>
                  <a:pt x="4413537" y="1034335"/>
                </a:lnTo>
                <a:lnTo>
                  <a:pt x="4359358" y="1033914"/>
                </a:lnTo>
                <a:lnTo>
                  <a:pt x="4305362" y="1033482"/>
                </a:lnTo>
                <a:lnTo>
                  <a:pt x="4251549" y="1033040"/>
                </a:lnTo>
                <a:lnTo>
                  <a:pt x="4197917" y="1032587"/>
                </a:lnTo>
                <a:lnTo>
                  <a:pt x="4144467" y="1032124"/>
                </a:lnTo>
                <a:lnTo>
                  <a:pt x="4091199" y="1031653"/>
                </a:lnTo>
                <a:lnTo>
                  <a:pt x="4038110" y="1031173"/>
                </a:lnTo>
                <a:lnTo>
                  <a:pt x="3985202" y="1030686"/>
                </a:lnTo>
                <a:lnTo>
                  <a:pt x="3932474" y="1030191"/>
                </a:lnTo>
                <a:lnTo>
                  <a:pt x="3879925" y="1029691"/>
                </a:lnTo>
                <a:lnTo>
                  <a:pt x="3827554" y="1029184"/>
                </a:lnTo>
                <a:lnTo>
                  <a:pt x="3775362" y="1028672"/>
                </a:lnTo>
                <a:lnTo>
                  <a:pt x="3723347" y="1028156"/>
                </a:lnTo>
                <a:lnTo>
                  <a:pt x="3671509" y="1027636"/>
                </a:lnTo>
                <a:lnTo>
                  <a:pt x="3619848" y="1027113"/>
                </a:lnTo>
                <a:lnTo>
                  <a:pt x="3568364" y="1026587"/>
                </a:lnTo>
                <a:lnTo>
                  <a:pt x="3517055" y="1026059"/>
                </a:lnTo>
                <a:lnTo>
                  <a:pt x="3465921" y="1025529"/>
                </a:lnTo>
                <a:lnTo>
                  <a:pt x="3414962" y="1024999"/>
                </a:lnTo>
                <a:lnTo>
                  <a:pt x="3364177" y="1024469"/>
                </a:lnTo>
                <a:lnTo>
                  <a:pt x="3313566" y="1023940"/>
                </a:lnTo>
                <a:lnTo>
                  <a:pt x="3263128" y="1023411"/>
                </a:lnTo>
                <a:lnTo>
                  <a:pt x="3212863" y="1022884"/>
                </a:lnTo>
                <a:lnTo>
                  <a:pt x="3162770" y="1022360"/>
                </a:lnTo>
                <a:lnTo>
                  <a:pt x="3112849" y="1021839"/>
                </a:lnTo>
                <a:lnTo>
                  <a:pt x="3063100" y="1021321"/>
                </a:lnTo>
                <a:lnTo>
                  <a:pt x="3013521" y="1020808"/>
                </a:lnTo>
                <a:lnTo>
                  <a:pt x="2964112" y="1020300"/>
                </a:lnTo>
                <a:lnTo>
                  <a:pt x="2914874" y="1019797"/>
                </a:lnTo>
                <a:lnTo>
                  <a:pt x="2865804" y="1019300"/>
                </a:lnTo>
                <a:lnTo>
                  <a:pt x="2816904" y="1018811"/>
                </a:lnTo>
                <a:lnTo>
                  <a:pt x="2768171" y="1018328"/>
                </a:lnTo>
                <a:lnTo>
                  <a:pt x="2719607" y="1017854"/>
                </a:lnTo>
                <a:lnTo>
                  <a:pt x="2671210" y="1017389"/>
                </a:lnTo>
                <a:lnTo>
                  <a:pt x="2622980" y="1016932"/>
                </a:lnTo>
                <a:lnTo>
                  <a:pt x="2574917" y="1016486"/>
                </a:lnTo>
                <a:lnTo>
                  <a:pt x="2527019" y="1016051"/>
                </a:lnTo>
                <a:lnTo>
                  <a:pt x="2479287" y="1015626"/>
                </a:lnTo>
                <a:lnTo>
                  <a:pt x="2431719" y="1015214"/>
                </a:lnTo>
                <a:lnTo>
                  <a:pt x="2384317" y="1014814"/>
                </a:lnTo>
                <a:lnTo>
                  <a:pt x="2337078" y="1014427"/>
                </a:lnTo>
                <a:lnTo>
                  <a:pt x="2290002" y="1014054"/>
                </a:lnTo>
                <a:lnTo>
                  <a:pt x="2243090" y="1013695"/>
                </a:lnTo>
                <a:lnTo>
                  <a:pt x="2196340" y="1013351"/>
                </a:lnTo>
                <a:lnTo>
                  <a:pt x="2149752" y="1013023"/>
                </a:lnTo>
                <a:lnTo>
                  <a:pt x="2103325" y="1012711"/>
                </a:lnTo>
                <a:lnTo>
                  <a:pt x="2057059" y="1012416"/>
                </a:lnTo>
                <a:lnTo>
                  <a:pt x="2010954" y="1012139"/>
                </a:lnTo>
                <a:lnTo>
                  <a:pt x="1965010" y="1011880"/>
                </a:lnTo>
                <a:lnTo>
                  <a:pt x="1919224" y="1011639"/>
                </a:lnTo>
                <a:lnTo>
                  <a:pt x="1873598" y="1011418"/>
                </a:lnTo>
                <a:lnTo>
                  <a:pt x="1828130" y="1011217"/>
                </a:lnTo>
                <a:lnTo>
                  <a:pt x="1782820" y="1011037"/>
                </a:lnTo>
                <a:lnTo>
                  <a:pt x="1737668" y="1010878"/>
                </a:lnTo>
                <a:lnTo>
                  <a:pt x="1692673" y="1010741"/>
                </a:lnTo>
                <a:lnTo>
                  <a:pt x="1647835" y="1010626"/>
                </a:lnTo>
                <a:lnTo>
                  <a:pt x="1603152" y="1010535"/>
                </a:lnTo>
                <a:lnTo>
                  <a:pt x="1558626" y="1010468"/>
                </a:lnTo>
                <a:lnTo>
                  <a:pt x="1514254" y="1010425"/>
                </a:lnTo>
                <a:lnTo>
                  <a:pt x="1470037" y="1010407"/>
                </a:lnTo>
                <a:lnTo>
                  <a:pt x="1425974" y="1010415"/>
                </a:lnTo>
                <a:lnTo>
                  <a:pt x="1382065" y="1010449"/>
                </a:lnTo>
                <a:lnTo>
                  <a:pt x="1338309" y="1010510"/>
                </a:lnTo>
                <a:lnTo>
                  <a:pt x="1294706" y="1010599"/>
                </a:lnTo>
                <a:lnTo>
                  <a:pt x="1251255" y="1010716"/>
                </a:lnTo>
                <a:lnTo>
                  <a:pt x="1207956" y="1010861"/>
                </a:lnTo>
                <a:lnTo>
                  <a:pt x="1164807" y="1011037"/>
                </a:lnTo>
                <a:lnTo>
                  <a:pt x="1121810" y="1011242"/>
                </a:lnTo>
                <a:lnTo>
                  <a:pt x="1078963" y="1011479"/>
                </a:lnTo>
                <a:lnTo>
                  <a:pt x="1036265" y="1011746"/>
                </a:lnTo>
                <a:lnTo>
                  <a:pt x="993717" y="1012046"/>
                </a:lnTo>
                <a:lnTo>
                  <a:pt x="951318" y="1012378"/>
                </a:lnTo>
                <a:lnTo>
                  <a:pt x="909067" y="1012744"/>
                </a:lnTo>
                <a:lnTo>
                  <a:pt x="866963" y="1013143"/>
                </a:lnTo>
                <a:lnTo>
                  <a:pt x="825007" y="1013577"/>
                </a:lnTo>
                <a:lnTo>
                  <a:pt x="783198" y="1014046"/>
                </a:lnTo>
                <a:lnTo>
                  <a:pt x="741535" y="1014551"/>
                </a:lnTo>
                <a:lnTo>
                  <a:pt x="700018" y="1015093"/>
                </a:lnTo>
                <a:lnTo>
                  <a:pt x="658646" y="1015671"/>
                </a:lnTo>
                <a:lnTo>
                  <a:pt x="617419" y="1016287"/>
                </a:lnTo>
                <a:lnTo>
                  <a:pt x="576337" y="1016942"/>
                </a:lnTo>
                <a:lnTo>
                  <a:pt x="535398" y="1017635"/>
                </a:lnTo>
                <a:lnTo>
                  <a:pt x="494603" y="1018368"/>
                </a:lnTo>
                <a:lnTo>
                  <a:pt x="453950" y="1019141"/>
                </a:lnTo>
                <a:lnTo>
                  <a:pt x="413440" y="1019955"/>
                </a:lnTo>
                <a:lnTo>
                  <a:pt x="373072" y="1020811"/>
                </a:lnTo>
                <a:lnTo>
                  <a:pt x="332845" y="1021708"/>
                </a:lnTo>
                <a:lnTo>
                  <a:pt x="292760" y="1022648"/>
                </a:lnTo>
                <a:lnTo>
                  <a:pt x="252814" y="1023632"/>
                </a:lnTo>
                <a:lnTo>
                  <a:pt x="213009" y="1024660"/>
                </a:lnTo>
                <a:lnTo>
                  <a:pt x="173343" y="1025732"/>
                </a:lnTo>
                <a:lnTo>
                  <a:pt x="133816" y="1026849"/>
                </a:lnTo>
                <a:lnTo>
                  <a:pt x="128396" y="985100"/>
                </a:lnTo>
                <a:lnTo>
                  <a:pt x="121271" y="941553"/>
                </a:lnTo>
                <a:lnTo>
                  <a:pt x="112722" y="896454"/>
                </a:lnTo>
                <a:lnTo>
                  <a:pt x="103029" y="850049"/>
                </a:lnTo>
                <a:lnTo>
                  <a:pt x="92475" y="802583"/>
                </a:lnTo>
                <a:lnTo>
                  <a:pt x="81341" y="754301"/>
                </a:lnTo>
                <a:lnTo>
                  <a:pt x="69909" y="705451"/>
                </a:lnTo>
                <a:lnTo>
                  <a:pt x="58459" y="656276"/>
                </a:lnTo>
                <a:lnTo>
                  <a:pt x="47272" y="607023"/>
                </a:lnTo>
                <a:lnTo>
                  <a:pt x="36632" y="557938"/>
                </a:lnTo>
                <a:lnTo>
                  <a:pt x="26818" y="509267"/>
                </a:lnTo>
                <a:lnTo>
                  <a:pt x="18112" y="461254"/>
                </a:lnTo>
                <a:lnTo>
                  <a:pt x="10796" y="414145"/>
                </a:lnTo>
                <a:lnTo>
                  <a:pt x="5151" y="368187"/>
                </a:lnTo>
                <a:lnTo>
                  <a:pt x="1458" y="323625"/>
                </a:lnTo>
                <a:lnTo>
                  <a:pt x="0" y="280704"/>
                </a:lnTo>
                <a:lnTo>
                  <a:pt x="1056" y="239670"/>
                </a:lnTo>
                <a:lnTo>
                  <a:pt x="4908" y="200769"/>
                </a:lnTo>
                <a:lnTo>
                  <a:pt x="22129" y="130349"/>
                </a:lnTo>
                <a:lnTo>
                  <a:pt x="53912" y="71407"/>
                </a:lnTo>
                <a:lnTo>
                  <a:pt x="102509" y="25910"/>
                </a:lnTo>
                <a:lnTo>
                  <a:pt x="133816" y="8817"/>
                </a:lnTo>
                <a:close/>
              </a:path>
            </a:pathLst>
          </a:custGeom>
          <a:ln w="12700">
            <a:solidFill>
              <a:srgbClr val="1D81F7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296557" y="5303467"/>
            <a:ext cx="6629400" cy="60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5760" marR="5080" indent="-353695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latin typeface="Calibri"/>
                <a:cs typeface="Calibri"/>
              </a:rPr>
              <a:t>Dapat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dipertanggungjawabkan</a:t>
            </a:r>
            <a:r>
              <a:rPr dirty="0" sz="1900" spc="6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karena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berbasis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data, aktual (benar-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benar diterapkan,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bukan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cuma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teori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atau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mengarang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bebas)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1020" y="1038364"/>
          <a:ext cx="11363325" cy="5411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70"/>
                <a:gridCol w="2694939"/>
                <a:gridCol w="3187065"/>
                <a:gridCol w="3320415"/>
              </a:tblGrid>
              <a:tr h="764794">
                <a:tc>
                  <a:txBody>
                    <a:bodyPr/>
                    <a:lstStyle/>
                    <a:p>
                      <a:pPr marL="121920" marR="80899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1. Penetapan 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tujuan</a:t>
                      </a:r>
                      <a:r>
                        <a:rPr dirty="0" sz="1300" spc="31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belajar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B="0" marT="111760">
                    <a:solidFill>
                      <a:srgbClr val="CFE0F3"/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2.</a:t>
                      </a:r>
                      <a:r>
                        <a:rPr dirty="0" sz="1300" spc="-2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Menganalisis situasi</a:t>
                      </a:r>
                      <a:r>
                        <a:rPr dirty="0" sz="1300" spc="-3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kelas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B="0" marT="111760">
                    <a:solidFill>
                      <a:srgbClr val="CFE0F3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48133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3.</a:t>
                      </a:r>
                      <a:r>
                        <a:rPr dirty="0" sz="1300" spc="-1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Asesmen</a:t>
                      </a:r>
                      <a:r>
                        <a:rPr dirty="0" sz="1300" spc="2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300" spc="2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mengetahui </a:t>
                      </a:r>
                      <a:r>
                        <a:rPr dirty="0" sz="1300" spc="-36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posisi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peserta 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didik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di awal 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siklus</a:t>
                      </a:r>
                      <a:r>
                        <a:rPr dirty="0" sz="1300" spc="36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pembelajaran.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B="0" marT="111760">
                    <a:solidFill>
                      <a:srgbClr val="CFE0F3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26352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4. Menentukan strategi dan metode </a:t>
                      </a:r>
                      <a:r>
                        <a:rPr dirty="0" sz="1300" spc="-37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300" spc="2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mencapai</a:t>
                      </a:r>
                      <a:r>
                        <a:rPr dirty="0" sz="1300" spc="-1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tujuan</a:t>
                      </a:r>
                      <a:r>
                        <a:rPr dirty="0" sz="1300" spc="2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tsb.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B="0" marT="111760">
                    <a:solidFill>
                      <a:srgbClr val="CFE0F3"/>
                    </a:solidFill>
                  </a:tcPr>
                </a:tc>
              </a:tr>
              <a:tr h="1906447">
                <a:tc>
                  <a:txBody>
                    <a:bodyPr/>
                    <a:lstStyle/>
                    <a:p>
                      <a:pPr marL="236220" marR="367030" indent="-114935">
                        <a:lnSpc>
                          <a:spcPct val="98000"/>
                        </a:lnSpc>
                        <a:spcBef>
                          <a:spcPts val="470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Apakah tujuan</a:t>
                      </a:r>
                      <a:r>
                        <a:rPr dirty="0" sz="10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pembelajaran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ini</a:t>
                      </a:r>
                      <a:r>
                        <a:rPr dirty="0" sz="1000" spc="29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kontekstual</a:t>
                      </a:r>
                      <a:r>
                        <a:rPr dirty="0" sz="1000" spc="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dengan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kondisi</a:t>
                      </a:r>
                      <a:r>
                        <a:rPr dirty="0" sz="1000" spc="28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lingkungan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sekitar?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36220" marR="158115" indent="-114935">
                        <a:lnSpc>
                          <a:spcPct val="98700"/>
                        </a:lnSpc>
                        <a:spcBef>
                          <a:spcPts val="459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Apakah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tujuan</a:t>
                      </a:r>
                      <a:r>
                        <a:rPr dirty="0" sz="1000" spc="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pembelajaran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sudah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sesuai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dengan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tahapan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kebutuhan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belajar peserta </a:t>
                      </a:r>
                      <a:r>
                        <a:rPr dirty="0" sz="1000" spc="-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didik?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9690">
                    <a:solidFill>
                      <a:srgbClr val="CFE0F3"/>
                    </a:solidFill>
                  </a:tcPr>
                </a:tc>
                <a:tc>
                  <a:txBody>
                    <a:bodyPr/>
                    <a:lstStyle/>
                    <a:p>
                      <a:pPr marL="280035" marR="330200" indent="-11493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Siapa saja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peserta didiknya?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(jumlah,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pengetahuan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pengalaman,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motivasi,</a:t>
                      </a:r>
                      <a:r>
                        <a:rPr dirty="0" sz="1000" spc="2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latar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 belakang budaya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dll).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80035" marR="332105" indent="-1149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Sumber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daya apa yang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tersedia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untuk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proses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pembelajaran?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(Ruang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kelas, </a:t>
                      </a:r>
                      <a:r>
                        <a:rPr dirty="0" sz="1000" spc="-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laboratorium,</a:t>
                      </a:r>
                      <a:r>
                        <a:rPr dirty="0" sz="1000" spc="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perpustakaan,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ruang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komputer,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halaman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dll).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80035" marR="481965" indent="-1149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Siapa saja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guru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terlibat? Jika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ada</a:t>
                      </a:r>
                      <a:r>
                        <a:rPr dirty="0" sz="1000" spc="2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beberapa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guru,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bagaimana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proses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komunikasi dan koordinasi </a:t>
                      </a:r>
                      <a:r>
                        <a:rPr dirty="0" sz="1000" spc="-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dilakukan?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7150">
                    <a:solidFill>
                      <a:srgbClr val="CFE0F3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291465" marR="413384" indent="-11493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Menyamakan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persepsi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antar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guru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mengajar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kelas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dan materi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 sama :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Kriteria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penilaian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seperti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apa yang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tepat?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92100" marR="346075" indent="-1149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Bagaimana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cara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mengukur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ketercapaian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kompetensi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(pemahaman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atau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keterampilan </a:t>
                      </a:r>
                      <a:r>
                        <a:rPr dirty="0" sz="1000" spc="-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tertentu)?</a:t>
                      </a:r>
                      <a:r>
                        <a:rPr dirty="0" sz="10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Apakah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menggunakan</a:t>
                      </a:r>
                      <a:r>
                        <a:rPr dirty="0" sz="10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rubrik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atau </a:t>
                      </a:r>
                      <a:r>
                        <a:rPr dirty="0" sz="1000" spc="-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daftar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centang</a:t>
                      </a:r>
                      <a:r>
                        <a:rPr dirty="0" sz="10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atau</a:t>
                      </a:r>
                      <a:r>
                        <a:rPr dirty="0" sz="1000" spc="3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catatan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pengamatan?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algn="just" marL="292100" marR="706120" indent="-1149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Bagaimana cara untuk mengajak pelajar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memahami asesmen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atau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pengukuran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ketercapaian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kompetensi?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7150">
                    <a:solidFill>
                      <a:srgbClr val="CFE0F3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46990" indent="-11493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Apa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saja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pendekatan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berorientasi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pada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kompetensi </a:t>
                      </a:r>
                      <a:r>
                        <a:rPr dirty="0" sz="1000" spc="-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tujuan?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01930" marR="369570" indent="-1149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Stimulus</a:t>
                      </a:r>
                      <a:r>
                        <a:rPr dirty="0" sz="10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apa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saja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bisa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diberikan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agar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peserta </a:t>
                      </a:r>
                      <a:r>
                        <a:rPr dirty="0" sz="1000" spc="-2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didik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terlibat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aktif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membantu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didik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mencapai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tujuan</a:t>
                      </a:r>
                      <a:r>
                        <a:rPr dirty="0" sz="1000" spc="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pembelajaran?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01930" marR="500380" indent="-1149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Metode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pengajaran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konsep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pedagogis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mana </a:t>
                      </a:r>
                      <a:r>
                        <a:rPr dirty="0" sz="1000" spc="-2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harus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digunakan?</a:t>
                      </a:r>
                      <a:r>
                        <a:rPr dirty="0" sz="1000" spc="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Mengapa?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01930" marR="357505" indent="-1149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Apakah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metode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pengajaran</a:t>
                      </a:r>
                      <a:r>
                        <a:rPr dirty="0" sz="10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dipilih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mampu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mendorong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aktivitas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didik secara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mandiri </a:t>
                      </a:r>
                      <a:r>
                        <a:rPr dirty="0" sz="1000" spc="-2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(self-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regulated learning)?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7150">
                    <a:solidFill>
                      <a:srgbClr val="CFE0F3"/>
                    </a:solidFill>
                  </a:tcPr>
                </a:tc>
              </a:tr>
              <a:tr h="1118627">
                <a:tc>
                  <a:txBody>
                    <a:bodyPr/>
                    <a:lstStyle/>
                    <a:p>
                      <a:pPr marL="121920" marR="70675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5. Memilih dan 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menetapkan 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perangkat</a:t>
                      </a:r>
                      <a:r>
                        <a:rPr dirty="0" sz="1300" spc="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ajar, </a:t>
                      </a:r>
                      <a:r>
                        <a:rPr dirty="0" sz="1300" spc="-37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serta aktivitas 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pembelajaran.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B="0" marT="69215">
                    <a:solidFill>
                      <a:srgbClr val="CFE0F3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2743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6. Sosialisasi target belajar </a:t>
                      </a:r>
                      <a:r>
                        <a:rPr dirty="0" sz="1300" spc="-37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menyepakati 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bersama 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pelajar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B="0" marT="69215">
                    <a:solidFill>
                      <a:srgbClr val="CFE0F3"/>
                    </a:solidFill>
                  </a:tcPr>
                </a:tc>
                <a:tc>
                  <a:txBody>
                    <a:bodyPr/>
                    <a:lstStyle/>
                    <a:p>
                      <a:pPr marL="177165" marR="37465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7. Pelaksanaan pembelajaran 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300" spc="35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asesmen </a:t>
                      </a:r>
                      <a:r>
                        <a:rPr dirty="0" sz="1300" spc="-1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300" spc="1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memonitor </a:t>
                      </a:r>
                      <a:r>
                        <a:rPr dirty="0" sz="1300" spc="-36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kemajuan</a:t>
                      </a:r>
                      <a:r>
                        <a:rPr dirty="0" sz="1300" spc="38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belajar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selama 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proses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pembelajaran.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B="0" marT="69850">
                    <a:solidFill>
                      <a:srgbClr val="CFE0F3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87630" marR="49339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8.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Refleksi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menetapkan 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tujuan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belajar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berikutnya 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berdasarkan hasil</a:t>
                      </a:r>
                      <a:r>
                        <a:rPr dirty="0" sz="130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ketercapaian </a:t>
                      </a:r>
                      <a:r>
                        <a:rPr dirty="0" sz="1300" spc="-370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095292"/>
                          </a:solidFill>
                          <a:latin typeface="Tahoma"/>
                          <a:cs typeface="Tahoma"/>
                        </a:rPr>
                        <a:t>kompetensi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B="0" marT="69850">
                    <a:solidFill>
                      <a:srgbClr val="CFE0F3"/>
                    </a:solidFill>
                  </a:tcPr>
                </a:tc>
              </a:tr>
              <a:tr h="1621360">
                <a:tc>
                  <a:txBody>
                    <a:bodyPr/>
                    <a:lstStyle/>
                    <a:p>
                      <a:pPr marL="236220" marR="220345" indent="-114935">
                        <a:lnSpc>
                          <a:spcPct val="98700"/>
                        </a:lnSpc>
                        <a:spcBef>
                          <a:spcPts val="464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Diskusikan</a:t>
                      </a:r>
                      <a:r>
                        <a:rPr dirty="0" sz="1000" spc="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bersama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peserta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didik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:  Apa ide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pokok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materi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dan</a:t>
                      </a:r>
                      <a:r>
                        <a:rPr dirty="0" sz="1000" spc="29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hubungan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dengan situasi </a:t>
                      </a:r>
                      <a:r>
                        <a:rPr dirty="0" sz="1000" spc="-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nyata?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36220" marR="282575" indent="-1149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Diskusikan</a:t>
                      </a:r>
                      <a:r>
                        <a:rPr dirty="0" sz="10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dengan guru pada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level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 sama Kompetensi </a:t>
                      </a:r>
                      <a:r>
                        <a:rPr dirty="0" sz="1000" spc="-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apa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perlu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diasah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agar 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tujuan</a:t>
                      </a:r>
                      <a:r>
                        <a:rPr dirty="0" sz="10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belajar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tercapai?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9054">
                    <a:solidFill>
                      <a:srgbClr val="CFE0F3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6573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Apa saja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target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akan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dicapai?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algn="just" marL="280035" marR="281940" indent="-1149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Bagaimana cara membuat peserta didik </a:t>
                      </a:r>
                      <a:r>
                        <a:rPr dirty="0" sz="1000" spc="-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memahami target- target yang </a:t>
                      </a:r>
                      <a:r>
                        <a:rPr dirty="0" sz="1000" spc="-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akan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dicapai?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7150">
                    <a:solidFill>
                      <a:srgbClr val="CFE0F3"/>
                    </a:solidFill>
                  </a:tcPr>
                </a:tc>
                <a:tc>
                  <a:txBody>
                    <a:bodyPr/>
                    <a:lstStyle/>
                    <a:p>
                      <a:pPr marL="291465" marR="80010" indent="-11493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Bagaimana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agar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guru</a:t>
                      </a:r>
                      <a:r>
                        <a:rPr dirty="0" sz="10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bisa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memberikan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umpan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balik </a:t>
                      </a:r>
                      <a:r>
                        <a:rPr dirty="0" sz="1000" spc="-2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pada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didik secara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reguler?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91465" marR="264160" indent="-1149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Bagaimana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melatih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keterampilan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refleksi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bagi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peserta didik sehingga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mereka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memahami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hal- </a:t>
                      </a:r>
                      <a:r>
                        <a:rPr dirty="0" sz="1000" spc="-29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hal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0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sudah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tercapai dan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area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perlu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diperbaiki?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7150">
                    <a:solidFill>
                      <a:srgbClr val="CFE0F3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201930" marR="326390" indent="-1143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Bagaimana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guru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mendapatkan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informasi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untuk 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proses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evaluasi?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(Wawancara,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umpan balik dari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rekan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kerja,</a:t>
                      </a:r>
                      <a:r>
                        <a:rPr dirty="0" sz="10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kuesioner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dll).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01930" marR="149860" indent="-114935">
                        <a:lnSpc>
                          <a:spcPct val="99200"/>
                        </a:lnSpc>
                        <a:spcBef>
                          <a:spcPts val="405"/>
                        </a:spcBef>
                      </a:pPr>
                      <a:r>
                        <a:rPr dirty="0" sz="1000" spc="-5">
                          <a:latin typeface="Tahoma"/>
                          <a:cs typeface="Tahoma"/>
                        </a:rPr>
                        <a:t>Informasi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apa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Anda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perlukan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untuk</a:t>
                      </a:r>
                      <a:r>
                        <a:rPr dirty="0" sz="1000" spc="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melakukan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evaluasi?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(Bagaimana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peserta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didik memandang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proses</a:t>
                      </a:r>
                      <a:r>
                        <a:rPr dirty="0" sz="1000" spc="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pembelajaran, apakah hasilnya</a:t>
                      </a:r>
                      <a:r>
                        <a:rPr dirty="0" sz="10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jelas,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apakah </a:t>
                      </a:r>
                      <a:r>
                        <a:rPr dirty="0" sz="1000" spc="-3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mereka</a:t>
                      </a:r>
                      <a:r>
                        <a:rPr dirty="0" sz="1000" spc="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telah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mempelajari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apa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yang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seharusnya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mereka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pelajari,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apakah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guru</a:t>
                      </a:r>
                      <a:r>
                        <a:rPr dirty="0" sz="1000" spc="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mendukung</a:t>
                      </a:r>
                      <a:r>
                        <a:rPr dirty="0" sz="1000" spc="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peserta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didik,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dll.)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7150">
                    <a:solidFill>
                      <a:srgbClr val="CFE0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761" y="1992629"/>
            <a:ext cx="9144000" cy="2705100"/>
          </a:xfrm>
          <a:prstGeom prst="rect"/>
          <a:solidFill>
            <a:srgbClr val="E6EBF3"/>
          </a:solidFill>
          <a:ln w="19050">
            <a:solidFill>
              <a:srgbClr val="1D81F7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050">
              <a:latin typeface="Times New Roman"/>
              <a:cs typeface="Times New Roman"/>
            </a:endParaRPr>
          </a:p>
          <a:p>
            <a:pPr marL="2877820" marR="1199515" indent="-1088390">
              <a:lnSpc>
                <a:spcPct val="109000"/>
              </a:lnSpc>
              <a:tabLst>
                <a:tab pos="6153785" algn="l"/>
              </a:tabLst>
            </a:pPr>
            <a:r>
              <a:rPr dirty="0" sz="4100" b="1">
                <a:solidFill>
                  <a:srgbClr val="EC7B39"/>
                </a:solidFill>
                <a:latin typeface="Candara"/>
                <a:cs typeface="Candara"/>
              </a:rPr>
              <a:t>S</a:t>
            </a:r>
            <a:r>
              <a:rPr dirty="0" sz="4100" spc="-5" b="1">
                <a:solidFill>
                  <a:srgbClr val="EC7B39"/>
                </a:solidFill>
                <a:latin typeface="Candara"/>
                <a:cs typeface="Candara"/>
              </a:rPr>
              <a:t>A</a:t>
            </a:r>
            <a:r>
              <a:rPr dirty="0" sz="4100" spc="-10" b="1">
                <a:solidFill>
                  <a:srgbClr val="EC7B39"/>
                </a:solidFill>
                <a:latin typeface="Candara"/>
                <a:cs typeface="Candara"/>
              </a:rPr>
              <a:t>M</a:t>
            </a:r>
            <a:r>
              <a:rPr dirty="0" sz="4100" spc="-5" b="1">
                <a:solidFill>
                  <a:srgbClr val="EC7B39"/>
                </a:solidFill>
                <a:latin typeface="Candara"/>
                <a:cs typeface="Candara"/>
              </a:rPr>
              <a:t>PA</a:t>
            </a:r>
            <a:r>
              <a:rPr dirty="0" sz="4100" b="1">
                <a:solidFill>
                  <a:srgbClr val="EC7B39"/>
                </a:solidFill>
                <a:latin typeface="Candara"/>
                <a:cs typeface="Candara"/>
              </a:rPr>
              <a:t>I</a:t>
            </a:r>
            <a:r>
              <a:rPr dirty="0" sz="4100" spc="5" b="1">
                <a:solidFill>
                  <a:srgbClr val="EC7B39"/>
                </a:solidFill>
                <a:latin typeface="Candara"/>
                <a:cs typeface="Candara"/>
              </a:rPr>
              <a:t> </a:t>
            </a:r>
            <a:r>
              <a:rPr dirty="0" sz="4100" b="1">
                <a:solidFill>
                  <a:srgbClr val="EC7B39"/>
                </a:solidFill>
                <a:latin typeface="Candara"/>
                <a:cs typeface="Candara"/>
              </a:rPr>
              <a:t>JU</a:t>
            </a:r>
            <a:r>
              <a:rPr dirty="0" sz="4100" spc="-5" b="1">
                <a:solidFill>
                  <a:srgbClr val="EC7B39"/>
                </a:solidFill>
                <a:latin typeface="Candara"/>
                <a:cs typeface="Candara"/>
              </a:rPr>
              <a:t>MP</a:t>
            </a:r>
            <a:r>
              <a:rPr dirty="0" sz="4100" b="1">
                <a:solidFill>
                  <a:srgbClr val="EC7B39"/>
                </a:solidFill>
                <a:latin typeface="Candara"/>
                <a:cs typeface="Candara"/>
              </a:rPr>
              <a:t>A</a:t>
            </a:r>
            <a:r>
              <a:rPr dirty="0" sz="4100" spc="-20" b="1">
                <a:solidFill>
                  <a:srgbClr val="EC7B39"/>
                </a:solidFill>
                <a:latin typeface="Candara"/>
                <a:cs typeface="Candara"/>
              </a:rPr>
              <a:t> </a:t>
            </a:r>
            <a:r>
              <a:rPr dirty="0" sz="4100" b="1">
                <a:solidFill>
                  <a:srgbClr val="EC7B39"/>
                </a:solidFill>
                <a:latin typeface="Candara"/>
                <a:cs typeface="Candara"/>
              </a:rPr>
              <a:t>DI</a:t>
            </a:r>
            <a:r>
              <a:rPr dirty="0" sz="4100" b="1">
                <a:solidFill>
                  <a:srgbClr val="EC7B39"/>
                </a:solidFill>
                <a:latin typeface="Candara"/>
                <a:cs typeface="Candara"/>
              </a:rPr>
              <a:t>	</a:t>
            </a:r>
            <a:r>
              <a:rPr dirty="0" sz="4100" spc="-5" b="1">
                <a:solidFill>
                  <a:srgbClr val="EC7B39"/>
                </a:solidFill>
                <a:latin typeface="Candara"/>
                <a:cs typeface="Candara"/>
              </a:rPr>
              <a:t>MA</a:t>
            </a:r>
            <a:r>
              <a:rPr dirty="0" sz="4100" b="1">
                <a:solidFill>
                  <a:srgbClr val="EC7B39"/>
                </a:solidFill>
                <a:latin typeface="Candara"/>
                <a:cs typeface="Candara"/>
              </a:rPr>
              <a:t>T</a:t>
            </a:r>
            <a:r>
              <a:rPr dirty="0" sz="4100" spc="-10" b="1">
                <a:solidFill>
                  <a:srgbClr val="EC7B39"/>
                </a:solidFill>
                <a:latin typeface="Candara"/>
                <a:cs typeface="Candara"/>
              </a:rPr>
              <a:t>E</a:t>
            </a:r>
            <a:r>
              <a:rPr dirty="0" sz="4100" b="1">
                <a:solidFill>
                  <a:srgbClr val="EC7B39"/>
                </a:solidFill>
                <a:latin typeface="Candara"/>
                <a:cs typeface="Candara"/>
              </a:rPr>
              <a:t>RI  </a:t>
            </a:r>
            <a:r>
              <a:rPr dirty="0" sz="4100" spc="-5" b="1">
                <a:solidFill>
                  <a:srgbClr val="EC7B39"/>
                </a:solidFill>
                <a:latin typeface="Candara"/>
                <a:cs typeface="Candara"/>
              </a:rPr>
              <a:t>SELANJUTNYA!</a:t>
            </a:r>
            <a:endParaRPr sz="41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363" y="1219554"/>
            <a:ext cx="9865995" cy="983615"/>
          </a:xfrm>
          <a:prstGeom prst="rect"/>
        </p:spPr>
        <p:txBody>
          <a:bodyPr wrap="square" lIns="0" tIns="180975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425"/>
              </a:spcBef>
            </a:pPr>
            <a:r>
              <a:rPr dirty="0" sz="3700" spc="-5" b="1">
                <a:solidFill>
                  <a:srgbClr val="00AFEF"/>
                </a:solidFill>
                <a:latin typeface="Candara"/>
                <a:cs typeface="Candara"/>
              </a:rPr>
              <a:t>Prinsip</a:t>
            </a:r>
            <a:r>
              <a:rPr dirty="0" sz="3700" spc="15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Pengembangan</a:t>
            </a:r>
            <a:r>
              <a:rPr dirty="0" sz="3700" spc="35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Kurikulum</a:t>
            </a:r>
            <a:r>
              <a:rPr dirty="0" sz="3700" spc="15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5" b="1">
                <a:solidFill>
                  <a:srgbClr val="00AFEF"/>
                </a:solidFill>
                <a:latin typeface="Candara"/>
                <a:cs typeface="Candara"/>
              </a:rPr>
              <a:t>Operasional</a:t>
            </a:r>
            <a:r>
              <a:rPr dirty="0" sz="3700" spc="15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di </a:t>
            </a:r>
            <a:r>
              <a:rPr dirty="0" sz="3700" spc="-785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Satuan</a:t>
            </a:r>
            <a:r>
              <a:rPr dirty="0" sz="3700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10" b="1">
                <a:solidFill>
                  <a:srgbClr val="00AFEF"/>
                </a:solidFill>
                <a:latin typeface="Candara"/>
                <a:cs typeface="Candara"/>
              </a:rPr>
              <a:t>Pendidikan</a:t>
            </a:r>
            <a:r>
              <a:rPr dirty="0" sz="3700" spc="40" b="1">
                <a:solidFill>
                  <a:srgbClr val="00AFEF"/>
                </a:solidFill>
                <a:latin typeface="Candara"/>
                <a:cs typeface="Candara"/>
              </a:rPr>
              <a:t> </a:t>
            </a:r>
            <a:r>
              <a:rPr dirty="0" sz="3700" spc="-5" b="1">
                <a:solidFill>
                  <a:srgbClr val="00AFEF"/>
                </a:solidFill>
                <a:latin typeface="Candara"/>
                <a:cs typeface="Candara"/>
              </a:rPr>
              <a:t>(3/3)</a:t>
            </a:r>
            <a:endParaRPr sz="3700">
              <a:latin typeface="Candara"/>
              <a:cs typeface="Candar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0981" y="2545337"/>
            <a:ext cx="3936365" cy="1534160"/>
            <a:chOff x="490981" y="2545337"/>
            <a:chExt cx="3936365" cy="1534160"/>
          </a:xfrm>
        </p:grpSpPr>
        <p:sp>
          <p:nvSpPr>
            <p:cNvPr id="4" name="object 4"/>
            <p:cNvSpPr/>
            <p:nvPr/>
          </p:nvSpPr>
          <p:spPr>
            <a:xfrm>
              <a:off x="503681" y="2558037"/>
              <a:ext cx="3910965" cy="1508760"/>
            </a:xfrm>
            <a:custGeom>
              <a:avLst/>
              <a:gdLst/>
              <a:ahLst/>
              <a:cxnLst/>
              <a:rect l="l" t="t" r="r" b="b"/>
              <a:pathLst>
                <a:path w="3910965" h="1508760">
                  <a:moveTo>
                    <a:pt x="3659124" y="0"/>
                  </a:moveTo>
                  <a:lnTo>
                    <a:pt x="251460" y="0"/>
                  </a:lnTo>
                  <a:lnTo>
                    <a:pt x="206260" y="4051"/>
                  </a:lnTo>
                  <a:lnTo>
                    <a:pt x="163718" y="15732"/>
                  </a:lnTo>
                  <a:lnTo>
                    <a:pt x="124544" y="34332"/>
                  </a:lnTo>
                  <a:lnTo>
                    <a:pt x="89448" y="59141"/>
                  </a:lnTo>
                  <a:lnTo>
                    <a:pt x="59141" y="89448"/>
                  </a:lnTo>
                  <a:lnTo>
                    <a:pt x="34332" y="124544"/>
                  </a:lnTo>
                  <a:lnTo>
                    <a:pt x="15732" y="163718"/>
                  </a:lnTo>
                  <a:lnTo>
                    <a:pt x="4051" y="206260"/>
                  </a:lnTo>
                  <a:lnTo>
                    <a:pt x="0" y="251460"/>
                  </a:lnTo>
                  <a:lnTo>
                    <a:pt x="0" y="1257287"/>
                  </a:lnTo>
                  <a:lnTo>
                    <a:pt x="4051" y="1302490"/>
                  </a:lnTo>
                  <a:lnTo>
                    <a:pt x="15732" y="1345035"/>
                  </a:lnTo>
                  <a:lnTo>
                    <a:pt x="34332" y="1384211"/>
                  </a:lnTo>
                  <a:lnTo>
                    <a:pt x="59141" y="1419309"/>
                  </a:lnTo>
                  <a:lnTo>
                    <a:pt x="89448" y="1449617"/>
                  </a:lnTo>
                  <a:lnTo>
                    <a:pt x="124544" y="1474427"/>
                  </a:lnTo>
                  <a:lnTo>
                    <a:pt x="163718" y="1493027"/>
                  </a:lnTo>
                  <a:lnTo>
                    <a:pt x="206260" y="1504708"/>
                  </a:lnTo>
                  <a:lnTo>
                    <a:pt x="251460" y="1508760"/>
                  </a:lnTo>
                  <a:lnTo>
                    <a:pt x="3659124" y="1508760"/>
                  </a:lnTo>
                  <a:lnTo>
                    <a:pt x="3704323" y="1504708"/>
                  </a:lnTo>
                  <a:lnTo>
                    <a:pt x="3746865" y="1493027"/>
                  </a:lnTo>
                  <a:lnTo>
                    <a:pt x="3786039" y="1474427"/>
                  </a:lnTo>
                  <a:lnTo>
                    <a:pt x="3821135" y="1449617"/>
                  </a:lnTo>
                  <a:lnTo>
                    <a:pt x="3851442" y="1419309"/>
                  </a:lnTo>
                  <a:lnTo>
                    <a:pt x="3876251" y="1384211"/>
                  </a:lnTo>
                  <a:lnTo>
                    <a:pt x="3894851" y="1345035"/>
                  </a:lnTo>
                  <a:lnTo>
                    <a:pt x="3906532" y="1302490"/>
                  </a:lnTo>
                  <a:lnTo>
                    <a:pt x="3910584" y="1257287"/>
                  </a:lnTo>
                  <a:lnTo>
                    <a:pt x="3910584" y="251460"/>
                  </a:lnTo>
                  <a:lnTo>
                    <a:pt x="3906532" y="206260"/>
                  </a:lnTo>
                  <a:lnTo>
                    <a:pt x="3894851" y="163718"/>
                  </a:lnTo>
                  <a:lnTo>
                    <a:pt x="3876251" y="124544"/>
                  </a:lnTo>
                  <a:lnTo>
                    <a:pt x="3851442" y="89448"/>
                  </a:lnTo>
                  <a:lnTo>
                    <a:pt x="3821135" y="59141"/>
                  </a:lnTo>
                  <a:lnTo>
                    <a:pt x="3786039" y="34332"/>
                  </a:lnTo>
                  <a:lnTo>
                    <a:pt x="3746865" y="15732"/>
                  </a:lnTo>
                  <a:lnTo>
                    <a:pt x="3704323" y="4051"/>
                  </a:lnTo>
                  <a:lnTo>
                    <a:pt x="365912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3681" y="2558037"/>
              <a:ext cx="3910965" cy="1508760"/>
            </a:xfrm>
            <a:custGeom>
              <a:avLst/>
              <a:gdLst/>
              <a:ahLst/>
              <a:cxnLst/>
              <a:rect l="l" t="t" r="r" b="b"/>
              <a:pathLst>
                <a:path w="3910965" h="1508760">
                  <a:moveTo>
                    <a:pt x="0" y="251460"/>
                  </a:moveTo>
                  <a:lnTo>
                    <a:pt x="4051" y="206260"/>
                  </a:lnTo>
                  <a:lnTo>
                    <a:pt x="15732" y="163718"/>
                  </a:lnTo>
                  <a:lnTo>
                    <a:pt x="34332" y="124544"/>
                  </a:lnTo>
                  <a:lnTo>
                    <a:pt x="59141" y="89448"/>
                  </a:lnTo>
                  <a:lnTo>
                    <a:pt x="89448" y="59141"/>
                  </a:lnTo>
                  <a:lnTo>
                    <a:pt x="124544" y="34332"/>
                  </a:lnTo>
                  <a:lnTo>
                    <a:pt x="163718" y="15732"/>
                  </a:lnTo>
                  <a:lnTo>
                    <a:pt x="206260" y="4051"/>
                  </a:lnTo>
                  <a:lnTo>
                    <a:pt x="251460" y="0"/>
                  </a:lnTo>
                  <a:lnTo>
                    <a:pt x="3659124" y="0"/>
                  </a:lnTo>
                  <a:lnTo>
                    <a:pt x="3704323" y="4051"/>
                  </a:lnTo>
                  <a:lnTo>
                    <a:pt x="3746865" y="15732"/>
                  </a:lnTo>
                  <a:lnTo>
                    <a:pt x="3786039" y="34332"/>
                  </a:lnTo>
                  <a:lnTo>
                    <a:pt x="3821135" y="59141"/>
                  </a:lnTo>
                  <a:lnTo>
                    <a:pt x="3851442" y="89448"/>
                  </a:lnTo>
                  <a:lnTo>
                    <a:pt x="3876251" y="124544"/>
                  </a:lnTo>
                  <a:lnTo>
                    <a:pt x="3894851" y="163718"/>
                  </a:lnTo>
                  <a:lnTo>
                    <a:pt x="3906532" y="206260"/>
                  </a:lnTo>
                  <a:lnTo>
                    <a:pt x="3910584" y="251460"/>
                  </a:lnTo>
                  <a:lnTo>
                    <a:pt x="3910584" y="1257287"/>
                  </a:lnTo>
                  <a:lnTo>
                    <a:pt x="3906532" y="1302490"/>
                  </a:lnTo>
                  <a:lnTo>
                    <a:pt x="3894851" y="1345035"/>
                  </a:lnTo>
                  <a:lnTo>
                    <a:pt x="3876251" y="1384211"/>
                  </a:lnTo>
                  <a:lnTo>
                    <a:pt x="3851442" y="1419309"/>
                  </a:lnTo>
                  <a:lnTo>
                    <a:pt x="3821135" y="1449617"/>
                  </a:lnTo>
                  <a:lnTo>
                    <a:pt x="3786039" y="1474427"/>
                  </a:lnTo>
                  <a:lnTo>
                    <a:pt x="3746865" y="1493027"/>
                  </a:lnTo>
                  <a:lnTo>
                    <a:pt x="3704323" y="1504708"/>
                  </a:lnTo>
                  <a:lnTo>
                    <a:pt x="3659124" y="1508760"/>
                  </a:lnTo>
                  <a:lnTo>
                    <a:pt x="251460" y="1508760"/>
                  </a:lnTo>
                  <a:lnTo>
                    <a:pt x="206260" y="1504708"/>
                  </a:lnTo>
                  <a:lnTo>
                    <a:pt x="163718" y="1493027"/>
                  </a:lnTo>
                  <a:lnTo>
                    <a:pt x="124544" y="1474427"/>
                  </a:lnTo>
                  <a:lnTo>
                    <a:pt x="89448" y="1449617"/>
                  </a:lnTo>
                  <a:lnTo>
                    <a:pt x="59141" y="1419309"/>
                  </a:lnTo>
                  <a:lnTo>
                    <a:pt x="34332" y="1384211"/>
                  </a:lnTo>
                  <a:lnTo>
                    <a:pt x="15732" y="1345035"/>
                  </a:lnTo>
                  <a:lnTo>
                    <a:pt x="4051" y="1302490"/>
                  </a:lnTo>
                  <a:lnTo>
                    <a:pt x="0" y="1257287"/>
                  </a:lnTo>
                  <a:lnTo>
                    <a:pt x="0" y="251460"/>
                  </a:lnTo>
                  <a:close/>
                </a:path>
              </a:pathLst>
            </a:custGeom>
            <a:ln w="254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96089" y="3043071"/>
            <a:ext cx="3522979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dirty="0" sz="3200" spc="-1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320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dirty="0" sz="3200" spc="5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dirty="0" sz="3200" spc="-1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3200" spc="5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3200" spc="-5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3200" spc="-10">
                <a:solidFill>
                  <a:srgbClr val="FFFFFF"/>
                </a:solidFill>
                <a:latin typeface="Arial MT"/>
                <a:cs typeface="Arial MT"/>
              </a:rPr>
              <a:t>nambungan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2394" y="2732081"/>
            <a:ext cx="7405370" cy="1310640"/>
          </a:xfrm>
          <a:custGeom>
            <a:avLst/>
            <a:gdLst/>
            <a:ahLst/>
            <a:cxnLst/>
            <a:rect l="l" t="t" r="r" b="b"/>
            <a:pathLst>
              <a:path w="7405370" h="1310639">
                <a:moveTo>
                  <a:pt x="133529" y="11118"/>
                </a:moveTo>
                <a:lnTo>
                  <a:pt x="205121" y="10234"/>
                </a:lnTo>
                <a:lnTo>
                  <a:pt x="280130" y="9393"/>
                </a:lnTo>
                <a:lnTo>
                  <a:pt x="318881" y="8988"/>
                </a:lnTo>
                <a:lnTo>
                  <a:pt x="358444" y="8593"/>
                </a:lnTo>
                <a:lnTo>
                  <a:pt x="398806" y="8209"/>
                </a:lnTo>
                <a:lnTo>
                  <a:pt x="439952" y="7834"/>
                </a:lnTo>
                <a:lnTo>
                  <a:pt x="481869" y="7470"/>
                </a:lnTo>
                <a:lnTo>
                  <a:pt x="524544" y="7116"/>
                </a:lnTo>
                <a:lnTo>
                  <a:pt x="567961" y="6772"/>
                </a:lnTo>
                <a:lnTo>
                  <a:pt x="612107" y="6438"/>
                </a:lnTo>
                <a:lnTo>
                  <a:pt x="656968" y="6113"/>
                </a:lnTo>
                <a:lnTo>
                  <a:pt x="702531" y="5798"/>
                </a:lnTo>
                <a:lnTo>
                  <a:pt x="748782" y="5492"/>
                </a:lnTo>
                <a:lnTo>
                  <a:pt x="795705" y="5196"/>
                </a:lnTo>
                <a:lnTo>
                  <a:pt x="843289" y="4909"/>
                </a:lnTo>
                <a:lnTo>
                  <a:pt x="891518" y="4632"/>
                </a:lnTo>
                <a:lnTo>
                  <a:pt x="940379" y="4364"/>
                </a:lnTo>
                <a:lnTo>
                  <a:pt x="989859" y="4104"/>
                </a:lnTo>
                <a:lnTo>
                  <a:pt x="1039942" y="3854"/>
                </a:lnTo>
                <a:lnTo>
                  <a:pt x="1090615" y="3612"/>
                </a:lnTo>
                <a:lnTo>
                  <a:pt x="1141865" y="3380"/>
                </a:lnTo>
                <a:lnTo>
                  <a:pt x="1193678" y="3156"/>
                </a:lnTo>
                <a:lnTo>
                  <a:pt x="1246038" y="2940"/>
                </a:lnTo>
                <a:lnTo>
                  <a:pt x="1298934" y="2733"/>
                </a:lnTo>
                <a:lnTo>
                  <a:pt x="1352350" y="2535"/>
                </a:lnTo>
                <a:lnTo>
                  <a:pt x="1406273" y="2345"/>
                </a:lnTo>
                <a:lnTo>
                  <a:pt x="1460690" y="2162"/>
                </a:lnTo>
                <a:lnTo>
                  <a:pt x="1515585" y="1989"/>
                </a:lnTo>
                <a:lnTo>
                  <a:pt x="1570945" y="1823"/>
                </a:lnTo>
                <a:lnTo>
                  <a:pt x="1626757" y="1665"/>
                </a:lnTo>
                <a:lnTo>
                  <a:pt x="1683006" y="1514"/>
                </a:lnTo>
                <a:lnTo>
                  <a:pt x="1739679" y="1372"/>
                </a:lnTo>
                <a:lnTo>
                  <a:pt x="1796762" y="1237"/>
                </a:lnTo>
                <a:lnTo>
                  <a:pt x="1854240" y="1110"/>
                </a:lnTo>
                <a:lnTo>
                  <a:pt x="1912100" y="990"/>
                </a:lnTo>
                <a:lnTo>
                  <a:pt x="1970328" y="878"/>
                </a:lnTo>
                <a:lnTo>
                  <a:pt x="2028910" y="772"/>
                </a:lnTo>
                <a:lnTo>
                  <a:pt x="2087833" y="674"/>
                </a:lnTo>
                <a:lnTo>
                  <a:pt x="2147081" y="583"/>
                </a:lnTo>
                <a:lnTo>
                  <a:pt x="2206643" y="499"/>
                </a:lnTo>
                <a:lnTo>
                  <a:pt x="2266502" y="422"/>
                </a:lnTo>
                <a:lnTo>
                  <a:pt x="2326647" y="352"/>
                </a:lnTo>
                <a:lnTo>
                  <a:pt x="2387062" y="288"/>
                </a:lnTo>
                <a:lnTo>
                  <a:pt x="2447734" y="231"/>
                </a:lnTo>
                <a:lnTo>
                  <a:pt x="2508649" y="181"/>
                </a:lnTo>
                <a:lnTo>
                  <a:pt x="2569793" y="137"/>
                </a:lnTo>
                <a:lnTo>
                  <a:pt x="2631152" y="99"/>
                </a:lnTo>
                <a:lnTo>
                  <a:pt x="2692713" y="67"/>
                </a:lnTo>
                <a:lnTo>
                  <a:pt x="2754461" y="42"/>
                </a:lnTo>
                <a:lnTo>
                  <a:pt x="2816383" y="22"/>
                </a:lnTo>
                <a:lnTo>
                  <a:pt x="2878464" y="9"/>
                </a:lnTo>
                <a:lnTo>
                  <a:pt x="2940691" y="1"/>
                </a:lnTo>
                <a:lnTo>
                  <a:pt x="3003050" y="0"/>
                </a:lnTo>
                <a:lnTo>
                  <a:pt x="3065527" y="3"/>
                </a:lnTo>
                <a:lnTo>
                  <a:pt x="3128108" y="13"/>
                </a:lnTo>
                <a:lnTo>
                  <a:pt x="3190779" y="27"/>
                </a:lnTo>
                <a:lnTo>
                  <a:pt x="3253527" y="48"/>
                </a:lnTo>
                <a:lnTo>
                  <a:pt x="3316337" y="73"/>
                </a:lnTo>
                <a:lnTo>
                  <a:pt x="3379195" y="104"/>
                </a:lnTo>
                <a:lnTo>
                  <a:pt x="3442088" y="139"/>
                </a:lnTo>
                <a:lnTo>
                  <a:pt x="3505002" y="180"/>
                </a:lnTo>
                <a:lnTo>
                  <a:pt x="3567923" y="226"/>
                </a:lnTo>
                <a:lnTo>
                  <a:pt x="3630837" y="276"/>
                </a:lnTo>
                <a:lnTo>
                  <a:pt x="3693729" y="331"/>
                </a:lnTo>
                <a:lnTo>
                  <a:pt x="3756587" y="391"/>
                </a:lnTo>
                <a:lnTo>
                  <a:pt x="3819397" y="455"/>
                </a:lnTo>
                <a:lnTo>
                  <a:pt x="3882144" y="524"/>
                </a:lnTo>
                <a:lnTo>
                  <a:pt x="3944814" y="597"/>
                </a:lnTo>
                <a:lnTo>
                  <a:pt x="4007394" y="674"/>
                </a:lnTo>
                <a:lnTo>
                  <a:pt x="4069870" y="756"/>
                </a:lnTo>
                <a:lnTo>
                  <a:pt x="4132227" y="841"/>
                </a:lnTo>
                <a:lnTo>
                  <a:pt x="4194453" y="931"/>
                </a:lnTo>
                <a:lnTo>
                  <a:pt x="4256532" y="1024"/>
                </a:lnTo>
                <a:lnTo>
                  <a:pt x="4318452" y="1121"/>
                </a:lnTo>
                <a:lnTo>
                  <a:pt x="4380198" y="1222"/>
                </a:lnTo>
                <a:lnTo>
                  <a:pt x="4441757" y="1326"/>
                </a:lnTo>
                <a:lnTo>
                  <a:pt x="4503114" y="1434"/>
                </a:lnTo>
                <a:lnTo>
                  <a:pt x="4564256" y="1545"/>
                </a:lnTo>
                <a:lnTo>
                  <a:pt x="4625168" y="1659"/>
                </a:lnTo>
                <a:lnTo>
                  <a:pt x="4685838" y="1777"/>
                </a:lnTo>
                <a:lnTo>
                  <a:pt x="4746250" y="1898"/>
                </a:lnTo>
                <a:lnTo>
                  <a:pt x="4806391" y="2021"/>
                </a:lnTo>
                <a:lnTo>
                  <a:pt x="4866248" y="2148"/>
                </a:lnTo>
                <a:lnTo>
                  <a:pt x="4925806" y="2278"/>
                </a:lnTo>
                <a:lnTo>
                  <a:pt x="4985051" y="2410"/>
                </a:lnTo>
                <a:lnTo>
                  <a:pt x="5043970" y="2545"/>
                </a:lnTo>
                <a:lnTo>
                  <a:pt x="5102549" y="2682"/>
                </a:lnTo>
                <a:lnTo>
                  <a:pt x="5160773" y="2822"/>
                </a:lnTo>
                <a:lnTo>
                  <a:pt x="5218629" y="2964"/>
                </a:lnTo>
                <a:lnTo>
                  <a:pt x="5276103" y="3109"/>
                </a:lnTo>
                <a:lnTo>
                  <a:pt x="5333181" y="3255"/>
                </a:lnTo>
                <a:lnTo>
                  <a:pt x="5389850" y="3404"/>
                </a:lnTo>
                <a:lnTo>
                  <a:pt x="5446094" y="3555"/>
                </a:lnTo>
                <a:lnTo>
                  <a:pt x="5501901" y="3707"/>
                </a:lnTo>
                <a:lnTo>
                  <a:pt x="5557257" y="3861"/>
                </a:lnTo>
                <a:lnTo>
                  <a:pt x="5612147" y="4017"/>
                </a:lnTo>
                <a:lnTo>
                  <a:pt x="5666558" y="4175"/>
                </a:lnTo>
                <a:lnTo>
                  <a:pt x="5720476" y="4334"/>
                </a:lnTo>
                <a:lnTo>
                  <a:pt x="5773887" y="4494"/>
                </a:lnTo>
                <a:lnTo>
                  <a:pt x="5826777" y="4656"/>
                </a:lnTo>
                <a:lnTo>
                  <a:pt x="5879132" y="4819"/>
                </a:lnTo>
                <a:lnTo>
                  <a:pt x="5930938" y="4983"/>
                </a:lnTo>
                <a:lnTo>
                  <a:pt x="5982182" y="5149"/>
                </a:lnTo>
                <a:lnTo>
                  <a:pt x="6032849" y="5315"/>
                </a:lnTo>
                <a:lnTo>
                  <a:pt x="6082926" y="5482"/>
                </a:lnTo>
                <a:lnTo>
                  <a:pt x="6132399" y="5649"/>
                </a:lnTo>
                <a:lnTo>
                  <a:pt x="6181253" y="5818"/>
                </a:lnTo>
                <a:lnTo>
                  <a:pt x="6229475" y="5987"/>
                </a:lnTo>
                <a:lnTo>
                  <a:pt x="6277052" y="6156"/>
                </a:lnTo>
                <a:lnTo>
                  <a:pt x="6323969" y="6326"/>
                </a:lnTo>
                <a:lnTo>
                  <a:pt x="6370212" y="6496"/>
                </a:lnTo>
                <a:lnTo>
                  <a:pt x="6415767" y="6666"/>
                </a:lnTo>
                <a:lnTo>
                  <a:pt x="6460621" y="6836"/>
                </a:lnTo>
                <a:lnTo>
                  <a:pt x="6504760" y="7006"/>
                </a:lnTo>
                <a:lnTo>
                  <a:pt x="6548169" y="7176"/>
                </a:lnTo>
                <a:lnTo>
                  <a:pt x="6590835" y="7346"/>
                </a:lnTo>
                <a:lnTo>
                  <a:pt x="6632744" y="7516"/>
                </a:lnTo>
                <a:lnTo>
                  <a:pt x="6673882" y="7685"/>
                </a:lnTo>
                <a:lnTo>
                  <a:pt x="6714236" y="7854"/>
                </a:lnTo>
                <a:lnTo>
                  <a:pt x="6753790" y="8022"/>
                </a:lnTo>
                <a:lnTo>
                  <a:pt x="6792532" y="8190"/>
                </a:lnTo>
                <a:lnTo>
                  <a:pt x="6867523" y="8522"/>
                </a:lnTo>
                <a:lnTo>
                  <a:pt x="6939097" y="8851"/>
                </a:lnTo>
                <a:lnTo>
                  <a:pt x="7007142" y="9175"/>
                </a:lnTo>
                <a:lnTo>
                  <a:pt x="7071549" y="9494"/>
                </a:lnTo>
                <a:lnTo>
                  <a:pt x="7132204" y="9807"/>
                </a:lnTo>
                <a:lnTo>
                  <a:pt x="7188999" y="10113"/>
                </a:lnTo>
                <a:lnTo>
                  <a:pt x="7241820" y="10411"/>
                </a:lnTo>
                <a:lnTo>
                  <a:pt x="7290558" y="10701"/>
                </a:lnTo>
                <a:lnTo>
                  <a:pt x="7335101" y="10982"/>
                </a:lnTo>
                <a:lnTo>
                  <a:pt x="7370885" y="46748"/>
                </a:lnTo>
                <a:lnTo>
                  <a:pt x="7392212" y="117514"/>
                </a:lnTo>
                <a:lnTo>
                  <a:pt x="7403112" y="188223"/>
                </a:lnTo>
                <a:lnTo>
                  <a:pt x="7405330" y="259596"/>
                </a:lnTo>
                <a:lnTo>
                  <a:pt x="7403728" y="295756"/>
                </a:lnTo>
                <a:lnTo>
                  <a:pt x="7396193" y="369473"/>
                </a:lnTo>
                <a:lnTo>
                  <a:pt x="7390697" y="407210"/>
                </a:lnTo>
                <a:lnTo>
                  <a:pt x="7384339" y="445653"/>
                </a:lnTo>
                <a:lnTo>
                  <a:pt x="7377337" y="484891"/>
                </a:lnTo>
                <a:lnTo>
                  <a:pt x="7369909" y="525015"/>
                </a:lnTo>
                <a:lnTo>
                  <a:pt x="7362274" y="566115"/>
                </a:lnTo>
                <a:lnTo>
                  <a:pt x="7354650" y="608280"/>
                </a:lnTo>
                <a:lnTo>
                  <a:pt x="7347255" y="651601"/>
                </a:lnTo>
                <a:lnTo>
                  <a:pt x="7340307" y="696167"/>
                </a:lnTo>
                <a:lnTo>
                  <a:pt x="7334023" y="742068"/>
                </a:lnTo>
                <a:lnTo>
                  <a:pt x="7328624" y="789395"/>
                </a:lnTo>
                <a:lnTo>
                  <a:pt x="7324325" y="838237"/>
                </a:lnTo>
                <a:lnTo>
                  <a:pt x="7321346" y="888685"/>
                </a:lnTo>
                <a:lnTo>
                  <a:pt x="7319905" y="940828"/>
                </a:lnTo>
                <a:lnTo>
                  <a:pt x="7320219" y="994756"/>
                </a:lnTo>
                <a:lnTo>
                  <a:pt x="7322508" y="1050560"/>
                </a:lnTo>
                <a:lnTo>
                  <a:pt x="7326989" y="1108329"/>
                </a:lnTo>
                <a:lnTo>
                  <a:pt x="7333880" y="1168153"/>
                </a:lnTo>
                <a:lnTo>
                  <a:pt x="7343399" y="1230122"/>
                </a:lnTo>
                <a:lnTo>
                  <a:pt x="7355765" y="1294326"/>
                </a:lnTo>
                <a:lnTo>
                  <a:pt x="7288891" y="1293897"/>
                </a:lnTo>
                <a:lnTo>
                  <a:pt x="7222418" y="1293490"/>
                </a:lnTo>
                <a:lnTo>
                  <a:pt x="7156342" y="1293106"/>
                </a:lnTo>
                <a:lnTo>
                  <a:pt x="7090659" y="1292745"/>
                </a:lnTo>
                <a:lnTo>
                  <a:pt x="7025364" y="1292405"/>
                </a:lnTo>
                <a:lnTo>
                  <a:pt x="6960456" y="1292086"/>
                </a:lnTo>
                <a:lnTo>
                  <a:pt x="6895929" y="1291789"/>
                </a:lnTo>
                <a:lnTo>
                  <a:pt x="6831780" y="1291512"/>
                </a:lnTo>
                <a:lnTo>
                  <a:pt x="6768006" y="1291256"/>
                </a:lnTo>
                <a:lnTo>
                  <a:pt x="6704602" y="1291020"/>
                </a:lnTo>
                <a:lnTo>
                  <a:pt x="6641565" y="1290804"/>
                </a:lnTo>
                <a:lnTo>
                  <a:pt x="6578892" y="1290607"/>
                </a:lnTo>
                <a:lnTo>
                  <a:pt x="6516578" y="1290429"/>
                </a:lnTo>
                <a:lnTo>
                  <a:pt x="6454620" y="1290269"/>
                </a:lnTo>
                <a:lnTo>
                  <a:pt x="6393014" y="1290128"/>
                </a:lnTo>
                <a:lnTo>
                  <a:pt x="6331756" y="1290005"/>
                </a:lnTo>
                <a:lnTo>
                  <a:pt x="6270843" y="1289899"/>
                </a:lnTo>
                <a:lnTo>
                  <a:pt x="6210271" y="1289811"/>
                </a:lnTo>
                <a:lnTo>
                  <a:pt x="6150036" y="1289739"/>
                </a:lnTo>
                <a:lnTo>
                  <a:pt x="6090135" y="1289683"/>
                </a:lnTo>
                <a:lnTo>
                  <a:pt x="6030564" y="1289644"/>
                </a:lnTo>
                <a:lnTo>
                  <a:pt x="5971319" y="1289620"/>
                </a:lnTo>
                <a:lnTo>
                  <a:pt x="5912396" y="1289612"/>
                </a:lnTo>
                <a:lnTo>
                  <a:pt x="5853792" y="1289619"/>
                </a:lnTo>
                <a:lnTo>
                  <a:pt x="5795502" y="1289640"/>
                </a:lnTo>
                <a:lnTo>
                  <a:pt x="5737525" y="1289676"/>
                </a:lnTo>
                <a:lnTo>
                  <a:pt x="5679854" y="1289726"/>
                </a:lnTo>
                <a:lnTo>
                  <a:pt x="5622488" y="1289789"/>
                </a:lnTo>
                <a:lnTo>
                  <a:pt x="5565421" y="1289865"/>
                </a:lnTo>
                <a:lnTo>
                  <a:pt x="5508652" y="1289954"/>
                </a:lnTo>
                <a:lnTo>
                  <a:pt x="5452174" y="1290056"/>
                </a:lnTo>
                <a:lnTo>
                  <a:pt x="5395986" y="1290170"/>
                </a:lnTo>
                <a:lnTo>
                  <a:pt x="5340083" y="1290295"/>
                </a:lnTo>
                <a:lnTo>
                  <a:pt x="5284462" y="1290432"/>
                </a:lnTo>
                <a:lnTo>
                  <a:pt x="5229118" y="1290580"/>
                </a:lnTo>
                <a:lnTo>
                  <a:pt x="5174049" y="1290739"/>
                </a:lnTo>
                <a:lnTo>
                  <a:pt x="5119250" y="1290908"/>
                </a:lnTo>
                <a:lnTo>
                  <a:pt x="5064718" y="1291086"/>
                </a:lnTo>
                <a:lnTo>
                  <a:pt x="5010449" y="1291275"/>
                </a:lnTo>
                <a:lnTo>
                  <a:pt x="4956439" y="1291473"/>
                </a:lnTo>
                <a:lnTo>
                  <a:pt x="4902685" y="1291679"/>
                </a:lnTo>
                <a:lnTo>
                  <a:pt x="4849182" y="1291894"/>
                </a:lnTo>
                <a:lnTo>
                  <a:pt x="4795928" y="1292117"/>
                </a:lnTo>
                <a:lnTo>
                  <a:pt x="4742918" y="1292348"/>
                </a:lnTo>
                <a:lnTo>
                  <a:pt x="4690149" y="1292586"/>
                </a:lnTo>
                <a:lnTo>
                  <a:pt x="4637617" y="1292832"/>
                </a:lnTo>
                <a:lnTo>
                  <a:pt x="4585319" y="1293084"/>
                </a:lnTo>
                <a:lnTo>
                  <a:pt x="4533250" y="1293342"/>
                </a:lnTo>
                <a:lnTo>
                  <a:pt x="4481406" y="1293607"/>
                </a:lnTo>
                <a:lnTo>
                  <a:pt x="4429785" y="1293877"/>
                </a:lnTo>
                <a:lnTo>
                  <a:pt x="4378383" y="1294152"/>
                </a:lnTo>
                <a:lnTo>
                  <a:pt x="4327195" y="1294432"/>
                </a:lnTo>
                <a:lnTo>
                  <a:pt x="4276218" y="1294717"/>
                </a:lnTo>
                <a:lnTo>
                  <a:pt x="4225449" y="1295006"/>
                </a:lnTo>
                <a:lnTo>
                  <a:pt x="4174883" y="1295298"/>
                </a:lnTo>
                <a:lnTo>
                  <a:pt x="4124517" y="1295594"/>
                </a:lnTo>
                <a:lnTo>
                  <a:pt x="4074347" y="1295893"/>
                </a:lnTo>
                <a:lnTo>
                  <a:pt x="4024370" y="1296195"/>
                </a:lnTo>
                <a:lnTo>
                  <a:pt x="3974582" y="1296500"/>
                </a:lnTo>
                <a:lnTo>
                  <a:pt x="3924978" y="1296806"/>
                </a:lnTo>
                <a:lnTo>
                  <a:pt x="3875556" y="1297114"/>
                </a:lnTo>
                <a:lnTo>
                  <a:pt x="3826312" y="1297423"/>
                </a:lnTo>
                <a:lnTo>
                  <a:pt x="3777241" y="1297733"/>
                </a:lnTo>
                <a:lnTo>
                  <a:pt x="3728341" y="1298044"/>
                </a:lnTo>
                <a:lnTo>
                  <a:pt x="3679607" y="1298354"/>
                </a:lnTo>
                <a:lnTo>
                  <a:pt x="3631036" y="1298665"/>
                </a:lnTo>
                <a:lnTo>
                  <a:pt x="3582624" y="1298975"/>
                </a:lnTo>
                <a:lnTo>
                  <a:pt x="3534368" y="1299285"/>
                </a:lnTo>
                <a:lnTo>
                  <a:pt x="3486263" y="1299593"/>
                </a:lnTo>
                <a:lnTo>
                  <a:pt x="3438306" y="1299899"/>
                </a:lnTo>
                <a:lnTo>
                  <a:pt x="3390493" y="1300203"/>
                </a:lnTo>
                <a:lnTo>
                  <a:pt x="3342821" y="1300505"/>
                </a:lnTo>
                <a:lnTo>
                  <a:pt x="3295285" y="1300805"/>
                </a:lnTo>
                <a:lnTo>
                  <a:pt x="3247883" y="1301101"/>
                </a:lnTo>
                <a:lnTo>
                  <a:pt x="3200610" y="1301394"/>
                </a:lnTo>
                <a:lnTo>
                  <a:pt x="3153462" y="1301683"/>
                </a:lnTo>
                <a:lnTo>
                  <a:pt x="3106437" y="1301968"/>
                </a:lnTo>
                <a:lnTo>
                  <a:pt x="3059530" y="1302249"/>
                </a:lnTo>
                <a:lnTo>
                  <a:pt x="3012737" y="1302525"/>
                </a:lnTo>
                <a:lnTo>
                  <a:pt x="2966055" y="1302795"/>
                </a:lnTo>
                <a:lnTo>
                  <a:pt x="2919481" y="1303060"/>
                </a:lnTo>
                <a:lnTo>
                  <a:pt x="2873009" y="1303319"/>
                </a:lnTo>
                <a:lnTo>
                  <a:pt x="2826638" y="1303571"/>
                </a:lnTo>
                <a:lnTo>
                  <a:pt x="2780362" y="1303817"/>
                </a:lnTo>
                <a:lnTo>
                  <a:pt x="2734178" y="1304056"/>
                </a:lnTo>
                <a:lnTo>
                  <a:pt x="2688083" y="1304288"/>
                </a:lnTo>
                <a:lnTo>
                  <a:pt x="2642073" y="1304512"/>
                </a:lnTo>
                <a:lnTo>
                  <a:pt x="2596144" y="1304727"/>
                </a:lnTo>
                <a:lnTo>
                  <a:pt x="2550293" y="1304935"/>
                </a:lnTo>
                <a:lnTo>
                  <a:pt x="2504515" y="1305133"/>
                </a:lnTo>
                <a:lnTo>
                  <a:pt x="2458807" y="1305322"/>
                </a:lnTo>
                <a:lnTo>
                  <a:pt x="2413165" y="1305502"/>
                </a:lnTo>
                <a:lnTo>
                  <a:pt x="2367586" y="1305672"/>
                </a:lnTo>
                <a:lnTo>
                  <a:pt x="2322066" y="1305831"/>
                </a:lnTo>
                <a:lnTo>
                  <a:pt x="2276601" y="1305980"/>
                </a:lnTo>
                <a:lnTo>
                  <a:pt x="2231187" y="1306118"/>
                </a:lnTo>
                <a:lnTo>
                  <a:pt x="2185821" y="1306244"/>
                </a:lnTo>
                <a:lnTo>
                  <a:pt x="2140499" y="1306359"/>
                </a:lnTo>
                <a:lnTo>
                  <a:pt x="2095217" y="1306462"/>
                </a:lnTo>
                <a:lnTo>
                  <a:pt x="2049972" y="1306552"/>
                </a:lnTo>
                <a:lnTo>
                  <a:pt x="2004760" y="1306629"/>
                </a:lnTo>
                <a:lnTo>
                  <a:pt x="1959576" y="1306693"/>
                </a:lnTo>
                <a:lnTo>
                  <a:pt x="1914419" y="1306744"/>
                </a:lnTo>
                <a:lnTo>
                  <a:pt x="1869283" y="1306781"/>
                </a:lnTo>
                <a:lnTo>
                  <a:pt x="1824165" y="1306804"/>
                </a:lnTo>
                <a:lnTo>
                  <a:pt x="1779061" y="1306812"/>
                </a:lnTo>
                <a:lnTo>
                  <a:pt x="1733968" y="1306805"/>
                </a:lnTo>
                <a:lnTo>
                  <a:pt x="1688881" y="1306782"/>
                </a:lnTo>
                <a:lnTo>
                  <a:pt x="1643798" y="1306745"/>
                </a:lnTo>
                <a:lnTo>
                  <a:pt x="1598715" y="1306690"/>
                </a:lnTo>
                <a:lnTo>
                  <a:pt x="1553627" y="1306620"/>
                </a:lnTo>
                <a:lnTo>
                  <a:pt x="1508531" y="1306533"/>
                </a:lnTo>
                <a:lnTo>
                  <a:pt x="1463423" y="1306428"/>
                </a:lnTo>
                <a:lnTo>
                  <a:pt x="1418300" y="1306307"/>
                </a:lnTo>
                <a:lnTo>
                  <a:pt x="1373158" y="1306167"/>
                </a:lnTo>
                <a:lnTo>
                  <a:pt x="1327993" y="1306009"/>
                </a:lnTo>
                <a:lnTo>
                  <a:pt x="1282801" y="1305833"/>
                </a:lnTo>
                <a:lnTo>
                  <a:pt x="1237579" y="1305637"/>
                </a:lnTo>
                <a:lnTo>
                  <a:pt x="1192324" y="1305422"/>
                </a:lnTo>
                <a:lnTo>
                  <a:pt x="1147030" y="1305188"/>
                </a:lnTo>
                <a:lnTo>
                  <a:pt x="1101695" y="1304934"/>
                </a:lnTo>
                <a:lnTo>
                  <a:pt x="1056316" y="1304659"/>
                </a:lnTo>
                <a:lnTo>
                  <a:pt x="1010887" y="1304363"/>
                </a:lnTo>
                <a:lnTo>
                  <a:pt x="965406" y="1304047"/>
                </a:lnTo>
                <a:lnTo>
                  <a:pt x="919868" y="1303708"/>
                </a:lnTo>
                <a:lnTo>
                  <a:pt x="874271" y="1303349"/>
                </a:lnTo>
                <a:lnTo>
                  <a:pt x="828610" y="1302966"/>
                </a:lnTo>
                <a:lnTo>
                  <a:pt x="782881" y="1302562"/>
                </a:lnTo>
                <a:lnTo>
                  <a:pt x="737081" y="1302134"/>
                </a:lnTo>
                <a:lnTo>
                  <a:pt x="691207" y="1301683"/>
                </a:lnTo>
                <a:lnTo>
                  <a:pt x="645254" y="1301209"/>
                </a:lnTo>
                <a:lnTo>
                  <a:pt x="599219" y="1300710"/>
                </a:lnTo>
                <a:lnTo>
                  <a:pt x="553098" y="1300187"/>
                </a:lnTo>
                <a:lnTo>
                  <a:pt x="506887" y="1299640"/>
                </a:lnTo>
                <a:lnTo>
                  <a:pt x="460583" y="1299067"/>
                </a:lnTo>
                <a:lnTo>
                  <a:pt x="414182" y="1298469"/>
                </a:lnTo>
                <a:lnTo>
                  <a:pt x="367680" y="1297845"/>
                </a:lnTo>
                <a:lnTo>
                  <a:pt x="321074" y="1297195"/>
                </a:lnTo>
                <a:lnTo>
                  <a:pt x="274359" y="1296519"/>
                </a:lnTo>
                <a:lnTo>
                  <a:pt x="227533" y="1295815"/>
                </a:lnTo>
                <a:lnTo>
                  <a:pt x="180590" y="1295085"/>
                </a:lnTo>
                <a:lnTo>
                  <a:pt x="133529" y="1294326"/>
                </a:lnTo>
                <a:lnTo>
                  <a:pt x="121455" y="1229172"/>
                </a:lnTo>
                <a:lnTo>
                  <a:pt x="118386" y="1190952"/>
                </a:lnTo>
                <a:lnTo>
                  <a:pt x="117039" y="1149380"/>
                </a:lnTo>
                <a:lnTo>
                  <a:pt x="117221" y="1104765"/>
                </a:lnTo>
                <a:lnTo>
                  <a:pt x="118741" y="1057416"/>
                </a:lnTo>
                <a:lnTo>
                  <a:pt x="121404" y="1007641"/>
                </a:lnTo>
                <a:lnTo>
                  <a:pt x="125020" y="955748"/>
                </a:lnTo>
                <a:lnTo>
                  <a:pt x="129396" y="902045"/>
                </a:lnTo>
                <a:lnTo>
                  <a:pt x="134338" y="846842"/>
                </a:lnTo>
                <a:lnTo>
                  <a:pt x="139656" y="790446"/>
                </a:lnTo>
                <a:lnTo>
                  <a:pt x="145156" y="733167"/>
                </a:lnTo>
                <a:lnTo>
                  <a:pt x="150645" y="675311"/>
                </a:lnTo>
                <a:lnTo>
                  <a:pt x="155932" y="617188"/>
                </a:lnTo>
                <a:lnTo>
                  <a:pt x="160824" y="559106"/>
                </a:lnTo>
                <a:lnTo>
                  <a:pt x="165129" y="501374"/>
                </a:lnTo>
                <a:lnTo>
                  <a:pt x="168654" y="444300"/>
                </a:lnTo>
                <a:lnTo>
                  <a:pt x="171206" y="388191"/>
                </a:lnTo>
                <a:lnTo>
                  <a:pt x="172594" y="333358"/>
                </a:lnTo>
                <a:lnTo>
                  <a:pt x="172624" y="280107"/>
                </a:lnTo>
                <a:lnTo>
                  <a:pt x="171105" y="228748"/>
                </a:lnTo>
                <a:lnTo>
                  <a:pt x="167844" y="179589"/>
                </a:lnTo>
                <a:lnTo>
                  <a:pt x="162648" y="132938"/>
                </a:lnTo>
                <a:lnTo>
                  <a:pt x="155325" y="89104"/>
                </a:lnTo>
                <a:lnTo>
                  <a:pt x="145683" y="48394"/>
                </a:lnTo>
                <a:lnTo>
                  <a:pt x="133529" y="11118"/>
                </a:lnTo>
                <a:close/>
              </a:path>
              <a:path w="7405370" h="1310639">
                <a:moveTo>
                  <a:pt x="133529" y="11118"/>
                </a:moveTo>
                <a:lnTo>
                  <a:pt x="201611" y="12195"/>
                </a:lnTo>
                <a:lnTo>
                  <a:pt x="269523" y="13257"/>
                </a:lnTo>
                <a:lnTo>
                  <a:pt x="337265" y="14303"/>
                </a:lnTo>
                <a:lnTo>
                  <a:pt x="404834" y="15333"/>
                </a:lnTo>
                <a:lnTo>
                  <a:pt x="472229" y="16347"/>
                </a:lnTo>
                <a:lnTo>
                  <a:pt x="539447" y="17346"/>
                </a:lnTo>
                <a:lnTo>
                  <a:pt x="606489" y="18330"/>
                </a:lnTo>
                <a:lnTo>
                  <a:pt x="673351" y="19298"/>
                </a:lnTo>
                <a:lnTo>
                  <a:pt x="740032" y="20250"/>
                </a:lnTo>
                <a:lnTo>
                  <a:pt x="806532" y="21187"/>
                </a:lnTo>
                <a:lnTo>
                  <a:pt x="872847" y="22108"/>
                </a:lnTo>
                <a:lnTo>
                  <a:pt x="938977" y="23014"/>
                </a:lnTo>
                <a:lnTo>
                  <a:pt x="1004920" y="23904"/>
                </a:lnTo>
                <a:lnTo>
                  <a:pt x="1070674" y="24778"/>
                </a:lnTo>
                <a:lnTo>
                  <a:pt x="1136238" y="25637"/>
                </a:lnTo>
                <a:lnTo>
                  <a:pt x="1201610" y="26481"/>
                </a:lnTo>
                <a:lnTo>
                  <a:pt x="1266788" y="27309"/>
                </a:lnTo>
                <a:lnTo>
                  <a:pt x="1331772" y="28122"/>
                </a:lnTo>
                <a:lnTo>
                  <a:pt x="1396558" y="28919"/>
                </a:lnTo>
                <a:lnTo>
                  <a:pt x="1461147" y="29700"/>
                </a:lnTo>
                <a:lnTo>
                  <a:pt x="1525535" y="30467"/>
                </a:lnTo>
                <a:lnTo>
                  <a:pt x="1589722" y="31217"/>
                </a:lnTo>
                <a:lnTo>
                  <a:pt x="1653706" y="31953"/>
                </a:lnTo>
                <a:lnTo>
                  <a:pt x="1717485" y="32672"/>
                </a:lnTo>
                <a:lnTo>
                  <a:pt x="1781057" y="33377"/>
                </a:lnTo>
                <a:lnTo>
                  <a:pt x="1844422" y="34066"/>
                </a:lnTo>
                <a:lnTo>
                  <a:pt x="1907577" y="34739"/>
                </a:lnTo>
                <a:lnTo>
                  <a:pt x="1970522" y="35397"/>
                </a:lnTo>
                <a:lnTo>
                  <a:pt x="2033253" y="36040"/>
                </a:lnTo>
                <a:lnTo>
                  <a:pt x="2095770" y="36667"/>
                </a:lnTo>
                <a:lnTo>
                  <a:pt x="2158071" y="37279"/>
                </a:lnTo>
                <a:lnTo>
                  <a:pt x="2220155" y="37875"/>
                </a:lnTo>
                <a:lnTo>
                  <a:pt x="2282019" y="38456"/>
                </a:lnTo>
                <a:lnTo>
                  <a:pt x="2343663" y="39022"/>
                </a:lnTo>
                <a:lnTo>
                  <a:pt x="2405084" y="39572"/>
                </a:lnTo>
                <a:lnTo>
                  <a:pt x="2466281" y="40107"/>
                </a:lnTo>
                <a:lnTo>
                  <a:pt x="2527253" y="40627"/>
                </a:lnTo>
                <a:lnTo>
                  <a:pt x="2587997" y="41131"/>
                </a:lnTo>
                <a:lnTo>
                  <a:pt x="2648513" y="41620"/>
                </a:lnTo>
                <a:lnTo>
                  <a:pt x="2708799" y="42093"/>
                </a:lnTo>
                <a:lnTo>
                  <a:pt x="2768852" y="42552"/>
                </a:lnTo>
                <a:lnTo>
                  <a:pt x="2828672" y="42994"/>
                </a:lnTo>
                <a:lnTo>
                  <a:pt x="2888256" y="43422"/>
                </a:lnTo>
                <a:lnTo>
                  <a:pt x="2947604" y="43834"/>
                </a:lnTo>
                <a:lnTo>
                  <a:pt x="3006714" y="44231"/>
                </a:lnTo>
                <a:lnTo>
                  <a:pt x="3065583" y="44613"/>
                </a:lnTo>
                <a:lnTo>
                  <a:pt x="3124211" y="44979"/>
                </a:lnTo>
                <a:lnTo>
                  <a:pt x="3182596" y="45330"/>
                </a:lnTo>
                <a:lnTo>
                  <a:pt x="3240736" y="45666"/>
                </a:lnTo>
                <a:lnTo>
                  <a:pt x="3298629" y="45987"/>
                </a:lnTo>
                <a:lnTo>
                  <a:pt x="3356274" y="46292"/>
                </a:lnTo>
                <a:lnTo>
                  <a:pt x="3413670" y="46582"/>
                </a:lnTo>
                <a:lnTo>
                  <a:pt x="3470815" y="46857"/>
                </a:lnTo>
                <a:lnTo>
                  <a:pt x="3527707" y="47116"/>
                </a:lnTo>
                <a:lnTo>
                  <a:pt x="3584344" y="47361"/>
                </a:lnTo>
                <a:lnTo>
                  <a:pt x="3640725" y="47590"/>
                </a:lnTo>
                <a:lnTo>
                  <a:pt x="3696849" y="47804"/>
                </a:lnTo>
                <a:lnTo>
                  <a:pt x="3752713" y="48002"/>
                </a:lnTo>
                <a:lnTo>
                  <a:pt x="3808317" y="48186"/>
                </a:lnTo>
                <a:lnTo>
                  <a:pt x="3863658" y="48354"/>
                </a:lnTo>
                <a:lnTo>
                  <a:pt x="3918735" y="48507"/>
                </a:lnTo>
                <a:lnTo>
                  <a:pt x="3973547" y="48645"/>
                </a:lnTo>
                <a:lnTo>
                  <a:pt x="4028091" y="48768"/>
                </a:lnTo>
                <a:lnTo>
                  <a:pt x="4082366" y="48875"/>
                </a:lnTo>
                <a:lnTo>
                  <a:pt x="4136371" y="48968"/>
                </a:lnTo>
                <a:lnTo>
                  <a:pt x="4190104" y="49045"/>
                </a:lnTo>
                <a:lnTo>
                  <a:pt x="4243563" y="49107"/>
                </a:lnTo>
                <a:lnTo>
                  <a:pt x="4296747" y="49154"/>
                </a:lnTo>
                <a:lnTo>
                  <a:pt x="4349654" y="49186"/>
                </a:lnTo>
                <a:lnTo>
                  <a:pt x="4402282" y="49203"/>
                </a:lnTo>
                <a:lnTo>
                  <a:pt x="4454631" y="49204"/>
                </a:lnTo>
                <a:lnTo>
                  <a:pt x="4506697" y="49191"/>
                </a:lnTo>
                <a:lnTo>
                  <a:pt x="4558481" y="49162"/>
                </a:lnTo>
                <a:lnTo>
                  <a:pt x="4609980" y="49118"/>
                </a:lnTo>
                <a:lnTo>
                  <a:pt x="4661192" y="49059"/>
                </a:lnTo>
                <a:lnTo>
                  <a:pt x="4712116" y="48986"/>
                </a:lnTo>
                <a:lnTo>
                  <a:pt x="4762750" y="48897"/>
                </a:lnTo>
                <a:lnTo>
                  <a:pt x="4813093" y="48793"/>
                </a:lnTo>
                <a:lnTo>
                  <a:pt x="4863143" y="48673"/>
                </a:lnTo>
                <a:lnTo>
                  <a:pt x="4912899" y="48539"/>
                </a:lnTo>
                <a:lnTo>
                  <a:pt x="4962358" y="48390"/>
                </a:lnTo>
                <a:lnTo>
                  <a:pt x="5011520" y="48226"/>
                </a:lnTo>
                <a:lnTo>
                  <a:pt x="5060382" y="48047"/>
                </a:lnTo>
                <a:lnTo>
                  <a:pt x="5108944" y="47852"/>
                </a:lnTo>
                <a:lnTo>
                  <a:pt x="5157203" y="47643"/>
                </a:lnTo>
                <a:lnTo>
                  <a:pt x="5205157" y="47419"/>
                </a:lnTo>
                <a:lnTo>
                  <a:pt x="5252807" y="47179"/>
                </a:lnTo>
                <a:lnTo>
                  <a:pt x="5300148" y="46925"/>
                </a:lnTo>
                <a:lnTo>
                  <a:pt x="5347181" y="46656"/>
                </a:lnTo>
                <a:lnTo>
                  <a:pt x="5393903" y="46371"/>
                </a:lnTo>
                <a:lnTo>
                  <a:pt x="5440314" y="46072"/>
                </a:lnTo>
                <a:lnTo>
                  <a:pt x="5486410" y="45758"/>
                </a:lnTo>
                <a:lnTo>
                  <a:pt x="5532191" y="45429"/>
                </a:lnTo>
                <a:lnTo>
                  <a:pt x="5577655" y="45085"/>
                </a:lnTo>
                <a:lnTo>
                  <a:pt x="5622801" y="44725"/>
                </a:lnTo>
                <a:lnTo>
                  <a:pt x="5667626" y="44351"/>
                </a:lnTo>
                <a:lnTo>
                  <a:pt x="5712130" y="43962"/>
                </a:lnTo>
                <a:lnTo>
                  <a:pt x="5756310" y="43559"/>
                </a:lnTo>
                <a:lnTo>
                  <a:pt x="5800165" y="43140"/>
                </a:lnTo>
                <a:lnTo>
                  <a:pt x="5843694" y="42706"/>
                </a:lnTo>
                <a:lnTo>
                  <a:pt x="5886894" y="42257"/>
                </a:lnTo>
                <a:lnTo>
                  <a:pt x="5929765" y="41794"/>
                </a:lnTo>
                <a:lnTo>
                  <a:pt x="5972304" y="41315"/>
                </a:lnTo>
                <a:lnTo>
                  <a:pt x="6014510" y="40822"/>
                </a:lnTo>
                <a:lnTo>
                  <a:pt x="6056382" y="40314"/>
                </a:lnTo>
                <a:lnTo>
                  <a:pt x="6097918" y="39791"/>
                </a:lnTo>
                <a:lnTo>
                  <a:pt x="6139115" y="39253"/>
                </a:lnTo>
                <a:lnTo>
                  <a:pt x="6179974" y="38700"/>
                </a:lnTo>
                <a:lnTo>
                  <a:pt x="6220491" y="38133"/>
                </a:lnTo>
                <a:lnTo>
                  <a:pt x="6260666" y="37550"/>
                </a:lnTo>
                <a:lnTo>
                  <a:pt x="6300496" y="36953"/>
                </a:lnTo>
                <a:lnTo>
                  <a:pt x="6339981" y="36341"/>
                </a:lnTo>
                <a:lnTo>
                  <a:pt x="6379118" y="35714"/>
                </a:lnTo>
                <a:lnTo>
                  <a:pt x="6417907" y="35072"/>
                </a:lnTo>
                <a:lnTo>
                  <a:pt x="6456344" y="34416"/>
                </a:lnTo>
                <a:lnTo>
                  <a:pt x="6532161" y="33058"/>
                </a:lnTo>
                <a:lnTo>
                  <a:pt x="6606556" y="31641"/>
                </a:lnTo>
                <a:lnTo>
                  <a:pt x="6679517" y="30166"/>
                </a:lnTo>
                <a:lnTo>
                  <a:pt x="6751030" y="28631"/>
                </a:lnTo>
                <a:lnTo>
                  <a:pt x="6821083" y="27037"/>
                </a:lnTo>
                <a:lnTo>
                  <a:pt x="6889663" y="25385"/>
                </a:lnTo>
                <a:lnTo>
                  <a:pt x="6956757" y="23673"/>
                </a:lnTo>
                <a:lnTo>
                  <a:pt x="7022353" y="21903"/>
                </a:lnTo>
                <a:lnTo>
                  <a:pt x="7086437" y="20074"/>
                </a:lnTo>
                <a:lnTo>
                  <a:pt x="7148996" y="18186"/>
                </a:lnTo>
                <a:lnTo>
                  <a:pt x="7210018" y="16240"/>
                </a:lnTo>
                <a:lnTo>
                  <a:pt x="7269491" y="14235"/>
                </a:lnTo>
                <a:lnTo>
                  <a:pt x="7327400" y="12172"/>
                </a:lnTo>
                <a:lnTo>
                  <a:pt x="7355765" y="11118"/>
                </a:lnTo>
                <a:lnTo>
                  <a:pt x="7334655" y="57611"/>
                </a:lnTo>
                <a:lnTo>
                  <a:pt x="7317113" y="102093"/>
                </a:lnTo>
                <a:lnTo>
                  <a:pt x="7302919" y="144724"/>
                </a:lnTo>
                <a:lnTo>
                  <a:pt x="7291852" y="185664"/>
                </a:lnTo>
                <a:lnTo>
                  <a:pt x="7283690" y="225073"/>
                </a:lnTo>
                <a:lnTo>
                  <a:pt x="7278214" y="263111"/>
                </a:lnTo>
                <a:lnTo>
                  <a:pt x="7274437" y="335712"/>
                </a:lnTo>
                <a:lnTo>
                  <a:pt x="7275694" y="370595"/>
                </a:lnTo>
                <a:lnTo>
                  <a:pt x="7283397" y="438324"/>
                </a:lnTo>
                <a:lnTo>
                  <a:pt x="7296548" y="504403"/>
                </a:lnTo>
                <a:lnTo>
                  <a:pt x="7313381" y="570111"/>
                </a:lnTo>
                <a:lnTo>
                  <a:pt x="7332132" y="636727"/>
                </a:lnTo>
                <a:lnTo>
                  <a:pt x="7341676" y="670775"/>
                </a:lnTo>
                <a:lnTo>
                  <a:pt x="7359995" y="741149"/>
                </a:lnTo>
                <a:lnTo>
                  <a:pt x="7375820" y="815627"/>
                </a:lnTo>
                <a:lnTo>
                  <a:pt x="7382246" y="854805"/>
                </a:lnTo>
                <a:lnTo>
                  <a:pt x="7387387" y="895488"/>
                </a:lnTo>
                <a:lnTo>
                  <a:pt x="7391021" y="937836"/>
                </a:lnTo>
                <a:lnTo>
                  <a:pt x="7392929" y="982010"/>
                </a:lnTo>
                <a:lnTo>
                  <a:pt x="7392890" y="1028168"/>
                </a:lnTo>
                <a:lnTo>
                  <a:pt x="7390683" y="1076471"/>
                </a:lnTo>
                <a:lnTo>
                  <a:pt x="7386087" y="1127078"/>
                </a:lnTo>
                <a:lnTo>
                  <a:pt x="7378883" y="1180150"/>
                </a:lnTo>
                <a:lnTo>
                  <a:pt x="7368849" y="1235846"/>
                </a:lnTo>
                <a:lnTo>
                  <a:pt x="7355765" y="1294326"/>
                </a:lnTo>
                <a:lnTo>
                  <a:pt x="7291902" y="1295530"/>
                </a:lnTo>
                <a:lnTo>
                  <a:pt x="7228247" y="1296679"/>
                </a:lnTo>
                <a:lnTo>
                  <a:pt x="7164799" y="1297775"/>
                </a:lnTo>
                <a:lnTo>
                  <a:pt x="7101557" y="1298819"/>
                </a:lnTo>
                <a:lnTo>
                  <a:pt x="7038521" y="1299810"/>
                </a:lnTo>
                <a:lnTo>
                  <a:pt x="6975690" y="1300751"/>
                </a:lnTo>
                <a:lnTo>
                  <a:pt x="6913063" y="1301642"/>
                </a:lnTo>
                <a:lnTo>
                  <a:pt x="6850641" y="1302483"/>
                </a:lnTo>
                <a:lnTo>
                  <a:pt x="6788423" y="1303276"/>
                </a:lnTo>
                <a:lnTo>
                  <a:pt x="6726409" y="1304020"/>
                </a:lnTo>
                <a:lnTo>
                  <a:pt x="6664597" y="1304718"/>
                </a:lnTo>
                <a:lnTo>
                  <a:pt x="6602987" y="1305370"/>
                </a:lnTo>
                <a:lnTo>
                  <a:pt x="6541579" y="1305977"/>
                </a:lnTo>
                <a:lnTo>
                  <a:pt x="6480373" y="1306538"/>
                </a:lnTo>
                <a:lnTo>
                  <a:pt x="6419368" y="1307056"/>
                </a:lnTo>
                <a:lnTo>
                  <a:pt x="6358563" y="1307531"/>
                </a:lnTo>
                <a:lnTo>
                  <a:pt x="6297958" y="1307964"/>
                </a:lnTo>
                <a:lnTo>
                  <a:pt x="6237552" y="1308356"/>
                </a:lnTo>
                <a:lnTo>
                  <a:pt x="6177345" y="1308706"/>
                </a:lnTo>
                <a:lnTo>
                  <a:pt x="6117337" y="1309017"/>
                </a:lnTo>
                <a:lnTo>
                  <a:pt x="6057527" y="1309289"/>
                </a:lnTo>
                <a:lnTo>
                  <a:pt x="5997914" y="1309523"/>
                </a:lnTo>
                <a:lnTo>
                  <a:pt x="5938498" y="1309719"/>
                </a:lnTo>
                <a:lnTo>
                  <a:pt x="5879278" y="1309878"/>
                </a:lnTo>
                <a:lnTo>
                  <a:pt x="5820255" y="1310002"/>
                </a:lnTo>
                <a:lnTo>
                  <a:pt x="5761427" y="1310091"/>
                </a:lnTo>
                <a:lnTo>
                  <a:pt x="5702794" y="1310145"/>
                </a:lnTo>
                <a:lnTo>
                  <a:pt x="5644356" y="1310166"/>
                </a:lnTo>
                <a:lnTo>
                  <a:pt x="5586111" y="1310154"/>
                </a:lnTo>
                <a:lnTo>
                  <a:pt x="5528060" y="1310110"/>
                </a:lnTo>
                <a:lnTo>
                  <a:pt x="5470203" y="1310036"/>
                </a:lnTo>
                <a:lnTo>
                  <a:pt x="5412538" y="1309930"/>
                </a:lnTo>
                <a:lnTo>
                  <a:pt x="5355064" y="1309796"/>
                </a:lnTo>
                <a:lnTo>
                  <a:pt x="5297783" y="1309633"/>
                </a:lnTo>
                <a:lnTo>
                  <a:pt x="5240693" y="1309441"/>
                </a:lnTo>
                <a:lnTo>
                  <a:pt x="5183793" y="1309223"/>
                </a:lnTo>
                <a:lnTo>
                  <a:pt x="5127083" y="1308978"/>
                </a:lnTo>
                <a:lnTo>
                  <a:pt x="5070563" y="1308708"/>
                </a:lnTo>
                <a:lnTo>
                  <a:pt x="5014232" y="1308413"/>
                </a:lnTo>
                <a:lnTo>
                  <a:pt x="4958090" y="1308094"/>
                </a:lnTo>
                <a:lnTo>
                  <a:pt x="4902136" y="1307752"/>
                </a:lnTo>
                <a:lnTo>
                  <a:pt x="4846370" y="1307388"/>
                </a:lnTo>
                <a:lnTo>
                  <a:pt x="4790791" y="1307001"/>
                </a:lnTo>
                <a:lnTo>
                  <a:pt x="4735398" y="1306595"/>
                </a:lnTo>
                <a:lnTo>
                  <a:pt x="4680192" y="1306168"/>
                </a:lnTo>
                <a:lnTo>
                  <a:pt x="4625171" y="1305722"/>
                </a:lnTo>
                <a:lnTo>
                  <a:pt x="4570336" y="1305258"/>
                </a:lnTo>
                <a:lnTo>
                  <a:pt x="4515685" y="1304776"/>
                </a:lnTo>
                <a:lnTo>
                  <a:pt x="4461219" y="1304277"/>
                </a:lnTo>
                <a:lnTo>
                  <a:pt x="4406937" y="1303762"/>
                </a:lnTo>
                <a:lnTo>
                  <a:pt x="4352837" y="1303232"/>
                </a:lnTo>
                <a:lnTo>
                  <a:pt x="4298921" y="1302688"/>
                </a:lnTo>
                <a:lnTo>
                  <a:pt x="4245187" y="1302130"/>
                </a:lnTo>
                <a:lnTo>
                  <a:pt x="4191634" y="1301559"/>
                </a:lnTo>
                <a:lnTo>
                  <a:pt x="4138263" y="1300976"/>
                </a:lnTo>
                <a:lnTo>
                  <a:pt x="4085073" y="1300382"/>
                </a:lnTo>
                <a:lnTo>
                  <a:pt x="4032063" y="1299777"/>
                </a:lnTo>
                <a:lnTo>
                  <a:pt x="3979233" y="1299163"/>
                </a:lnTo>
                <a:lnTo>
                  <a:pt x="3926583" y="1298540"/>
                </a:lnTo>
                <a:lnTo>
                  <a:pt x="3874111" y="1297908"/>
                </a:lnTo>
                <a:lnTo>
                  <a:pt x="3821818" y="1297270"/>
                </a:lnTo>
                <a:lnTo>
                  <a:pt x="3769702" y="1296625"/>
                </a:lnTo>
                <a:lnTo>
                  <a:pt x="3717764" y="1295974"/>
                </a:lnTo>
                <a:lnTo>
                  <a:pt x="3666003" y="1295319"/>
                </a:lnTo>
                <a:lnTo>
                  <a:pt x="3614418" y="1294659"/>
                </a:lnTo>
                <a:lnTo>
                  <a:pt x="3563009" y="1293996"/>
                </a:lnTo>
                <a:lnTo>
                  <a:pt x="3511776" y="1293331"/>
                </a:lnTo>
                <a:lnTo>
                  <a:pt x="3460718" y="1292663"/>
                </a:lnTo>
                <a:lnTo>
                  <a:pt x="3409834" y="1291995"/>
                </a:lnTo>
                <a:lnTo>
                  <a:pt x="3359124" y="1291327"/>
                </a:lnTo>
                <a:lnTo>
                  <a:pt x="3308587" y="1290659"/>
                </a:lnTo>
                <a:lnTo>
                  <a:pt x="3258224" y="1289993"/>
                </a:lnTo>
                <a:lnTo>
                  <a:pt x="3208033" y="1289329"/>
                </a:lnTo>
                <a:lnTo>
                  <a:pt x="3158014" y="1288668"/>
                </a:lnTo>
                <a:lnTo>
                  <a:pt x="3108167" y="1288011"/>
                </a:lnTo>
                <a:lnTo>
                  <a:pt x="3058491" y="1287359"/>
                </a:lnTo>
                <a:lnTo>
                  <a:pt x="3008985" y="1286712"/>
                </a:lnTo>
                <a:lnTo>
                  <a:pt x="2959649" y="1286071"/>
                </a:lnTo>
                <a:lnTo>
                  <a:pt x="2910483" y="1285437"/>
                </a:lnTo>
                <a:lnTo>
                  <a:pt x="2861486" y="1284812"/>
                </a:lnTo>
                <a:lnTo>
                  <a:pt x="2812658" y="1284194"/>
                </a:lnTo>
                <a:lnTo>
                  <a:pt x="2763998" y="1283586"/>
                </a:lnTo>
                <a:lnTo>
                  <a:pt x="2715505" y="1282988"/>
                </a:lnTo>
                <a:lnTo>
                  <a:pt x="2667179" y="1282402"/>
                </a:lnTo>
                <a:lnTo>
                  <a:pt x="2619021" y="1281827"/>
                </a:lnTo>
                <a:lnTo>
                  <a:pt x="2571028" y="1281264"/>
                </a:lnTo>
                <a:lnTo>
                  <a:pt x="2523201" y="1280715"/>
                </a:lnTo>
                <a:lnTo>
                  <a:pt x="2475539" y="1280180"/>
                </a:lnTo>
                <a:lnTo>
                  <a:pt x="2428042" y="1279660"/>
                </a:lnTo>
                <a:lnTo>
                  <a:pt x="2380709" y="1279156"/>
                </a:lnTo>
                <a:lnTo>
                  <a:pt x="2333540" y="1278668"/>
                </a:lnTo>
                <a:lnTo>
                  <a:pt x="2286534" y="1278198"/>
                </a:lnTo>
                <a:lnTo>
                  <a:pt x="2239690" y="1277746"/>
                </a:lnTo>
                <a:lnTo>
                  <a:pt x="2193009" y="1277313"/>
                </a:lnTo>
                <a:lnTo>
                  <a:pt x="2146490" y="1276899"/>
                </a:lnTo>
                <a:lnTo>
                  <a:pt x="2100132" y="1276506"/>
                </a:lnTo>
                <a:lnTo>
                  <a:pt x="2053935" y="1276134"/>
                </a:lnTo>
                <a:lnTo>
                  <a:pt x="2007898" y="1275785"/>
                </a:lnTo>
                <a:lnTo>
                  <a:pt x="1962020" y="1275458"/>
                </a:lnTo>
                <a:lnTo>
                  <a:pt x="1916303" y="1275155"/>
                </a:lnTo>
                <a:lnTo>
                  <a:pt x="1870744" y="1274876"/>
                </a:lnTo>
                <a:lnTo>
                  <a:pt x="1825343" y="1274623"/>
                </a:lnTo>
                <a:lnTo>
                  <a:pt x="1780100" y="1274395"/>
                </a:lnTo>
                <a:lnTo>
                  <a:pt x="1735014" y="1274195"/>
                </a:lnTo>
                <a:lnTo>
                  <a:pt x="1690086" y="1274022"/>
                </a:lnTo>
                <a:lnTo>
                  <a:pt x="1645313" y="1273878"/>
                </a:lnTo>
                <a:lnTo>
                  <a:pt x="1600697" y="1273763"/>
                </a:lnTo>
                <a:lnTo>
                  <a:pt x="1556236" y="1273678"/>
                </a:lnTo>
                <a:lnTo>
                  <a:pt x="1511930" y="1273624"/>
                </a:lnTo>
                <a:lnTo>
                  <a:pt x="1467778" y="1273601"/>
                </a:lnTo>
                <a:lnTo>
                  <a:pt x="1423780" y="1273611"/>
                </a:lnTo>
                <a:lnTo>
                  <a:pt x="1379936" y="1273654"/>
                </a:lnTo>
                <a:lnTo>
                  <a:pt x="1336245" y="1273731"/>
                </a:lnTo>
                <a:lnTo>
                  <a:pt x="1292706" y="1273843"/>
                </a:lnTo>
                <a:lnTo>
                  <a:pt x="1249319" y="1273990"/>
                </a:lnTo>
                <a:lnTo>
                  <a:pt x="1206083" y="1274174"/>
                </a:lnTo>
                <a:lnTo>
                  <a:pt x="1162999" y="1274395"/>
                </a:lnTo>
                <a:lnTo>
                  <a:pt x="1120065" y="1274654"/>
                </a:lnTo>
                <a:lnTo>
                  <a:pt x="1077281" y="1274952"/>
                </a:lnTo>
                <a:lnTo>
                  <a:pt x="1034647" y="1275289"/>
                </a:lnTo>
                <a:lnTo>
                  <a:pt x="992161" y="1275667"/>
                </a:lnTo>
                <a:lnTo>
                  <a:pt x="949824" y="1276086"/>
                </a:lnTo>
                <a:lnTo>
                  <a:pt x="907635" y="1276546"/>
                </a:lnTo>
                <a:lnTo>
                  <a:pt x="865594" y="1277050"/>
                </a:lnTo>
                <a:lnTo>
                  <a:pt x="823700" y="1277597"/>
                </a:lnTo>
                <a:lnTo>
                  <a:pt x="781953" y="1278188"/>
                </a:lnTo>
                <a:lnTo>
                  <a:pt x="740351" y="1278825"/>
                </a:lnTo>
                <a:lnTo>
                  <a:pt x="698895" y="1279507"/>
                </a:lnTo>
                <a:lnTo>
                  <a:pt x="657585" y="1280236"/>
                </a:lnTo>
                <a:lnTo>
                  <a:pt x="616418" y="1281013"/>
                </a:lnTo>
                <a:lnTo>
                  <a:pt x="575397" y="1281838"/>
                </a:lnTo>
                <a:lnTo>
                  <a:pt x="534518" y="1282712"/>
                </a:lnTo>
                <a:lnTo>
                  <a:pt x="493783" y="1283636"/>
                </a:lnTo>
                <a:lnTo>
                  <a:pt x="453191" y="1284610"/>
                </a:lnTo>
                <a:lnTo>
                  <a:pt x="412740" y="1285636"/>
                </a:lnTo>
                <a:lnTo>
                  <a:pt x="372432" y="1286715"/>
                </a:lnTo>
                <a:lnTo>
                  <a:pt x="332265" y="1287846"/>
                </a:lnTo>
                <a:lnTo>
                  <a:pt x="292238" y="1289031"/>
                </a:lnTo>
                <a:lnTo>
                  <a:pt x="252351" y="1290271"/>
                </a:lnTo>
                <a:lnTo>
                  <a:pt x="212605" y="1291566"/>
                </a:lnTo>
                <a:lnTo>
                  <a:pt x="172997" y="1292918"/>
                </a:lnTo>
                <a:lnTo>
                  <a:pt x="133529" y="1294326"/>
                </a:lnTo>
                <a:lnTo>
                  <a:pt x="128971" y="1249103"/>
                </a:lnTo>
                <a:lnTo>
                  <a:pt x="123118" y="1202163"/>
                </a:lnTo>
                <a:lnTo>
                  <a:pt x="116152" y="1153706"/>
                </a:lnTo>
                <a:lnTo>
                  <a:pt x="108250" y="1103931"/>
                </a:lnTo>
                <a:lnTo>
                  <a:pt x="99595" y="1053034"/>
                </a:lnTo>
                <a:lnTo>
                  <a:pt x="90365" y="1001216"/>
                </a:lnTo>
                <a:lnTo>
                  <a:pt x="80740" y="948674"/>
                </a:lnTo>
                <a:lnTo>
                  <a:pt x="70901" y="895606"/>
                </a:lnTo>
                <a:lnTo>
                  <a:pt x="61028" y="842211"/>
                </a:lnTo>
                <a:lnTo>
                  <a:pt x="51300" y="788687"/>
                </a:lnTo>
                <a:lnTo>
                  <a:pt x="41897" y="735234"/>
                </a:lnTo>
                <a:lnTo>
                  <a:pt x="33001" y="682048"/>
                </a:lnTo>
                <a:lnTo>
                  <a:pt x="24789" y="629328"/>
                </a:lnTo>
                <a:lnTo>
                  <a:pt x="17444" y="577273"/>
                </a:lnTo>
                <a:lnTo>
                  <a:pt x="11144" y="526082"/>
                </a:lnTo>
                <a:lnTo>
                  <a:pt x="6069" y="475952"/>
                </a:lnTo>
                <a:lnTo>
                  <a:pt x="2401" y="427082"/>
                </a:lnTo>
                <a:lnTo>
                  <a:pt x="317" y="379670"/>
                </a:lnTo>
                <a:lnTo>
                  <a:pt x="0" y="333915"/>
                </a:lnTo>
                <a:lnTo>
                  <a:pt x="1627" y="290014"/>
                </a:lnTo>
                <a:lnTo>
                  <a:pt x="5381" y="248167"/>
                </a:lnTo>
                <a:lnTo>
                  <a:pt x="11440" y="208572"/>
                </a:lnTo>
                <a:lnTo>
                  <a:pt x="19984" y="171427"/>
                </a:lnTo>
                <a:lnTo>
                  <a:pt x="45250" y="105281"/>
                </a:lnTo>
                <a:lnTo>
                  <a:pt x="82618" y="51316"/>
                </a:lnTo>
                <a:lnTo>
                  <a:pt x="106291" y="29397"/>
                </a:lnTo>
                <a:lnTo>
                  <a:pt x="133529" y="11118"/>
                </a:lnTo>
                <a:close/>
              </a:path>
            </a:pathLst>
          </a:custGeom>
          <a:ln w="12700">
            <a:solidFill>
              <a:srgbClr val="1D81F7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481180" y="2895589"/>
            <a:ext cx="5906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 MT"/>
                <a:cs typeface="Arial MT"/>
              </a:rPr>
              <a:t>Menjadi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acuan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untuk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refleksi</a:t>
            </a:r>
            <a:r>
              <a:rPr dirty="0" sz="240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dan perbaikan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740" y="2335854"/>
            <a:ext cx="1903730" cy="2036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latin typeface="Trebuchet MS"/>
                <a:cs typeface="Trebuchet MS"/>
              </a:rPr>
              <a:t>Prinsip </a:t>
            </a:r>
            <a:r>
              <a:rPr dirty="0" sz="2200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Penyusunan </a:t>
            </a:r>
            <a:r>
              <a:rPr dirty="0" sz="2200" spc="-5" b="1">
                <a:latin typeface="Trebuchet MS"/>
                <a:cs typeface="Trebuchet MS"/>
              </a:rPr>
              <a:t> Kurikulum </a:t>
            </a:r>
            <a:r>
              <a:rPr dirty="0" sz="2200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Operasional</a:t>
            </a:r>
            <a:r>
              <a:rPr dirty="0" sz="2200" b="1">
                <a:latin typeface="Trebuchet MS"/>
                <a:cs typeface="Trebuchet MS"/>
              </a:rPr>
              <a:t> </a:t>
            </a:r>
            <a:r>
              <a:rPr dirty="0" sz="2200" spc="-5" b="1">
                <a:latin typeface="Trebuchet MS"/>
                <a:cs typeface="Trebuchet MS"/>
              </a:rPr>
              <a:t>di </a:t>
            </a:r>
            <a:r>
              <a:rPr dirty="0" sz="2200" spc="-650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Satuan </a:t>
            </a:r>
            <a:r>
              <a:rPr dirty="0" sz="2200" spc="-5" b="1">
                <a:latin typeface="Trebuchet MS"/>
                <a:cs typeface="Trebuchet MS"/>
              </a:rPr>
              <a:t> Pendidikan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2939" y="248187"/>
            <a:ext cx="9458325" cy="1943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095292"/>
                </a:solidFill>
                <a:latin typeface="Trebuchet MS"/>
                <a:cs typeface="Trebuchet MS"/>
              </a:rPr>
              <a:t>Prinsip</a:t>
            </a:r>
            <a:r>
              <a:rPr dirty="0" sz="1600" spc="15" b="1">
                <a:solidFill>
                  <a:srgbClr val="095292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95292"/>
                </a:solidFill>
                <a:latin typeface="Trebuchet MS"/>
                <a:cs typeface="Trebuchet MS"/>
              </a:rPr>
              <a:t>penyusunan</a:t>
            </a:r>
            <a:r>
              <a:rPr dirty="0" sz="1600" spc="35" b="1">
                <a:solidFill>
                  <a:srgbClr val="095292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95292"/>
                </a:solidFill>
                <a:latin typeface="Trebuchet MS"/>
                <a:cs typeface="Trebuchet MS"/>
              </a:rPr>
              <a:t>kurikulum</a:t>
            </a:r>
            <a:r>
              <a:rPr dirty="0" sz="1600" spc="15" b="1">
                <a:solidFill>
                  <a:srgbClr val="095292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95292"/>
                </a:solidFill>
                <a:latin typeface="Trebuchet MS"/>
                <a:cs typeface="Trebuchet MS"/>
              </a:rPr>
              <a:t>operasional</a:t>
            </a:r>
            <a:r>
              <a:rPr dirty="0" sz="1600" spc="45" b="1">
                <a:solidFill>
                  <a:srgbClr val="095292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95292"/>
                </a:solidFill>
                <a:latin typeface="Trebuchet MS"/>
                <a:cs typeface="Trebuchet MS"/>
              </a:rPr>
              <a:t>di</a:t>
            </a:r>
            <a:r>
              <a:rPr dirty="0" sz="1600" b="1">
                <a:solidFill>
                  <a:srgbClr val="095292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95292"/>
                </a:solidFill>
                <a:latin typeface="Trebuchet MS"/>
                <a:cs typeface="Trebuchet MS"/>
              </a:rPr>
              <a:t>satuan</a:t>
            </a:r>
            <a:r>
              <a:rPr dirty="0" sz="1600" spc="10" b="1">
                <a:solidFill>
                  <a:srgbClr val="095292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95292"/>
                </a:solidFill>
                <a:latin typeface="Trebuchet MS"/>
                <a:cs typeface="Trebuchet MS"/>
              </a:rPr>
              <a:t>pendidikan:</a:t>
            </a:r>
            <a:endParaRPr sz="1600">
              <a:latin typeface="Trebuchet MS"/>
              <a:cs typeface="Trebuchet MS"/>
            </a:endParaRPr>
          </a:p>
          <a:p>
            <a:pPr marL="354965" marR="6350" indent="-342900">
              <a:lnSpc>
                <a:spcPct val="107400"/>
              </a:lnSpc>
              <a:spcBef>
                <a:spcPts val="1545"/>
              </a:spcBef>
              <a:tabLst>
                <a:tab pos="1581785" algn="l"/>
              </a:tabLst>
            </a:pPr>
            <a:r>
              <a:rPr dirty="0" sz="2100" b="1">
                <a:solidFill>
                  <a:srgbClr val="095292"/>
                </a:solidFill>
                <a:latin typeface="Trebuchet MS"/>
                <a:cs typeface="Trebuchet MS"/>
              </a:rPr>
              <a:t>1.</a:t>
            </a:r>
            <a:r>
              <a:rPr dirty="0" sz="2100" spc="60" b="1">
                <a:solidFill>
                  <a:srgbClr val="095292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95292"/>
                </a:solidFill>
                <a:latin typeface="Trebuchet MS"/>
                <a:cs typeface="Trebuchet MS"/>
              </a:rPr>
              <a:t>Berpusat</a:t>
            </a:r>
            <a:r>
              <a:rPr dirty="0" sz="1600" spc="430" b="1">
                <a:solidFill>
                  <a:srgbClr val="095292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095292"/>
                </a:solidFill>
                <a:latin typeface="Trebuchet MS"/>
                <a:cs typeface="Trebuchet MS"/>
              </a:rPr>
              <a:t>pada</a:t>
            </a:r>
            <a:r>
              <a:rPr dirty="0" sz="1600" spc="415" b="1">
                <a:solidFill>
                  <a:srgbClr val="095292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95292"/>
                </a:solidFill>
                <a:latin typeface="Trebuchet MS"/>
                <a:cs typeface="Trebuchet MS"/>
              </a:rPr>
              <a:t>peserta</a:t>
            </a:r>
            <a:r>
              <a:rPr dirty="0" sz="1600" spc="415" b="1">
                <a:solidFill>
                  <a:srgbClr val="095292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95292"/>
                </a:solidFill>
                <a:latin typeface="Trebuchet MS"/>
                <a:cs typeface="Trebuchet MS"/>
              </a:rPr>
              <a:t>didik</a:t>
            </a:r>
            <a:r>
              <a:rPr dirty="0" sz="1600" spc="-5">
                <a:solidFill>
                  <a:srgbClr val="095292"/>
                </a:solidFill>
                <a:latin typeface="Verdana"/>
                <a:cs typeface="Verdana"/>
              </a:rPr>
              <a:t>,</a:t>
            </a:r>
            <a:r>
              <a:rPr dirty="0" sz="1600" spc="325">
                <a:solidFill>
                  <a:srgbClr val="095292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yaitu</a:t>
            </a:r>
            <a:r>
              <a:rPr dirty="0" sz="1600" spc="33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pembelajaran</a:t>
            </a:r>
            <a:r>
              <a:rPr dirty="0" sz="1600" spc="3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harus</a:t>
            </a:r>
            <a:r>
              <a:rPr dirty="0" sz="1600" spc="32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memenuhi</a:t>
            </a:r>
            <a:r>
              <a:rPr dirty="0" sz="1600" spc="33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keragaman</a:t>
            </a:r>
            <a:r>
              <a:rPr dirty="0" sz="1600" spc="33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potensi, </a:t>
            </a:r>
            <a:r>
              <a:rPr dirty="0" sz="1600" spc="-54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kebutuhan	</a:t>
            </a:r>
            <a:r>
              <a:rPr dirty="0" sz="1600" spc="-5">
                <a:latin typeface="Verdana"/>
                <a:cs typeface="Verdana"/>
              </a:rPr>
              <a:t>perkembangan</a:t>
            </a:r>
            <a:r>
              <a:rPr dirty="0" sz="1600" spc="4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dan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tahapan</a:t>
            </a:r>
            <a:r>
              <a:rPr dirty="0" sz="1600" spc="2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belajar,</a:t>
            </a:r>
            <a:r>
              <a:rPr dirty="0" sz="1600" spc="2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serta</a:t>
            </a:r>
            <a:r>
              <a:rPr dirty="0" sz="1600" spc="1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kepentingan</a:t>
            </a:r>
            <a:r>
              <a:rPr dirty="0" sz="1600" spc="4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peserta</a:t>
            </a:r>
            <a:r>
              <a:rPr dirty="0" sz="1600" spc="2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didik.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Verdana"/>
              <a:cs typeface="Verdana"/>
            </a:endParaRPr>
          </a:p>
          <a:p>
            <a:pPr marL="355600" marR="5080" indent="-342900">
              <a:lnSpc>
                <a:spcPct val="107400"/>
              </a:lnSpc>
              <a:tabLst>
                <a:tab pos="1940560" algn="l"/>
              </a:tabLst>
            </a:pPr>
            <a:r>
              <a:rPr dirty="0" sz="2100" b="1">
                <a:solidFill>
                  <a:srgbClr val="095292"/>
                </a:solidFill>
                <a:latin typeface="Trebuchet MS"/>
                <a:cs typeface="Trebuchet MS"/>
              </a:rPr>
              <a:t>1.</a:t>
            </a:r>
            <a:r>
              <a:rPr dirty="0" sz="2100" spc="70" b="1">
                <a:solidFill>
                  <a:srgbClr val="095292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95292"/>
                </a:solidFill>
                <a:latin typeface="Trebuchet MS"/>
                <a:cs typeface="Trebuchet MS"/>
              </a:rPr>
              <a:t>Kontekstual</a:t>
            </a:r>
            <a:r>
              <a:rPr dirty="0" sz="1600" spc="-5">
                <a:latin typeface="Verdana"/>
                <a:cs typeface="Verdana"/>
              </a:rPr>
              <a:t>,</a:t>
            </a:r>
            <a:r>
              <a:rPr dirty="0" sz="1600" spc="5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menunjukkan</a:t>
            </a:r>
            <a:r>
              <a:rPr dirty="0" sz="1600" spc="4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kekhasan</a:t>
            </a:r>
            <a:r>
              <a:rPr dirty="0" sz="1600" spc="35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dan</a:t>
            </a:r>
            <a:r>
              <a:rPr dirty="0" sz="1600" spc="5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sesuai</a:t>
            </a:r>
            <a:r>
              <a:rPr dirty="0" sz="1600" spc="3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dengan</a:t>
            </a:r>
            <a:r>
              <a:rPr dirty="0" sz="1600" spc="3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karakteristik</a:t>
            </a:r>
            <a:r>
              <a:rPr dirty="0" sz="1600" spc="6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satuan</a:t>
            </a:r>
            <a:r>
              <a:rPr dirty="0" sz="1600" spc="3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pendidikan, </a:t>
            </a:r>
            <a:r>
              <a:rPr dirty="0" sz="1600" spc="-55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konteks</a:t>
            </a:r>
            <a:r>
              <a:rPr dirty="0" sz="1600" spc="3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sosial	</a:t>
            </a:r>
            <a:r>
              <a:rPr dirty="0" sz="1600" spc="-5">
                <a:latin typeface="Verdana"/>
                <a:cs typeface="Verdana"/>
              </a:rPr>
              <a:t>budaya</a:t>
            </a:r>
            <a:r>
              <a:rPr dirty="0" sz="1600" spc="1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dan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lingkungan.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2939" y="2448318"/>
            <a:ext cx="9455150" cy="85725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algn="just" marL="355600" marR="5080" indent="-343535">
              <a:lnSpc>
                <a:spcPts val="2180"/>
              </a:lnSpc>
              <a:spcBef>
                <a:spcPts val="209"/>
              </a:spcBef>
            </a:pPr>
            <a:r>
              <a:rPr dirty="0" sz="2100" b="1">
                <a:solidFill>
                  <a:srgbClr val="095292"/>
                </a:solidFill>
                <a:latin typeface="Trebuchet MS"/>
                <a:cs typeface="Trebuchet MS"/>
              </a:rPr>
              <a:t>1. </a:t>
            </a:r>
            <a:r>
              <a:rPr dirty="0" sz="1600" spc="-5" b="1">
                <a:solidFill>
                  <a:srgbClr val="095292"/>
                </a:solidFill>
                <a:latin typeface="Trebuchet MS"/>
                <a:cs typeface="Trebuchet MS"/>
              </a:rPr>
              <a:t>Esensial</a:t>
            </a:r>
            <a:r>
              <a:rPr dirty="0" sz="1600" spc="-5">
                <a:latin typeface="Verdana"/>
                <a:cs typeface="Verdana"/>
              </a:rPr>
              <a:t>, yaitu memuat semua unsur </a:t>
            </a:r>
            <a:r>
              <a:rPr dirty="0" sz="1600">
                <a:latin typeface="Verdana"/>
                <a:cs typeface="Verdana"/>
              </a:rPr>
              <a:t>informasi </a:t>
            </a:r>
            <a:r>
              <a:rPr dirty="0" sz="1600" spc="-5">
                <a:latin typeface="Verdana"/>
                <a:cs typeface="Verdana"/>
              </a:rPr>
              <a:t>penting/utama yang dibutuhkan </a:t>
            </a:r>
            <a:r>
              <a:rPr dirty="0" sz="1600">
                <a:latin typeface="Verdana"/>
                <a:cs typeface="Verdana"/>
              </a:rPr>
              <a:t>dan 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digunakan di satuan pendidikan. Bahasa yang digunakan lugas, ringkas, dan mudah 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dipahami.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2939" y="3599463"/>
            <a:ext cx="8034655" cy="269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5"/>
              </a:lnSpc>
            </a:pPr>
            <a:r>
              <a:rPr dirty="0" sz="2100" b="1">
                <a:solidFill>
                  <a:srgbClr val="095292"/>
                </a:solidFill>
                <a:latin typeface="Trebuchet MS"/>
                <a:cs typeface="Trebuchet MS"/>
              </a:rPr>
              <a:t>1.</a:t>
            </a:r>
            <a:r>
              <a:rPr dirty="0" sz="2100" spc="50" b="1">
                <a:solidFill>
                  <a:srgbClr val="095292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95292"/>
                </a:solidFill>
                <a:latin typeface="Trebuchet MS"/>
                <a:cs typeface="Trebuchet MS"/>
              </a:rPr>
              <a:t>Akuntabel</a:t>
            </a:r>
            <a:r>
              <a:rPr dirty="0" sz="1600" spc="-5">
                <a:latin typeface="Verdana"/>
                <a:cs typeface="Verdana"/>
              </a:rPr>
              <a:t>,</a:t>
            </a:r>
            <a:r>
              <a:rPr dirty="0" sz="1600" spc="3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dapat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dipertanggungjawabkan</a:t>
            </a:r>
            <a:r>
              <a:rPr dirty="0" sz="1600" spc="6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karena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berbasis</a:t>
            </a:r>
            <a:r>
              <a:rPr dirty="0" sz="1600" spc="3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data</a:t>
            </a:r>
            <a:r>
              <a:rPr dirty="0" sz="1600" spc="1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dan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aktual.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2939" y="4141490"/>
            <a:ext cx="9458960" cy="14274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algn="just" marL="355600" marR="5080" indent="-343535">
              <a:lnSpc>
                <a:spcPts val="2210"/>
              </a:lnSpc>
              <a:spcBef>
                <a:spcPts val="185"/>
              </a:spcBef>
            </a:pPr>
            <a:r>
              <a:rPr dirty="0" sz="2100" b="1">
                <a:solidFill>
                  <a:srgbClr val="095292"/>
                </a:solidFill>
                <a:latin typeface="Trebuchet MS"/>
                <a:cs typeface="Trebuchet MS"/>
              </a:rPr>
              <a:t>1. </a:t>
            </a:r>
            <a:r>
              <a:rPr dirty="0" sz="1600" spc="-5" b="1">
                <a:solidFill>
                  <a:srgbClr val="095292"/>
                </a:solidFill>
                <a:latin typeface="Trebuchet MS"/>
                <a:cs typeface="Trebuchet MS"/>
              </a:rPr>
              <a:t>Melibatkan berbagai pemangku </a:t>
            </a:r>
            <a:r>
              <a:rPr dirty="0" sz="1600" b="1">
                <a:solidFill>
                  <a:srgbClr val="095292"/>
                </a:solidFill>
                <a:latin typeface="Trebuchet MS"/>
                <a:cs typeface="Trebuchet MS"/>
              </a:rPr>
              <a:t>kepentingan. </a:t>
            </a:r>
            <a:r>
              <a:rPr dirty="0" sz="1600" spc="-5">
                <a:latin typeface="Verdana"/>
                <a:cs typeface="Verdana"/>
              </a:rPr>
              <a:t>Pengembangan kurikulum satuan pendidikan 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melibatkan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komite satuan pendidikan dan berbagai pemangku kepentingan antara lain 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orang </a:t>
            </a:r>
            <a:r>
              <a:rPr dirty="0" sz="1600">
                <a:latin typeface="Verdana"/>
                <a:cs typeface="Verdana"/>
              </a:rPr>
              <a:t>tua, </a:t>
            </a:r>
            <a:r>
              <a:rPr dirty="0" sz="1600" spc="-5">
                <a:latin typeface="Verdana"/>
                <a:cs typeface="Verdana"/>
              </a:rPr>
              <a:t>organisasi, </a:t>
            </a:r>
            <a:r>
              <a:rPr dirty="0" sz="1600">
                <a:latin typeface="Verdana"/>
                <a:cs typeface="Verdana"/>
              </a:rPr>
              <a:t>dan </a:t>
            </a:r>
            <a:r>
              <a:rPr dirty="0" sz="1600" spc="-5">
                <a:latin typeface="Verdana"/>
                <a:cs typeface="Verdana"/>
              </a:rPr>
              <a:t>berbagai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sentra di bawah koordinasi </a:t>
            </a:r>
            <a:r>
              <a:rPr dirty="0" sz="1600">
                <a:latin typeface="Verdana"/>
                <a:cs typeface="Verdana"/>
              </a:rPr>
              <a:t>dan </a:t>
            </a:r>
            <a:r>
              <a:rPr dirty="0" sz="1600" spc="-5">
                <a:latin typeface="Verdana"/>
                <a:cs typeface="Verdana"/>
              </a:rPr>
              <a:t>supervisi </a:t>
            </a:r>
            <a:r>
              <a:rPr dirty="0" sz="1600">
                <a:latin typeface="Verdana"/>
                <a:cs typeface="Verdana"/>
              </a:rPr>
              <a:t>dinas </a:t>
            </a:r>
            <a:r>
              <a:rPr dirty="0" sz="1600" spc="5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Pendidikan atau</a:t>
            </a:r>
            <a:r>
              <a:rPr dirty="0" sz="160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kantor kementerian </a:t>
            </a:r>
            <a:r>
              <a:rPr dirty="0" sz="1600">
                <a:latin typeface="Verdana"/>
                <a:cs typeface="Verdana"/>
              </a:rPr>
              <a:t>yang </a:t>
            </a:r>
            <a:r>
              <a:rPr dirty="0" sz="1600" spc="-5">
                <a:latin typeface="Verdana"/>
                <a:cs typeface="Verdana"/>
              </a:rPr>
              <a:t>menyelenggarakan urusan pemerintahan </a:t>
            </a:r>
            <a:r>
              <a:rPr dirty="0" sz="1600" spc="5">
                <a:latin typeface="Verdana"/>
                <a:cs typeface="Verdana"/>
              </a:rPr>
              <a:t>di 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bidang</a:t>
            </a:r>
            <a:r>
              <a:rPr dirty="0" sz="1600" spc="2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agama</a:t>
            </a:r>
            <a:r>
              <a:rPr dirty="0" sz="1600" spc="2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sesuai</a:t>
            </a:r>
            <a:r>
              <a:rPr dirty="0" sz="1600" spc="3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dengan</a:t>
            </a:r>
            <a:r>
              <a:rPr dirty="0" sz="1600" spc="10">
                <a:latin typeface="Verdana"/>
                <a:cs typeface="Verdana"/>
              </a:rPr>
              <a:t> </a:t>
            </a:r>
            <a:r>
              <a:rPr dirty="0" sz="1600" spc="-5">
                <a:latin typeface="Verdana"/>
                <a:cs typeface="Verdana"/>
              </a:rPr>
              <a:t>kewenangannya.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0590" y="1929461"/>
            <a:ext cx="6706870" cy="2329815"/>
          </a:xfrm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algn="ctr" marL="12700" marR="5080" indent="2540">
              <a:lnSpc>
                <a:spcPts val="5830"/>
              </a:lnSpc>
              <a:spcBef>
                <a:spcPts val="835"/>
              </a:spcBef>
            </a:pPr>
            <a:r>
              <a:rPr dirty="0" sz="5400" spc="-5">
                <a:solidFill>
                  <a:srgbClr val="44536A"/>
                </a:solidFill>
                <a:latin typeface="Calibri"/>
                <a:cs typeface="Calibri"/>
              </a:rPr>
              <a:t>PROSES PENYUSUNAN </a:t>
            </a:r>
            <a:r>
              <a:rPr dirty="0" sz="540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400" spc="-5">
                <a:solidFill>
                  <a:srgbClr val="44536A"/>
                </a:solidFill>
                <a:latin typeface="Calibri"/>
                <a:cs typeface="Calibri"/>
              </a:rPr>
              <a:t>KURIKULUM</a:t>
            </a:r>
            <a:r>
              <a:rPr dirty="0" sz="5400" spc="-4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44536A"/>
                </a:solidFill>
                <a:latin typeface="Calibri"/>
                <a:cs typeface="Calibri"/>
              </a:rPr>
              <a:t>DI</a:t>
            </a:r>
            <a:r>
              <a:rPr dirty="0" sz="5400" spc="-3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400" spc="-5">
                <a:solidFill>
                  <a:srgbClr val="44536A"/>
                </a:solidFill>
                <a:latin typeface="Calibri"/>
                <a:cs typeface="Calibri"/>
              </a:rPr>
              <a:t>SATUAN </a:t>
            </a:r>
            <a:r>
              <a:rPr dirty="0" sz="5400" spc="-120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400" spc="-5">
                <a:solidFill>
                  <a:srgbClr val="44536A"/>
                </a:solidFill>
                <a:latin typeface="Calibri"/>
                <a:cs typeface="Calibri"/>
              </a:rPr>
              <a:t>PENDIDIKAN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6632" y="1156716"/>
            <a:ext cx="9706355" cy="4892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868" y="2041103"/>
            <a:ext cx="6417945" cy="2000885"/>
          </a:xfrm>
          <a:prstGeom prst="rect"/>
        </p:spPr>
        <p:txBody>
          <a:bodyPr wrap="square" lIns="0" tIns="259079" rIns="0" bIns="0" rtlCol="0" vert="horz">
            <a:spAutoFit/>
          </a:bodyPr>
          <a:lstStyle/>
          <a:p>
            <a:pPr algn="ctr" marL="12065" marR="5080" indent="-2540">
              <a:lnSpc>
                <a:spcPct val="70000"/>
              </a:lnSpc>
              <a:spcBef>
                <a:spcPts val="2039"/>
              </a:spcBef>
            </a:pPr>
            <a:r>
              <a:rPr dirty="0" sz="5400" spc="-5" b="1">
                <a:latin typeface="Candara"/>
                <a:cs typeface="Candara"/>
              </a:rPr>
              <a:t>ANALISIS </a:t>
            </a:r>
            <a:r>
              <a:rPr dirty="0" sz="5400" b="1">
                <a:latin typeface="Candara"/>
                <a:cs typeface="Candara"/>
              </a:rPr>
              <a:t> </a:t>
            </a:r>
            <a:r>
              <a:rPr dirty="0" sz="5400" spc="-5" b="1">
                <a:latin typeface="Candara"/>
                <a:cs typeface="Candara"/>
              </a:rPr>
              <a:t>KARAKTERISTIK </a:t>
            </a:r>
            <a:r>
              <a:rPr dirty="0" sz="5400" b="1">
                <a:latin typeface="Candara"/>
                <a:cs typeface="Candara"/>
              </a:rPr>
              <a:t> </a:t>
            </a:r>
            <a:r>
              <a:rPr dirty="0" sz="5400" spc="-5" b="1">
                <a:latin typeface="Candara"/>
                <a:cs typeface="Candara"/>
              </a:rPr>
              <a:t>SATUAN</a:t>
            </a:r>
            <a:r>
              <a:rPr dirty="0" sz="5400" spc="-90" b="1">
                <a:latin typeface="Candara"/>
                <a:cs typeface="Candara"/>
              </a:rPr>
              <a:t> </a:t>
            </a:r>
            <a:r>
              <a:rPr dirty="0" sz="5400" spc="-5" b="1">
                <a:latin typeface="Candara"/>
                <a:cs typeface="Candara"/>
              </a:rPr>
              <a:t>PENDIDIKAN</a:t>
            </a:r>
            <a:endParaRPr sz="5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Yati Suwartini</dc:creator>
  <dc:title>PowerPoint Presentation</dc:title>
  <dcterms:created xsi:type="dcterms:W3CDTF">2023-03-16T16:36:49Z</dcterms:created>
  <dcterms:modified xsi:type="dcterms:W3CDTF">2023-03-16T16:36:49Z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2022-05-12T00:00:00Z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2023-03-16T00:00:00Z</vt:filetime>
  </property>
</Properties>
</file>