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134"/>
  </p:notesMasterIdLst>
  <p:sldIdLst>
    <p:sldId id="435" r:id="rId4"/>
    <p:sldId id="347" r:id="rId5"/>
    <p:sldId id="429" r:id="rId6"/>
    <p:sldId id="402" r:id="rId7"/>
    <p:sldId id="259" r:id="rId8"/>
    <p:sldId id="398" r:id="rId9"/>
    <p:sldId id="270" r:id="rId10"/>
    <p:sldId id="271" r:id="rId11"/>
    <p:sldId id="272" r:id="rId12"/>
    <p:sldId id="273" r:id="rId13"/>
    <p:sldId id="274" r:id="rId14"/>
    <p:sldId id="275" r:id="rId15"/>
    <p:sldId id="276" r:id="rId16"/>
    <p:sldId id="277" r:id="rId17"/>
    <p:sldId id="278" r:id="rId18"/>
    <p:sldId id="279" r:id="rId19"/>
    <p:sldId id="280" r:id="rId20"/>
    <p:sldId id="349" r:id="rId21"/>
    <p:sldId id="400" r:id="rId22"/>
    <p:sldId id="486" r:id="rId23"/>
    <p:sldId id="263" r:id="rId24"/>
    <p:sldId id="392" r:id="rId25"/>
    <p:sldId id="264" r:id="rId26"/>
    <p:sldId id="448" r:id="rId27"/>
    <p:sldId id="268" r:id="rId28"/>
    <p:sldId id="269" r:id="rId29"/>
    <p:sldId id="449" r:id="rId30"/>
    <p:sldId id="450" r:id="rId31"/>
    <p:sldId id="451" r:id="rId32"/>
    <p:sldId id="487" r:id="rId33"/>
    <p:sldId id="488" r:id="rId34"/>
    <p:sldId id="489" r:id="rId35"/>
    <p:sldId id="452" r:id="rId36"/>
    <p:sldId id="405" r:id="rId37"/>
    <p:sldId id="453" r:id="rId38"/>
    <p:sldId id="454" r:id="rId39"/>
    <p:sldId id="455" r:id="rId40"/>
    <p:sldId id="456" r:id="rId41"/>
    <p:sldId id="457" r:id="rId42"/>
    <p:sldId id="458" r:id="rId43"/>
    <p:sldId id="284" r:id="rId44"/>
    <p:sldId id="288" r:id="rId45"/>
    <p:sldId id="289" r:id="rId46"/>
    <p:sldId id="290" r:id="rId47"/>
    <p:sldId id="291" r:id="rId48"/>
    <p:sldId id="292" r:id="rId49"/>
    <p:sldId id="293" r:id="rId50"/>
    <p:sldId id="490" r:id="rId51"/>
    <p:sldId id="16503" r:id="rId52"/>
    <p:sldId id="16504" r:id="rId53"/>
    <p:sldId id="16505" r:id="rId54"/>
    <p:sldId id="16506" r:id="rId55"/>
    <p:sldId id="16507" r:id="rId56"/>
    <p:sldId id="16508" r:id="rId57"/>
    <p:sldId id="491" r:id="rId58"/>
    <p:sldId id="16509" r:id="rId59"/>
    <p:sldId id="409" r:id="rId60"/>
    <p:sldId id="301" r:id="rId61"/>
    <p:sldId id="302" r:id="rId62"/>
    <p:sldId id="303" r:id="rId63"/>
    <p:sldId id="304" r:id="rId64"/>
    <p:sldId id="305" r:id="rId65"/>
    <p:sldId id="459" r:id="rId66"/>
    <p:sldId id="460" r:id="rId67"/>
    <p:sldId id="461" r:id="rId68"/>
    <p:sldId id="16510" r:id="rId69"/>
    <p:sldId id="462" r:id="rId70"/>
    <p:sldId id="463" r:id="rId71"/>
    <p:sldId id="464" r:id="rId72"/>
    <p:sldId id="465" r:id="rId73"/>
    <p:sldId id="466" r:id="rId74"/>
    <p:sldId id="467" r:id="rId75"/>
    <p:sldId id="468" r:id="rId76"/>
    <p:sldId id="469" r:id="rId77"/>
    <p:sldId id="16511" r:id="rId78"/>
    <p:sldId id="472" r:id="rId79"/>
    <p:sldId id="473" r:id="rId80"/>
    <p:sldId id="306" r:id="rId81"/>
    <p:sldId id="307" r:id="rId82"/>
    <p:sldId id="298" r:id="rId83"/>
    <p:sldId id="470" r:id="rId84"/>
    <p:sldId id="471" r:id="rId85"/>
    <p:sldId id="16527" r:id="rId86"/>
    <p:sldId id="16526" r:id="rId87"/>
    <p:sldId id="16513" r:id="rId88"/>
    <p:sldId id="261" r:id="rId89"/>
    <p:sldId id="262" r:id="rId90"/>
    <p:sldId id="16514" r:id="rId91"/>
    <p:sldId id="16515" r:id="rId92"/>
    <p:sldId id="265" r:id="rId93"/>
    <p:sldId id="267" r:id="rId94"/>
    <p:sldId id="16516" r:id="rId95"/>
    <p:sldId id="16517" r:id="rId96"/>
    <p:sldId id="474" r:id="rId97"/>
    <p:sldId id="16518" r:id="rId98"/>
    <p:sldId id="300" r:id="rId99"/>
    <p:sldId id="16519" r:id="rId100"/>
    <p:sldId id="16520" r:id="rId101"/>
    <p:sldId id="16521" r:id="rId102"/>
    <p:sldId id="16522" r:id="rId103"/>
    <p:sldId id="16523" r:id="rId104"/>
    <p:sldId id="16524" r:id="rId105"/>
    <p:sldId id="308" r:id="rId106"/>
    <p:sldId id="309" r:id="rId107"/>
    <p:sldId id="310" r:id="rId108"/>
    <p:sldId id="16525" r:id="rId109"/>
    <p:sldId id="312" r:id="rId110"/>
    <p:sldId id="311" r:id="rId111"/>
    <p:sldId id="387" r:id="rId112"/>
    <p:sldId id="476" r:id="rId113"/>
    <p:sldId id="477" r:id="rId114"/>
    <p:sldId id="388" r:id="rId115"/>
    <p:sldId id="478" r:id="rId116"/>
    <p:sldId id="479" r:id="rId117"/>
    <p:sldId id="480" r:id="rId118"/>
    <p:sldId id="481" r:id="rId119"/>
    <p:sldId id="482" r:id="rId120"/>
    <p:sldId id="483" r:id="rId121"/>
    <p:sldId id="484" r:id="rId122"/>
    <p:sldId id="485" r:id="rId123"/>
    <p:sldId id="427" r:id="rId124"/>
    <p:sldId id="445" r:id="rId125"/>
    <p:sldId id="395" r:id="rId126"/>
    <p:sldId id="447" r:id="rId127"/>
    <p:sldId id="256" r:id="rId128"/>
    <p:sldId id="257" r:id="rId129"/>
    <p:sldId id="258" r:id="rId130"/>
    <p:sldId id="446" r:id="rId131"/>
    <p:sldId id="428" r:id="rId132"/>
    <p:sldId id="346" r:id="rId13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D3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94" autoAdjust="0"/>
    <p:restoredTop sz="94660"/>
  </p:normalViewPr>
  <p:slideViewPr>
    <p:cSldViewPr snapToGrid="0" showGuides="1">
      <p:cViewPr varScale="1">
        <p:scale>
          <a:sx n="71" d="100"/>
          <a:sy n="71" d="100"/>
        </p:scale>
        <p:origin x="462" y="78"/>
      </p:cViewPr>
      <p:guideLst>
        <p:guide orient="horz" pos="2472"/>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presProps" Target="pres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4AAAF045-FEF6-43EA-9CDC-C84FC3F85E9C}" type="datetimeFigureOut">
              <a:rPr lang="en-US" smtClean="0"/>
              <a:pPr/>
              <a:t>7/26/2023</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652F1279-6CE4-4169-83D3-4483097B6907}" type="slidenum">
              <a:rPr lang="en-US" smtClean="0"/>
              <a:pPr/>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6: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a:buSzPts val="1100"/>
            </a:pPr>
            <a:endParaRPr/>
          </a:p>
        </p:txBody>
      </p:sp>
    </p:spTree>
    <p:extLst>
      <p:ext uri="{BB962C8B-B14F-4D97-AF65-F5344CB8AC3E}">
        <p14:creationId xmlns:p14="http://schemas.microsoft.com/office/powerpoint/2010/main" val="2384063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g11713028ae3_0_2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2" name="Google Shape;2112;g11713028ae3_0_2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g11713028ae3_0_2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2" name="Google Shape;2122;g11713028ae3_0_2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g11713028ae3_0_2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4" name="Google Shape;2144;g11713028ae3_0_2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9: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a:buSzPts val="1100"/>
            </a:pPr>
            <a:r>
              <a:rPr lang="en"/>
              <a:t>fl</a:t>
            </a:r>
            <a:endParaRPr/>
          </a:p>
        </p:txBody>
      </p:sp>
    </p:spTree>
    <p:extLst>
      <p:ext uri="{BB962C8B-B14F-4D97-AF65-F5344CB8AC3E}">
        <p14:creationId xmlns:p14="http://schemas.microsoft.com/office/powerpoint/2010/main" val="3297300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26: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08" name="Google Shape;808;p26:notes"/>
          <p:cNvSpPr txBox="1">
            <a:spLocks noGrp="1"/>
          </p:cNvSpPr>
          <p:nvPr>
            <p:ph type="body" idx="1"/>
          </p:nvPr>
        </p:nvSpPr>
        <p:spPr>
          <a:xfrm>
            <a:off x="947209" y="4861441"/>
            <a:ext cx="5209646" cy="4605576"/>
          </a:xfrm>
          <a:prstGeom prst="rect">
            <a:avLst/>
          </a:prstGeom>
          <a:noFill/>
          <a:ln>
            <a:noFill/>
          </a:ln>
        </p:spPr>
        <p:txBody>
          <a:bodyPr spcFirstLastPara="1" wrap="square" lIns="99059" tIns="49516" rIns="99059" bIns="49516" anchor="t" anchorCtr="0">
            <a:noAutofit/>
          </a:bodyPr>
          <a:lstStyle/>
          <a:p>
            <a:pPr>
              <a:lnSpc>
                <a:spcPct val="115000"/>
              </a:lnSpc>
              <a:buSzPts val="1100"/>
            </a:pPr>
            <a:r>
              <a:rPr lang="en"/>
              <a:t>Untuk SLB, penerapan adaptasi kurikuler dan instruksional dapat dilakukan dengan model:</a:t>
            </a:r>
            <a:endParaRPr/>
          </a:p>
          <a:p>
            <a:pPr>
              <a:lnSpc>
                <a:spcPct val="115000"/>
              </a:lnSpc>
              <a:buSzPts val="1100"/>
            </a:pPr>
            <a:r>
              <a:rPr lang="en"/>
              <a:t>1.	Eskalasi : Program percepatan dan perluasan dalam hal waktu dan penguasaan materi.</a:t>
            </a:r>
            <a:endParaRPr/>
          </a:p>
          <a:p>
            <a:pPr>
              <a:lnSpc>
                <a:spcPct val="115000"/>
              </a:lnSpc>
              <a:buSzPts val="1100"/>
            </a:pPr>
            <a:r>
              <a:rPr lang="en"/>
              <a:t>2.	Duplikasi : Merupakan suatu penggandaan materi dalam kurikulum yang disusun sama dengan program regular.</a:t>
            </a:r>
            <a:endParaRPr/>
          </a:p>
          <a:p>
            <a:pPr>
              <a:lnSpc>
                <a:spcPct val="115000"/>
              </a:lnSpc>
              <a:buSzPts val="1100"/>
            </a:pPr>
            <a:r>
              <a:rPr lang="en"/>
              <a:t>3.	Simplikasi : Kurikulum umum disederhanakan, disesuaikan dengan kebutuhan dan kemampuan siswa PDBK.</a:t>
            </a:r>
            <a:endParaRPr/>
          </a:p>
          <a:p>
            <a:pPr>
              <a:lnSpc>
                <a:spcPct val="115000"/>
              </a:lnSpc>
              <a:buSzPts val="1100"/>
            </a:pPr>
            <a:r>
              <a:rPr lang="en"/>
              <a:t>4.	Substitusi : Beberapa bagian dari kurikulum umum diganti dengan sesuatu yang kurang lebih setara.</a:t>
            </a:r>
            <a:endParaRPr/>
          </a:p>
          <a:p>
            <a:pPr>
              <a:lnSpc>
                <a:spcPct val="115000"/>
              </a:lnSpc>
              <a:buSzPts val="1100"/>
            </a:pPr>
            <a:r>
              <a:rPr lang="en"/>
              <a:t>5.	Omisi : Beberapa aspek tertentu kurikulum umum ditiadakan menyesuaikan dengan karakteristik dan kemampuan peserta didik berkebutuhan khusus.</a:t>
            </a:r>
            <a:br>
              <a:rPr lang="en"/>
            </a:br>
            <a:endParaRPr/>
          </a:p>
          <a:p>
            <a:pPr>
              <a:lnSpc>
                <a:spcPct val="115000"/>
              </a:lnSpc>
              <a:buSzPts val="1100"/>
            </a:pPr>
            <a:endParaRPr/>
          </a:p>
          <a:p>
            <a:pPr>
              <a:lnSpc>
                <a:spcPct val="115000"/>
              </a:lnSpc>
              <a:buSzPts val="1100"/>
            </a:pPr>
            <a:r>
              <a:rPr lang="en"/>
              <a:t>Ditambahin: dari paud ke SD tidak patah, mulus..terutama terkait membaca</a:t>
            </a:r>
            <a:endParaRPr/>
          </a:p>
          <a:p>
            <a:pPr>
              <a:lnSpc>
                <a:spcPct val="115000"/>
              </a:lnSpc>
              <a:buSzPts val="1100"/>
            </a:pPr>
            <a:r>
              <a:rPr lang="en"/>
              <a:t>Hamid: perlu dicek buku kelas 1 dan 2 SD, buku di </a:t>
            </a:r>
            <a:r>
              <a:rPr lang="en" i="1"/>
              <a:t>capture…, minta tlg ke bu sofie</a:t>
            </a:r>
            <a:endParaRPr i="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0"/>
        <p:cNvGrpSpPr/>
        <p:nvPr/>
      </p:nvGrpSpPr>
      <p:grpSpPr>
        <a:xfrm>
          <a:off x="0" y="0"/>
          <a:ext cx="0" cy="0"/>
          <a:chOff x="0" y="0"/>
          <a:chExt cx="0" cy="0"/>
        </a:xfrm>
      </p:grpSpPr>
      <p:sp>
        <p:nvSpPr>
          <p:cNvPr id="23131" name="Google Shape;231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32" name="Google Shape;2313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48"/>
        <p:cNvGrpSpPr/>
        <p:nvPr/>
      </p:nvGrpSpPr>
      <p:grpSpPr>
        <a:xfrm>
          <a:off x="0" y="0"/>
          <a:ext cx="0" cy="0"/>
          <a:chOff x="0" y="0"/>
          <a:chExt cx="0" cy="0"/>
        </a:xfrm>
      </p:grpSpPr>
      <p:sp>
        <p:nvSpPr>
          <p:cNvPr id="23149" name="Google Shape;23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50" name="Google Shape;2315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6"/>
        <p:cNvGrpSpPr/>
        <p:nvPr/>
      </p:nvGrpSpPr>
      <p:grpSpPr>
        <a:xfrm>
          <a:off x="0" y="0"/>
          <a:ext cx="0" cy="0"/>
          <a:chOff x="0" y="0"/>
          <a:chExt cx="0" cy="0"/>
        </a:xfrm>
      </p:grpSpPr>
      <p:sp>
        <p:nvSpPr>
          <p:cNvPr id="23167" name="Google Shape;2316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68" name="Google Shape;23168;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202124"/>
              </a:buClr>
              <a:buSzPts val="1200"/>
              <a:buFont typeface="Calibri"/>
              <a:buNone/>
            </a:pPr>
            <a:r>
              <a:rPr lang="en-US" sz="1200">
                <a:solidFill>
                  <a:srgbClr val="202124"/>
                </a:solidFill>
                <a:highlight>
                  <a:srgbClr val="FFFFFF"/>
                </a:highlight>
              </a:rPr>
              <a:t>Undang-Undang Nomor 20 tahun 2003 tentang Sistem Pendidikan Nasional, Pasal 3</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77"/>
        <p:cNvGrpSpPr/>
        <p:nvPr/>
      </p:nvGrpSpPr>
      <p:grpSpPr>
        <a:xfrm>
          <a:off x="0" y="0"/>
          <a:ext cx="0" cy="0"/>
          <a:chOff x="0" y="0"/>
          <a:chExt cx="0" cy="0"/>
        </a:xfrm>
      </p:grpSpPr>
      <p:sp>
        <p:nvSpPr>
          <p:cNvPr id="23178" name="Google Shape;2317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79" name="Google Shape;2317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95"/>
        <p:cNvGrpSpPr/>
        <p:nvPr/>
      </p:nvGrpSpPr>
      <p:grpSpPr>
        <a:xfrm>
          <a:off x="0" y="0"/>
          <a:ext cx="0" cy="0"/>
          <a:chOff x="0" y="0"/>
          <a:chExt cx="0" cy="0"/>
        </a:xfrm>
      </p:grpSpPr>
      <p:sp>
        <p:nvSpPr>
          <p:cNvPr id="23196" name="Google Shape;2319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97" name="Google Shape;2319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g8582fade18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7" name="Google Shape;1787;g8582fade18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5"/>
        <p:cNvGrpSpPr/>
        <p:nvPr/>
      </p:nvGrpSpPr>
      <p:grpSpPr>
        <a:xfrm>
          <a:off x="0" y="0"/>
          <a:ext cx="0" cy="0"/>
          <a:chOff x="0" y="0"/>
          <a:chExt cx="0" cy="0"/>
        </a:xfrm>
      </p:grpSpPr>
      <p:sp>
        <p:nvSpPr>
          <p:cNvPr id="23216" name="Google Shape;2321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17" name="Google Shape;2321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83"/>
        <p:cNvGrpSpPr/>
        <p:nvPr/>
      </p:nvGrpSpPr>
      <p:grpSpPr>
        <a:xfrm>
          <a:off x="0" y="0"/>
          <a:ext cx="0" cy="0"/>
          <a:chOff x="0" y="0"/>
          <a:chExt cx="0" cy="0"/>
        </a:xfrm>
      </p:grpSpPr>
      <p:sp>
        <p:nvSpPr>
          <p:cNvPr id="23484" name="Google Shape;2348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85" name="Google Shape;2348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7"/>
        <p:cNvGrpSpPr/>
        <p:nvPr/>
      </p:nvGrpSpPr>
      <p:grpSpPr>
        <a:xfrm>
          <a:off x="0" y="0"/>
          <a:ext cx="0" cy="0"/>
          <a:chOff x="0" y="0"/>
          <a:chExt cx="0" cy="0"/>
        </a:xfrm>
      </p:grpSpPr>
      <p:sp>
        <p:nvSpPr>
          <p:cNvPr id="23588" name="Google Shape;2358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89" name="Google Shape;2358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Perhatikan bagaimana setiap elemen saling menunjang siswa memiliki kompetensi yang diperlukan untuk mencapai CP</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7"/>
        <p:cNvGrpSpPr/>
        <p:nvPr/>
      </p:nvGrpSpPr>
      <p:grpSpPr>
        <a:xfrm>
          <a:off x="0" y="0"/>
          <a:ext cx="0" cy="0"/>
          <a:chOff x="0" y="0"/>
          <a:chExt cx="0" cy="0"/>
        </a:xfrm>
      </p:grpSpPr>
      <p:sp>
        <p:nvSpPr>
          <p:cNvPr id="23608" name="Google Shape;2360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09" name="Google Shape;23609;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Perhatikan bagaimana setiap elemen saling menunjang siswa memiliki kompetensi yang diperlukan untuk mencapai CP</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7"/>
        <p:cNvGrpSpPr/>
        <p:nvPr/>
      </p:nvGrpSpPr>
      <p:grpSpPr>
        <a:xfrm>
          <a:off x="0" y="0"/>
          <a:ext cx="0" cy="0"/>
          <a:chOff x="0" y="0"/>
          <a:chExt cx="0" cy="0"/>
        </a:xfrm>
      </p:grpSpPr>
      <p:sp>
        <p:nvSpPr>
          <p:cNvPr id="23628" name="Google Shape;2362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29" name="Google Shape;2362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total waktu 30 menit</a:t>
            </a:r>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8"/>
        <p:cNvGrpSpPr/>
        <p:nvPr/>
      </p:nvGrpSpPr>
      <p:grpSpPr>
        <a:xfrm>
          <a:off x="0" y="0"/>
          <a:ext cx="0" cy="0"/>
          <a:chOff x="0" y="0"/>
          <a:chExt cx="0" cy="0"/>
        </a:xfrm>
      </p:grpSpPr>
      <p:sp>
        <p:nvSpPr>
          <p:cNvPr id="23669" name="Google Shape;2366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70" name="Google Shape;2367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07"/>
        <p:cNvGrpSpPr/>
        <p:nvPr/>
      </p:nvGrpSpPr>
      <p:grpSpPr>
        <a:xfrm>
          <a:off x="0" y="0"/>
          <a:ext cx="0" cy="0"/>
          <a:chOff x="0" y="0"/>
          <a:chExt cx="0" cy="0"/>
        </a:xfrm>
      </p:grpSpPr>
      <p:sp>
        <p:nvSpPr>
          <p:cNvPr id="23708" name="Google Shape;2370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09" name="Google Shape;2370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3C4043"/>
              </a:buClr>
              <a:buSzPts val="1200"/>
              <a:buFont typeface="Roboto"/>
              <a:buNone/>
            </a:pPr>
            <a:r>
              <a:rPr lang="en-US" sz="1200">
                <a:solidFill>
                  <a:srgbClr val="3C4043"/>
                </a:solidFill>
                <a:highlight>
                  <a:srgbClr val="FFFFFF"/>
                </a:highlight>
                <a:latin typeface="Roboto"/>
                <a:ea typeface="Roboto"/>
                <a:cs typeface="Roboto"/>
                <a:sym typeface="Roboto"/>
              </a:rPr>
              <a:t>Aspek Pemahaman sejalan dengan model teori2 kontemporer yang dikutip para pakar pendidikan. </a:t>
            </a:r>
            <a:r>
              <a:rPr lang="en-US" i="1">
                <a:solidFill>
                  <a:schemeClr val="dk1"/>
                </a:solidFill>
                <a:latin typeface="Candara"/>
                <a:ea typeface="Candara"/>
                <a:cs typeface="Candara"/>
                <a:sym typeface="Candara"/>
              </a:rPr>
              <a:t>6 Aspek atau facet pemahaman ini merupakan modal dasar untuk menentukan Tujuan Pembelajaran (TP) dan penyusunan Alur Tujuan Pembelajaran (ATP) serta menentukan apa saja hal yang perlu diasess. Dalam beberapa slide berikut ini kita dapat melihat contoh-contoh bukti pemahaman dalam CP dari berbagai aspek seperti penjelasan, interpretasi, aplikasi, empati dan pengenalan diri.</a:t>
            </a:r>
            <a:endParaRPr sz="1600" b="1">
              <a:latin typeface="Roboto"/>
              <a:ea typeface="Roboto"/>
              <a:cs typeface="Roboto"/>
              <a:sym typeface="Roboto"/>
            </a:endParaRPr>
          </a:p>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4"/>
        <p:cNvGrpSpPr/>
        <p:nvPr/>
      </p:nvGrpSpPr>
      <p:grpSpPr>
        <a:xfrm>
          <a:off x="0" y="0"/>
          <a:ext cx="0" cy="0"/>
          <a:chOff x="0" y="0"/>
          <a:chExt cx="0" cy="0"/>
        </a:xfrm>
      </p:grpSpPr>
      <p:sp>
        <p:nvSpPr>
          <p:cNvPr id="23725" name="Google Shape;2372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26" name="Google Shape;2372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39"/>
        <p:cNvGrpSpPr/>
        <p:nvPr/>
      </p:nvGrpSpPr>
      <p:grpSpPr>
        <a:xfrm>
          <a:off x="0" y="0"/>
          <a:ext cx="0" cy="0"/>
          <a:chOff x="0" y="0"/>
          <a:chExt cx="0" cy="0"/>
        </a:xfrm>
      </p:grpSpPr>
      <p:sp>
        <p:nvSpPr>
          <p:cNvPr id="23840" name="Google Shape;2384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41" name="Google Shape;23841;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Catatan narasumber untuk kriteria TP ditambahkan profil pelajar pancasila (Identifikasi elemen dan atau subelemen Profil Pelajar</a:t>
            </a:r>
            <a:endParaRPr/>
          </a:p>
          <a:p>
            <a:pPr marL="0" lvl="0" indent="0" algn="l" rtl="0">
              <a:lnSpc>
                <a:spcPct val="100000"/>
              </a:lnSpc>
              <a:spcBef>
                <a:spcPts val="0"/>
              </a:spcBef>
              <a:spcAft>
                <a:spcPts val="0"/>
              </a:spcAft>
              <a:buClr>
                <a:schemeClr val="dk1"/>
              </a:buClr>
              <a:buSzPts val="1200"/>
              <a:buFont typeface="Calibri"/>
              <a:buNone/>
            </a:pPr>
            <a:r>
              <a:rPr lang="en-US"/>
              <a:t>Pancasila yang sesuai dengan tujuan pembelajaran yang dirumuskan)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8"/>
        <p:cNvGrpSpPr/>
        <p:nvPr/>
      </p:nvGrpSpPr>
      <p:grpSpPr>
        <a:xfrm>
          <a:off x="0" y="0"/>
          <a:ext cx="0" cy="0"/>
          <a:chOff x="0" y="0"/>
          <a:chExt cx="0" cy="0"/>
        </a:xfrm>
      </p:grpSpPr>
      <p:sp>
        <p:nvSpPr>
          <p:cNvPr id="23879" name="Google Shape;23879;g11665b3caf6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80" name="Google Shape;23880;g11665b3caf6_1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Catatan narasumber untuk kriteria TP ditambahkan profil pelajar pancasila (Identifikasi elemen dan atau subelemen Profil Pelajar</a:t>
            </a:r>
            <a:endParaRPr/>
          </a:p>
          <a:p>
            <a:pPr marL="0" lvl="0" indent="0" algn="l" rtl="0">
              <a:lnSpc>
                <a:spcPct val="100000"/>
              </a:lnSpc>
              <a:spcBef>
                <a:spcPts val="0"/>
              </a:spcBef>
              <a:spcAft>
                <a:spcPts val="0"/>
              </a:spcAft>
              <a:buClr>
                <a:schemeClr val="dk1"/>
              </a:buClr>
              <a:buSzPts val="1200"/>
              <a:buFont typeface="Calibri"/>
              <a:buNone/>
            </a:pPr>
            <a:r>
              <a:rPr lang="en-US"/>
              <a:t>Pancasila yang sesuai dengan tujuan pembelajaran yang dirumuskan)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53cd34ac8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53cd34ac8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5"/>
        <p:cNvGrpSpPr/>
        <p:nvPr/>
      </p:nvGrpSpPr>
      <p:grpSpPr>
        <a:xfrm>
          <a:off x="0" y="0"/>
          <a:ext cx="0" cy="0"/>
          <a:chOff x="0" y="0"/>
          <a:chExt cx="0" cy="0"/>
        </a:xfrm>
      </p:grpSpPr>
      <p:sp>
        <p:nvSpPr>
          <p:cNvPr id="23916" name="Google Shape;2391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17" name="Google Shape;23917;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7"/>
        <p:cNvGrpSpPr/>
        <p:nvPr/>
      </p:nvGrpSpPr>
      <p:grpSpPr>
        <a:xfrm>
          <a:off x="0" y="0"/>
          <a:ext cx="0" cy="0"/>
          <a:chOff x="0" y="0"/>
          <a:chExt cx="0" cy="0"/>
        </a:xfrm>
      </p:grpSpPr>
      <p:sp>
        <p:nvSpPr>
          <p:cNvPr id="23928" name="Google Shape;23928;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29" name="Google Shape;23929;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5"/>
        <p:cNvGrpSpPr/>
        <p:nvPr/>
      </p:nvGrpSpPr>
      <p:grpSpPr>
        <a:xfrm>
          <a:off x="0" y="0"/>
          <a:ext cx="0" cy="0"/>
          <a:chOff x="0" y="0"/>
          <a:chExt cx="0" cy="0"/>
        </a:xfrm>
      </p:grpSpPr>
      <p:sp>
        <p:nvSpPr>
          <p:cNvPr id="23966" name="Google Shape;23966;g11665b3caf6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67" name="Google Shape;23967;g11665b3caf6_1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2"/>
        <p:cNvGrpSpPr/>
        <p:nvPr/>
      </p:nvGrpSpPr>
      <p:grpSpPr>
        <a:xfrm>
          <a:off x="0" y="0"/>
          <a:ext cx="0" cy="0"/>
          <a:chOff x="0" y="0"/>
          <a:chExt cx="0" cy="0"/>
        </a:xfrm>
      </p:grpSpPr>
      <p:sp>
        <p:nvSpPr>
          <p:cNvPr id="24003" name="Google Shape;24003;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04" name="Google Shape;24004;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10"/>
        <p:cNvGrpSpPr/>
        <p:nvPr/>
      </p:nvGrpSpPr>
      <p:grpSpPr>
        <a:xfrm>
          <a:off x="0" y="0"/>
          <a:ext cx="0" cy="0"/>
          <a:chOff x="0" y="0"/>
          <a:chExt cx="0" cy="0"/>
        </a:xfrm>
      </p:grpSpPr>
      <p:sp>
        <p:nvSpPr>
          <p:cNvPr id="24011" name="Google Shape;24011;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12" name="Google Shape;24012;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9: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p9:notes"/>
          <p:cNvSpPr txBox="1">
            <a:spLocks noGrp="1"/>
          </p:cNvSpPr>
          <p:nvPr>
            <p:ph type="body" idx="1"/>
          </p:nvPr>
        </p:nvSpPr>
        <p:spPr>
          <a:xfrm>
            <a:off x="710407" y="4861441"/>
            <a:ext cx="5683250" cy="4605576"/>
          </a:xfrm>
          <a:prstGeom prst="rect">
            <a:avLst/>
          </a:prstGeom>
          <a:noFill/>
          <a:ln>
            <a:noFill/>
          </a:ln>
        </p:spPr>
        <p:txBody>
          <a:bodyPr spcFirstLastPara="1" wrap="square" lIns="99059" tIns="99059" rIns="99059" bIns="99059" anchor="t" anchorCtr="0">
            <a:noAutofit/>
          </a:bodyPr>
          <a:lstStyle/>
          <a:p>
            <a:pPr>
              <a:buSzPts val="1100"/>
            </a:pPr>
            <a:r>
              <a:rPr lang="en"/>
              <a:t>fl</a:t>
            </a:r>
            <a:endParaRPr/>
          </a:p>
        </p:txBody>
      </p:sp>
    </p:spTree>
    <p:extLst>
      <p:ext uri="{BB962C8B-B14F-4D97-AF65-F5344CB8AC3E}">
        <p14:creationId xmlns:p14="http://schemas.microsoft.com/office/powerpoint/2010/main" val="342344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0:notes"/>
          <p:cNvSpPr txBox="1">
            <a:spLocks noGrp="1"/>
          </p:cNvSpPr>
          <p:nvPr>
            <p:ph type="body" idx="1"/>
          </p:nvPr>
        </p:nvSpPr>
        <p:spPr>
          <a:xfrm>
            <a:off x="710407" y="4925407"/>
            <a:ext cx="5683250" cy="4030047"/>
          </a:xfrm>
          <a:prstGeom prst="rect">
            <a:avLst/>
          </a:prstGeom>
          <a:noFill/>
          <a:ln>
            <a:noFill/>
          </a:ln>
        </p:spPr>
        <p:txBody>
          <a:bodyPr spcFirstLastPara="1" wrap="square" lIns="99059" tIns="99059" rIns="99059" bIns="99059" anchor="t" anchorCtr="0">
            <a:noAutofit/>
          </a:bodyPr>
          <a:lstStyle/>
          <a:p>
            <a:pPr>
              <a:buSzPts val="1100"/>
            </a:pPr>
            <a:endParaRPr/>
          </a:p>
        </p:txBody>
      </p:sp>
      <p:sp>
        <p:nvSpPr>
          <p:cNvPr id="545" name="Google Shape;545;p10:notes"/>
          <p:cNvSpPr>
            <a:spLocks noGrp="1" noRot="1" noChangeAspect="1"/>
          </p:cNvSpPr>
          <p:nvPr>
            <p:ph type="sldImg" idx="2"/>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0578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07fd212a91_0_47:notes"/>
          <p:cNvSpPr>
            <a:spLocks noGrp="1" noRot="1" noChangeAspect="1"/>
          </p:cNvSpPr>
          <p:nvPr>
            <p:ph type="sldImg" idx="2"/>
          </p:nvPr>
        </p:nvSpPr>
        <p:spPr>
          <a:xfrm>
            <a:off x="142875" y="768350"/>
            <a:ext cx="6818313" cy="38369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07fd212a91_0_47:notes"/>
          <p:cNvSpPr txBox="1">
            <a:spLocks noGrp="1"/>
          </p:cNvSpPr>
          <p:nvPr>
            <p:ph type="body" idx="1"/>
          </p:nvPr>
        </p:nvSpPr>
        <p:spPr>
          <a:xfrm>
            <a:off x="710407" y="4861441"/>
            <a:ext cx="5683250" cy="4605576"/>
          </a:xfrm>
          <a:prstGeom prst="rect">
            <a:avLst/>
          </a:prstGeom>
        </p:spPr>
        <p:txBody>
          <a:bodyPr spcFirstLastPara="1" wrap="square" lIns="99059" tIns="99059" rIns="99059" bIns="99059"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pPr/>
              <a:t>26.07.2023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pPr/>
              <a:t>125</a:t>
            </a:fld>
            <a:endParaRPr lang="cs-CZ"/>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pPr/>
              <a:t>26.07.2023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pPr/>
              <a:t>126</a:t>
            </a:fld>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11713028ae3_0_1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0" name="Google Shape;1820;g11713028ae3_0_1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pPr/>
              <a:t>26.07.2023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pPr/>
              <a:t>127</a:t>
            </a:fld>
            <a:endParaRPr lang="cs-CZ"/>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pPr/>
              <a:t>26.07.2023</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pPr/>
              <a:t>128</a:t>
            </a:fld>
            <a:endParaRPr 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11713028ae3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4" name="Google Shape;1944;g11713028ae3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1713028ae3_0_2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1713028ae3_0_20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11713028ae3_0_2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9" name="Google Shape;1979;g11713028ae3_0_2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8"/>
        <p:cNvGrpSpPr/>
        <p:nvPr/>
      </p:nvGrpSpPr>
      <p:grpSpPr>
        <a:xfrm>
          <a:off x="0" y="0"/>
          <a:ext cx="0" cy="0"/>
          <a:chOff x="0" y="0"/>
          <a:chExt cx="0" cy="0"/>
        </a:xfrm>
      </p:grpSpPr>
      <p:sp>
        <p:nvSpPr>
          <p:cNvPr id="2059" name="Google Shape;2059;g11713028ae3_0_3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0" name="Google Shape;2060;g11713028ae3_0_3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g11713028ae3_0_24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2" name="Google Shape;2082;g11713028ae3_0_24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solidFill>
          <a:schemeClr val="accent3"/>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7A80772-5F48-444B-909E-60FACAB6B8FE}"/>
              </a:ext>
            </a:extLst>
          </p:cNvPr>
          <p:cNvSpPr/>
          <p:nvPr userDrawn="1"/>
        </p:nvSpPr>
        <p:spPr>
          <a:xfrm>
            <a:off x="4457700" y="0"/>
            <a:ext cx="7734300" cy="6858000"/>
          </a:xfrm>
          <a:custGeom>
            <a:avLst/>
            <a:gdLst>
              <a:gd name="connsiteX0" fmla="*/ 3160975 w 7734300"/>
              <a:gd name="connsiteY0" fmla="*/ 0 h 6858000"/>
              <a:gd name="connsiteX1" fmla="*/ 3167701 w 7734300"/>
              <a:gd name="connsiteY1" fmla="*/ 0 h 6858000"/>
              <a:gd name="connsiteX2" fmla="*/ 7734300 w 7734300"/>
              <a:gd name="connsiteY2" fmla="*/ 0 h 6858000"/>
              <a:gd name="connsiteX3" fmla="*/ 7734300 w 7734300"/>
              <a:gd name="connsiteY3" fmla="*/ 6858000 h 6858000"/>
              <a:gd name="connsiteX4" fmla="*/ 3167701 w 7734300"/>
              <a:gd name="connsiteY4" fmla="*/ 6858000 h 6858000"/>
              <a:gd name="connsiteX5" fmla="*/ 3160975 w 7734300"/>
              <a:gd name="connsiteY5" fmla="*/ 6858000 h 6858000"/>
              <a:gd name="connsiteX6" fmla="*/ 3160975 w 7734300"/>
              <a:gd name="connsiteY6" fmla="*/ 6850774 h 6858000"/>
              <a:gd name="connsiteX7" fmla="*/ 0 w 7734300"/>
              <a:gd name="connsiteY7" fmla="*/ 3454443 h 6858000"/>
              <a:gd name="connsiteX8" fmla="*/ 3160975 w 7734300"/>
              <a:gd name="connsiteY8" fmla="*/ 73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34300" h="6858000">
                <a:moveTo>
                  <a:pt x="3160975" y="0"/>
                </a:moveTo>
                <a:lnTo>
                  <a:pt x="3167701" y="0"/>
                </a:lnTo>
                <a:lnTo>
                  <a:pt x="7734300" y="0"/>
                </a:lnTo>
                <a:lnTo>
                  <a:pt x="7734300" y="6858000"/>
                </a:lnTo>
                <a:lnTo>
                  <a:pt x="3167701" y="6858000"/>
                </a:lnTo>
                <a:lnTo>
                  <a:pt x="3160975" y="6858000"/>
                </a:lnTo>
                <a:lnTo>
                  <a:pt x="3160975" y="6850774"/>
                </a:lnTo>
                <a:lnTo>
                  <a:pt x="0" y="3454443"/>
                </a:lnTo>
                <a:lnTo>
                  <a:pt x="3160975" y="733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icture Placeholder 7">
            <a:extLst>
              <a:ext uri="{FF2B5EF4-FFF2-40B4-BE49-F238E27FC236}">
                <a16:creationId xmlns:a16="http://schemas.microsoft.com/office/drawing/2014/main" id="{DF16B449-F5B7-4D1C-B524-58A0CCD4754B}"/>
              </a:ext>
            </a:extLst>
          </p:cNvPr>
          <p:cNvSpPr>
            <a:spLocks noGrp="1"/>
          </p:cNvSpPr>
          <p:nvPr>
            <p:ph type="pic" sz="quarter" idx="14" hasCustomPrompt="1"/>
          </p:nvPr>
        </p:nvSpPr>
        <p:spPr>
          <a:xfrm>
            <a:off x="0" y="0"/>
            <a:ext cx="7734300" cy="6858000"/>
          </a:xfrm>
          <a:custGeom>
            <a:avLst/>
            <a:gdLst>
              <a:gd name="connsiteX0" fmla="*/ 0 w 7302500"/>
              <a:gd name="connsiteY0" fmla="*/ 0 h 6858000"/>
              <a:gd name="connsiteX1" fmla="*/ 4311650 w 7302500"/>
              <a:gd name="connsiteY1" fmla="*/ 0 h 6858000"/>
              <a:gd name="connsiteX2" fmla="*/ 4318000 w 7302500"/>
              <a:gd name="connsiteY2" fmla="*/ 0 h 6858000"/>
              <a:gd name="connsiteX3" fmla="*/ 4318000 w 7302500"/>
              <a:gd name="connsiteY3" fmla="*/ 7226 h 6858000"/>
              <a:gd name="connsiteX4" fmla="*/ 7302500 w 7302500"/>
              <a:gd name="connsiteY4" fmla="*/ 3403557 h 6858000"/>
              <a:gd name="connsiteX5" fmla="*/ 4318000 w 7302500"/>
              <a:gd name="connsiteY5" fmla="*/ 6850666 h 6858000"/>
              <a:gd name="connsiteX6" fmla="*/ 4318000 w 7302500"/>
              <a:gd name="connsiteY6" fmla="*/ 6858000 h 6858000"/>
              <a:gd name="connsiteX7" fmla="*/ 4311650 w 7302500"/>
              <a:gd name="connsiteY7" fmla="*/ 6858000 h 6858000"/>
              <a:gd name="connsiteX8" fmla="*/ 0 w 73025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2500" h="6858000">
                <a:moveTo>
                  <a:pt x="0" y="0"/>
                </a:moveTo>
                <a:lnTo>
                  <a:pt x="4311650" y="0"/>
                </a:lnTo>
                <a:lnTo>
                  <a:pt x="4318000" y="0"/>
                </a:lnTo>
                <a:lnTo>
                  <a:pt x="4318000" y="7226"/>
                </a:lnTo>
                <a:lnTo>
                  <a:pt x="7302500" y="3403557"/>
                </a:lnTo>
                <a:lnTo>
                  <a:pt x="4318000" y="6850666"/>
                </a:lnTo>
                <a:lnTo>
                  <a:pt x="4318000" y="6858000"/>
                </a:lnTo>
                <a:lnTo>
                  <a:pt x="4311650" y="6858000"/>
                </a:lnTo>
                <a:lnTo>
                  <a:pt x="0" y="685800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dirty="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E3503243-A816-45B2-8D73-8FD35BAB63ED}"/>
              </a:ext>
            </a:extLst>
          </p:cNvPr>
          <p:cNvGrpSpPr/>
          <p:nvPr userDrawn="1"/>
        </p:nvGrpSpPr>
        <p:grpSpPr>
          <a:xfrm>
            <a:off x="8766546" y="1684865"/>
            <a:ext cx="2664296" cy="4683693"/>
            <a:chOff x="445712" y="1449040"/>
            <a:chExt cx="2113018" cy="3924176"/>
          </a:xfrm>
        </p:grpSpPr>
        <p:sp>
          <p:nvSpPr>
            <p:cNvPr id="3" name="Rounded Rectangle 5">
              <a:extLst>
                <a:ext uri="{FF2B5EF4-FFF2-40B4-BE49-F238E27FC236}">
                  <a16:creationId xmlns:a16="http://schemas.microsoft.com/office/drawing/2014/main" id="{D0617E07-B62F-4C5A-8324-8121790C557C}"/>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 name="Rectangle 6">
              <a:extLst>
                <a:ext uri="{FF2B5EF4-FFF2-40B4-BE49-F238E27FC236}">
                  <a16:creationId xmlns:a16="http://schemas.microsoft.com/office/drawing/2014/main" id="{595E3AE0-69B9-44BD-A213-EFFEE695836E}"/>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5" name="Group 7">
              <a:extLst>
                <a:ext uri="{FF2B5EF4-FFF2-40B4-BE49-F238E27FC236}">
                  <a16:creationId xmlns:a16="http://schemas.microsoft.com/office/drawing/2014/main" id="{7F7644BA-95E4-4334-B15E-5641519DE454}"/>
                </a:ext>
              </a:extLst>
            </p:cNvPr>
            <p:cNvGrpSpPr/>
            <p:nvPr userDrawn="1"/>
          </p:nvGrpSpPr>
          <p:grpSpPr>
            <a:xfrm>
              <a:off x="1407705" y="5045834"/>
              <a:ext cx="211967" cy="211967"/>
              <a:chOff x="1549420" y="5712364"/>
              <a:chExt cx="312583" cy="312583"/>
            </a:xfrm>
          </p:grpSpPr>
          <p:sp>
            <p:nvSpPr>
              <p:cNvPr id="6" name="Oval 8">
                <a:extLst>
                  <a:ext uri="{FF2B5EF4-FFF2-40B4-BE49-F238E27FC236}">
                    <a16:creationId xmlns:a16="http://schemas.microsoft.com/office/drawing/2014/main" id="{45589BD7-1AAE-47A5-A953-39874867B91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7" name="Rounded Rectangle 10">
                <a:extLst>
                  <a:ext uri="{FF2B5EF4-FFF2-40B4-BE49-F238E27FC236}">
                    <a16:creationId xmlns:a16="http://schemas.microsoft.com/office/drawing/2014/main" id="{FC370075-FBF1-4459-A6DC-D8D76AEB076F}"/>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8" name="Picture Placeholder 2">
            <a:extLst>
              <a:ext uri="{FF2B5EF4-FFF2-40B4-BE49-F238E27FC236}">
                <a16:creationId xmlns:a16="http://schemas.microsoft.com/office/drawing/2014/main" id="{7E3183AA-105B-47EF-AA5D-058969BF023A}"/>
              </a:ext>
            </a:extLst>
          </p:cNvPr>
          <p:cNvSpPr>
            <a:spLocks noGrp="1"/>
          </p:cNvSpPr>
          <p:nvPr>
            <p:ph type="pic" idx="11" hasCustomPrompt="1"/>
          </p:nvPr>
        </p:nvSpPr>
        <p:spPr>
          <a:xfrm>
            <a:off x="8954464" y="2096435"/>
            <a:ext cx="2288460" cy="3753075"/>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9" name="Text Placeholder 9">
            <a:extLst>
              <a:ext uri="{FF2B5EF4-FFF2-40B4-BE49-F238E27FC236}">
                <a16:creationId xmlns:a16="http://schemas.microsoft.com/office/drawing/2014/main" id="{EFC2D6A0-18EB-4B00-815F-BF0C52FA5DF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1883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BDBE0CB-23EF-4EA9-9EFC-763B13F4C0A1}"/>
              </a:ext>
            </a:extLst>
          </p:cNvPr>
          <p:cNvSpPr/>
          <p:nvPr userDrawn="1"/>
        </p:nvSpPr>
        <p:spPr>
          <a:xfrm>
            <a:off x="1220558" y="0"/>
            <a:ext cx="8086725" cy="6858000"/>
          </a:xfrm>
          <a:custGeom>
            <a:avLst/>
            <a:gdLst>
              <a:gd name="connsiteX0" fmla="*/ 3133695 w 8086725"/>
              <a:gd name="connsiteY0" fmla="*/ 0 h 6858000"/>
              <a:gd name="connsiteX1" fmla="*/ 8086725 w 8086725"/>
              <a:gd name="connsiteY1" fmla="*/ 0 h 6858000"/>
              <a:gd name="connsiteX2" fmla="*/ 4953031 w 8086725"/>
              <a:gd name="connsiteY2" fmla="*/ 6858000 h 6858000"/>
              <a:gd name="connsiteX3" fmla="*/ 0 w 8086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86725" h="6858000">
                <a:moveTo>
                  <a:pt x="3133695" y="0"/>
                </a:moveTo>
                <a:lnTo>
                  <a:pt x="8086725" y="0"/>
                </a:lnTo>
                <a:lnTo>
                  <a:pt x="4953031"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30</a:t>
            </a:r>
          </a:p>
        </p:txBody>
      </p:sp>
      <p:sp>
        <p:nvSpPr>
          <p:cNvPr id="3" name="Picture Placeholder 4">
            <a:extLst>
              <a:ext uri="{FF2B5EF4-FFF2-40B4-BE49-F238E27FC236}">
                <a16:creationId xmlns:a16="http://schemas.microsoft.com/office/drawing/2014/main" id="{CC899DDF-74C3-4C72-AED1-0962CD155470}"/>
              </a:ext>
            </a:extLst>
          </p:cNvPr>
          <p:cNvSpPr>
            <a:spLocks noGrp="1"/>
          </p:cNvSpPr>
          <p:nvPr>
            <p:ph type="pic" sz="quarter" idx="14" hasCustomPrompt="1"/>
          </p:nvPr>
        </p:nvSpPr>
        <p:spPr>
          <a:xfrm>
            <a:off x="981076" y="0"/>
            <a:ext cx="8086725" cy="6858000"/>
          </a:xfrm>
          <a:custGeom>
            <a:avLst/>
            <a:gdLst>
              <a:gd name="connsiteX0" fmla="*/ 3133695 w 8086725"/>
              <a:gd name="connsiteY0" fmla="*/ 0 h 6858000"/>
              <a:gd name="connsiteX1" fmla="*/ 8086725 w 8086725"/>
              <a:gd name="connsiteY1" fmla="*/ 0 h 6858000"/>
              <a:gd name="connsiteX2" fmla="*/ 4953031 w 8086725"/>
              <a:gd name="connsiteY2" fmla="*/ 6858000 h 6858000"/>
              <a:gd name="connsiteX3" fmla="*/ 0 w 80867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086725" h="6858000">
                <a:moveTo>
                  <a:pt x="3133695" y="0"/>
                </a:moveTo>
                <a:lnTo>
                  <a:pt x="8086725" y="0"/>
                </a:lnTo>
                <a:lnTo>
                  <a:pt x="4953031"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3750974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aphic 14">
            <a:extLst>
              <a:ext uri="{FF2B5EF4-FFF2-40B4-BE49-F238E27FC236}">
                <a16:creationId xmlns:a16="http://schemas.microsoft.com/office/drawing/2014/main" id="{975CB74E-F65F-47F8-A8AE-7B7FF78C2892}"/>
              </a:ext>
            </a:extLst>
          </p:cNvPr>
          <p:cNvGrpSpPr/>
          <p:nvPr userDrawn="1"/>
        </p:nvGrpSpPr>
        <p:grpSpPr>
          <a:xfrm>
            <a:off x="4079368" y="1970852"/>
            <a:ext cx="4033264" cy="3172231"/>
            <a:chOff x="2444748" y="555045"/>
            <a:chExt cx="7282048" cy="5727454"/>
          </a:xfrm>
        </p:grpSpPr>
        <p:sp>
          <p:nvSpPr>
            <p:cNvPr id="3" name="Freeform: Shape 2">
              <a:extLst>
                <a:ext uri="{FF2B5EF4-FFF2-40B4-BE49-F238E27FC236}">
                  <a16:creationId xmlns:a16="http://schemas.microsoft.com/office/drawing/2014/main" id="{1895E5FF-2AD1-4D60-B9DC-23569CF082CA}"/>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D141F39-0A15-4C0D-9357-F96ECF220458}"/>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021450A8-BB0B-4C76-AECE-EDEA1A12A97C}"/>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B5AAF11-525B-4526-A0C8-892969E72020}"/>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84A9E649-7CC2-4EA9-AB25-19096B52AE82}"/>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646FFB54-5A6B-402C-BF64-F9A0D4F6092E}"/>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9BDEE8A-9721-4F12-BF30-B3892398A2A0}"/>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BF995AF-82CD-4344-B5B9-370E1050E429}"/>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1" name="그림 개체 틀 2">
            <a:extLst>
              <a:ext uri="{FF2B5EF4-FFF2-40B4-BE49-F238E27FC236}">
                <a16:creationId xmlns:a16="http://schemas.microsoft.com/office/drawing/2014/main" id="{C682587B-FE10-4ADA-9DD2-A1F1EC01BC3D}"/>
              </a:ext>
            </a:extLst>
          </p:cNvPr>
          <p:cNvSpPr>
            <a:spLocks noGrp="1"/>
          </p:cNvSpPr>
          <p:nvPr>
            <p:ph type="pic" sz="quarter" idx="43" hasCustomPrompt="1"/>
          </p:nvPr>
        </p:nvSpPr>
        <p:spPr>
          <a:xfrm>
            <a:off x="4222246" y="2124991"/>
            <a:ext cx="3722584" cy="215576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Text Placeholder 9">
            <a:extLst>
              <a:ext uri="{FF2B5EF4-FFF2-40B4-BE49-F238E27FC236}">
                <a16:creationId xmlns:a16="http://schemas.microsoft.com/office/drawing/2014/main" id="{5B4BF6DC-797F-4878-8F38-6D12B5EA5B85}"/>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492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9" name="Text Placeholder 9">
            <a:extLst>
              <a:ext uri="{FF2B5EF4-FFF2-40B4-BE49-F238E27FC236}">
                <a16:creationId xmlns:a16="http://schemas.microsoft.com/office/drawing/2014/main" id="{0D4AE3C9-25F7-435F-8241-E0E3E024E63B}"/>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483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0"/>
        <p:cNvGrpSpPr/>
        <p:nvPr/>
      </p:nvGrpSpPr>
      <p:grpSpPr>
        <a:xfrm>
          <a:off x="0" y="0"/>
          <a:ext cx="0" cy="0"/>
          <a:chOff x="0" y="0"/>
          <a:chExt cx="0" cy="0"/>
        </a:xfrm>
      </p:grpSpPr>
      <p:sp>
        <p:nvSpPr>
          <p:cNvPr id="181" name="Google Shape;181;p4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4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83" name="Google Shape;183;p4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0756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63552" y="34314"/>
            <a:ext cx="10128448" cy="1035373"/>
          </a:xfrm>
          <a:prstGeom prst="rect">
            <a:avLst/>
          </a:prstGeom>
        </p:spPr>
        <p:txBody>
          <a:bodyPr anchor="ctr"/>
          <a:lstStyle>
            <a:lvl1pPr algn="l">
              <a:defRPr sz="4800" b="1" baseline="0">
                <a:solidFill>
                  <a:schemeClr val="tx1">
                    <a:lumMod val="75000"/>
                    <a:lumOff val="25000"/>
                  </a:schemeClr>
                </a:solidFill>
                <a:latin typeface="+mj-lt"/>
                <a:cs typeface="Arial" pitchFamily="34" charset="0"/>
              </a:defRPr>
            </a:lvl1pPr>
          </a:lstStyle>
          <a:p>
            <a:r>
              <a:rPr lang="en-US" altLang="ko-KR" dirty="0"/>
              <a:t> Free PPT _ Click to add title</a:t>
            </a:r>
            <a:endParaRPr lang="ko-KR" altLang="en-US" dirty="0"/>
          </a:p>
        </p:txBody>
      </p:sp>
    </p:spTree>
    <p:extLst>
      <p:ext uri="{BB962C8B-B14F-4D97-AF65-F5344CB8AC3E}">
        <p14:creationId xmlns:p14="http://schemas.microsoft.com/office/powerpoint/2010/main" val="250516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ogo">
  <p:cSld name="logo">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04900" y="177000"/>
            <a:ext cx="11812400" cy="501600"/>
          </a:xfrm>
          <a:prstGeom prst="rect">
            <a:avLst/>
          </a:prstGeom>
        </p:spPr>
        <p:txBody>
          <a:bodyPr spcFirstLastPara="1" wrap="square" lIns="91425" tIns="91425" rIns="91425" bIns="91425" anchor="ctr" anchorCtr="0">
            <a:normAutofit/>
          </a:bodyPr>
          <a:lstStyle>
            <a:lvl1pPr lvl="0" rtl="0">
              <a:spcBef>
                <a:spcPts val="0"/>
              </a:spcBef>
              <a:spcAft>
                <a:spcPts val="0"/>
              </a:spcAft>
              <a:buClr>
                <a:srgbClr val="073763"/>
              </a:buClr>
              <a:buSzPts val="1800"/>
              <a:buNone/>
              <a:defRPr sz="2400" b="1">
                <a:solidFill>
                  <a:srgbClr val="073763"/>
                </a:solidFill>
              </a:defRPr>
            </a:lvl1pPr>
            <a:lvl2pPr lvl="1" rtl="0">
              <a:spcBef>
                <a:spcPts val="0"/>
              </a:spcBef>
              <a:spcAft>
                <a:spcPts val="0"/>
              </a:spcAft>
              <a:buClr>
                <a:srgbClr val="073763"/>
              </a:buClr>
              <a:buSzPts val="2800"/>
              <a:buNone/>
              <a:defRPr b="1">
                <a:solidFill>
                  <a:srgbClr val="073763"/>
                </a:solidFill>
              </a:defRPr>
            </a:lvl2pPr>
            <a:lvl3pPr lvl="2" rtl="0">
              <a:spcBef>
                <a:spcPts val="0"/>
              </a:spcBef>
              <a:spcAft>
                <a:spcPts val="0"/>
              </a:spcAft>
              <a:buClr>
                <a:srgbClr val="073763"/>
              </a:buClr>
              <a:buSzPts val="2800"/>
              <a:buNone/>
              <a:defRPr b="1">
                <a:solidFill>
                  <a:srgbClr val="073763"/>
                </a:solidFill>
              </a:defRPr>
            </a:lvl3pPr>
            <a:lvl4pPr lvl="3" rtl="0">
              <a:spcBef>
                <a:spcPts val="0"/>
              </a:spcBef>
              <a:spcAft>
                <a:spcPts val="0"/>
              </a:spcAft>
              <a:buClr>
                <a:srgbClr val="073763"/>
              </a:buClr>
              <a:buSzPts val="2800"/>
              <a:buNone/>
              <a:defRPr b="1">
                <a:solidFill>
                  <a:srgbClr val="073763"/>
                </a:solidFill>
              </a:defRPr>
            </a:lvl4pPr>
            <a:lvl5pPr lvl="4" rtl="0">
              <a:spcBef>
                <a:spcPts val="0"/>
              </a:spcBef>
              <a:spcAft>
                <a:spcPts val="0"/>
              </a:spcAft>
              <a:buClr>
                <a:srgbClr val="073763"/>
              </a:buClr>
              <a:buSzPts val="2800"/>
              <a:buNone/>
              <a:defRPr b="1">
                <a:solidFill>
                  <a:srgbClr val="073763"/>
                </a:solidFill>
              </a:defRPr>
            </a:lvl5pPr>
            <a:lvl6pPr lvl="5" rtl="0">
              <a:spcBef>
                <a:spcPts val="0"/>
              </a:spcBef>
              <a:spcAft>
                <a:spcPts val="0"/>
              </a:spcAft>
              <a:buClr>
                <a:srgbClr val="073763"/>
              </a:buClr>
              <a:buSzPts val="2800"/>
              <a:buNone/>
              <a:defRPr b="1">
                <a:solidFill>
                  <a:srgbClr val="073763"/>
                </a:solidFill>
              </a:defRPr>
            </a:lvl6pPr>
            <a:lvl7pPr lvl="6" rtl="0">
              <a:spcBef>
                <a:spcPts val="0"/>
              </a:spcBef>
              <a:spcAft>
                <a:spcPts val="0"/>
              </a:spcAft>
              <a:buClr>
                <a:srgbClr val="073763"/>
              </a:buClr>
              <a:buSzPts val="2800"/>
              <a:buNone/>
              <a:defRPr b="1">
                <a:solidFill>
                  <a:srgbClr val="073763"/>
                </a:solidFill>
              </a:defRPr>
            </a:lvl7pPr>
            <a:lvl8pPr lvl="7" rtl="0">
              <a:spcBef>
                <a:spcPts val="0"/>
              </a:spcBef>
              <a:spcAft>
                <a:spcPts val="0"/>
              </a:spcAft>
              <a:buClr>
                <a:srgbClr val="073763"/>
              </a:buClr>
              <a:buSzPts val="2800"/>
              <a:buNone/>
              <a:defRPr b="1">
                <a:solidFill>
                  <a:srgbClr val="073763"/>
                </a:solidFill>
              </a:defRPr>
            </a:lvl8pPr>
            <a:lvl9pPr lvl="8" rtl="0">
              <a:spcBef>
                <a:spcPts val="0"/>
              </a:spcBef>
              <a:spcAft>
                <a:spcPts val="0"/>
              </a:spcAft>
              <a:buClr>
                <a:srgbClr val="073763"/>
              </a:buClr>
              <a:buSzPts val="2800"/>
              <a:buNone/>
              <a:defRPr b="1">
                <a:solidFill>
                  <a:srgbClr val="073763"/>
                </a:solidFill>
              </a:defRPr>
            </a:lvl9pPr>
          </a:lstStyle>
          <a:p>
            <a:endParaRPr/>
          </a:p>
        </p:txBody>
      </p:sp>
      <p:sp>
        <p:nvSpPr>
          <p:cNvPr id="52" name="Google Shape;52;p13"/>
          <p:cNvSpPr/>
          <p:nvPr/>
        </p:nvSpPr>
        <p:spPr>
          <a:xfrm>
            <a:off x="0" y="6356360"/>
            <a:ext cx="12192000" cy="501600"/>
          </a:xfrm>
          <a:prstGeom prst="rect">
            <a:avLst/>
          </a:prstGeom>
          <a:solidFill>
            <a:srgbClr val="073763"/>
          </a:solidFill>
          <a:ln w="12700" cap="flat" cmpd="sng">
            <a:solidFill>
              <a:srgbClr val="073763"/>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r" rtl="0">
              <a:lnSpc>
                <a:spcPct val="100000"/>
              </a:lnSpc>
              <a:spcBef>
                <a:spcPts val="0"/>
              </a:spcBef>
              <a:spcAft>
                <a:spcPts val="0"/>
              </a:spcAft>
              <a:buClr>
                <a:srgbClr val="FFFFFF"/>
              </a:buClr>
              <a:buSzPts val="1200"/>
              <a:buFont typeface="Calibri"/>
              <a:buNone/>
            </a:pPr>
            <a:endParaRPr sz="1600" b="0" i="0" u="none" strike="noStrike" cap="none">
              <a:solidFill>
                <a:srgbClr val="FFFFFF"/>
              </a:solidFill>
              <a:latin typeface="Arial"/>
              <a:ea typeface="Arial"/>
              <a:cs typeface="Arial"/>
              <a:sym typeface="Arial"/>
            </a:endParaRPr>
          </a:p>
        </p:txBody>
      </p:sp>
      <p:sp>
        <p:nvSpPr>
          <p:cNvPr id="53" name="Google Shape;53;p13"/>
          <p:cNvSpPr txBox="1">
            <a:spLocks noGrp="1"/>
          </p:cNvSpPr>
          <p:nvPr>
            <p:ph type="sldNum" idx="12"/>
          </p:nvPr>
        </p:nvSpPr>
        <p:spPr>
          <a:xfrm>
            <a:off x="11576233" y="6431192"/>
            <a:ext cx="553600" cy="352000"/>
          </a:xfrm>
          <a:prstGeom prst="rect">
            <a:avLst/>
          </a:prstGeom>
        </p:spPr>
        <p:txBody>
          <a:bodyPr spcFirstLastPara="1" wrap="square" lIns="91425" tIns="91425" rIns="91425" bIns="91425" anchor="ctr" anchorCtr="0">
            <a:normAutofit fontScale="62500" lnSpcReduction="20000"/>
          </a:bodyPr>
          <a:lstStyle>
            <a:lvl1pPr lvl="0" algn="r" rtl="0">
              <a:buNone/>
              <a:defRPr sz="1333">
                <a:solidFill>
                  <a:srgbClr val="FFFFFF"/>
                </a:solidFill>
              </a:defRPr>
            </a:lvl1pPr>
            <a:lvl2pPr lvl="1" algn="r" rtl="0">
              <a:buNone/>
              <a:defRPr sz="1333">
                <a:solidFill>
                  <a:srgbClr val="FFFFFF"/>
                </a:solidFill>
              </a:defRPr>
            </a:lvl2pPr>
            <a:lvl3pPr lvl="2" algn="r" rtl="0">
              <a:buNone/>
              <a:defRPr sz="1333">
                <a:solidFill>
                  <a:srgbClr val="FFFFFF"/>
                </a:solidFill>
              </a:defRPr>
            </a:lvl3pPr>
            <a:lvl4pPr lvl="3" algn="r" rtl="0">
              <a:buNone/>
              <a:defRPr sz="1333">
                <a:solidFill>
                  <a:srgbClr val="FFFFFF"/>
                </a:solidFill>
              </a:defRPr>
            </a:lvl4pPr>
            <a:lvl5pPr lvl="4" algn="r" rtl="0">
              <a:buNone/>
              <a:defRPr sz="1333">
                <a:solidFill>
                  <a:srgbClr val="FFFFFF"/>
                </a:solidFill>
              </a:defRPr>
            </a:lvl5pPr>
            <a:lvl6pPr lvl="5" algn="r" rtl="0">
              <a:buNone/>
              <a:defRPr sz="1333">
                <a:solidFill>
                  <a:srgbClr val="FFFFFF"/>
                </a:solidFill>
              </a:defRPr>
            </a:lvl6pPr>
            <a:lvl7pPr lvl="6" algn="r" rtl="0">
              <a:buNone/>
              <a:defRPr sz="1333">
                <a:solidFill>
                  <a:srgbClr val="FFFFFF"/>
                </a:solidFill>
              </a:defRPr>
            </a:lvl7pPr>
            <a:lvl8pPr lvl="7" algn="r" rtl="0">
              <a:buNone/>
              <a:defRPr sz="1333">
                <a:solidFill>
                  <a:srgbClr val="FFFFFF"/>
                </a:solidFill>
              </a:defRPr>
            </a:lvl8pPr>
            <a:lvl9pPr lvl="8" algn="r" rtl="0">
              <a:buNone/>
              <a:defRPr sz="1333">
                <a:solidFill>
                  <a:srgbClr val="FFFFFF"/>
                </a:solidFill>
              </a:defRPr>
            </a:lvl9pPr>
          </a:lstStyle>
          <a:p>
            <a:fld id="{00000000-1234-1234-1234-123412341234}" type="slidenum">
              <a:rPr lang="en" smtClean="0"/>
              <a:pPr/>
              <a:t>‹#›</a:t>
            </a:fld>
            <a:endParaRPr lang="en"/>
          </a:p>
        </p:txBody>
      </p:sp>
      <p:grpSp>
        <p:nvGrpSpPr>
          <p:cNvPr id="54" name="Google Shape;54;p13"/>
          <p:cNvGrpSpPr/>
          <p:nvPr/>
        </p:nvGrpSpPr>
        <p:grpSpPr>
          <a:xfrm>
            <a:off x="6999833" y="6411460"/>
            <a:ext cx="4763200" cy="391360"/>
            <a:chOff x="5249875" y="4808597"/>
            <a:chExt cx="3572400" cy="293520"/>
          </a:xfrm>
        </p:grpSpPr>
        <p:sp>
          <p:nvSpPr>
            <p:cNvPr id="55" name="Google Shape;55;p13"/>
            <p:cNvSpPr txBox="1"/>
            <p:nvPr/>
          </p:nvSpPr>
          <p:spPr>
            <a:xfrm>
              <a:off x="5249875" y="4866975"/>
              <a:ext cx="3572400" cy="177426"/>
            </a:xfrm>
            <a:prstGeom prst="rect">
              <a:avLst/>
            </a:prstGeom>
            <a:noFill/>
            <a:ln>
              <a:noFill/>
            </a:ln>
          </p:spPr>
          <p:txBody>
            <a:bodyPr spcFirstLastPara="1" wrap="square" lIns="25700" tIns="25700" rIns="25700" bIns="25700" anchor="t" anchorCtr="0">
              <a:spAutoFit/>
            </a:bodyPr>
            <a:lstStyle/>
            <a:p>
              <a:pPr marL="0" marR="0" lvl="1" indent="338658" algn="r" rtl="0">
                <a:lnSpc>
                  <a:spcPct val="100000"/>
                </a:lnSpc>
                <a:spcBef>
                  <a:spcPts val="0"/>
                </a:spcBef>
                <a:spcAft>
                  <a:spcPts val="0"/>
                </a:spcAft>
                <a:buClr>
                  <a:srgbClr val="FFFFFF"/>
                </a:buClr>
                <a:buSzPts val="600"/>
                <a:buFont typeface="Arial"/>
                <a:buNone/>
              </a:pPr>
              <a:r>
                <a:rPr lang="en" sz="1200">
                  <a:solidFill>
                    <a:srgbClr val="FFFFFF"/>
                  </a:solidFill>
                </a:rPr>
                <a:t>Kementerian Pendidikan, Kebudayaan, Riset, dan Teknologi</a:t>
              </a:r>
              <a:endParaRPr sz="1200" b="0" i="0" u="none" strike="noStrike" cap="none">
                <a:solidFill>
                  <a:srgbClr val="000000"/>
                </a:solidFill>
                <a:latin typeface="Arial"/>
                <a:ea typeface="Arial"/>
                <a:cs typeface="Arial"/>
                <a:sym typeface="Arial"/>
              </a:endParaRPr>
            </a:p>
          </p:txBody>
        </p:sp>
        <p:pic>
          <p:nvPicPr>
            <p:cNvPr id="56" name="Google Shape;56;p13" descr="Google Shape;12;p5"/>
            <p:cNvPicPr preferRelativeResize="0"/>
            <p:nvPr/>
          </p:nvPicPr>
          <p:blipFill rotWithShape="1">
            <a:blip r:embed="rId2" cstate="print">
              <a:alphaModFix/>
            </a:blip>
            <a:srcRect/>
            <a:stretch/>
          </p:blipFill>
          <p:spPr>
            <a:xfrm>
              <a:off x="5291903" y="4808597"/>
              <a:ext cx="415180" cy="293520"/>
            </a:xfrm>
            <a:prstGeom prst="rect">
              <a:avLst/>
            </a:prstGeom>
            <a:noFill/>
            <a:ln>
              <a:noFill/>
            </a:ln>
          </p:spPr>
        </p:pic>
      </p:grpSp>
    </p:spTree>
    <p:extLst>
      <p:ext uri="{BB962C8B-B14F-4D97-AF65-F5344CB8AC3E}">
        <p14:creationId xmlns:p14="http://schemas.microsoft.com/office/powerpoint/2010/main" val="347163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Kosong">
    <p:spTree>
      <p:nvGrpSpPr>
        <p:cNvPr id="1" name=""/>
        <p:cNvGrpSpPr/>
        <p:nvPr/>
      </p:nvGrpSpPr>
      <p:grpSpPr>
        <a:xfrm>
          <a:off x="0" y="0"/>
          <a:ext cx="0" cy="0"/>
          <a:chOff x="0" y="0"/>
          <a:chExt cx="0" cy="0"/>
        </a:xfrm>
      </p:grpSpPr>
      <p:sp>
        <p:nvSpPr>
          <p:cNvPr id="2" name="Tampungan Tanggal 1">
            <a:extLst>
              <a:ext uri="{FF2B5EF4-FFF2-40B4-BE49-F238E27FC236}">
                <a16:creationId xmlns:a16="http://schemas.microsoft.com/office/drawing/2014/main" id="{A91EA5E0-775A-F14D-BC4F-354CE918A666}"/>
              </a:ext>
            </a:extLst>
          </p:cNvPr>
          <p:cNvSpPr>
            <a:spLocks noGrp="1"/>
          </p:cNvSpPr>
          <p:nvPr>
            <p:ph type="dt" sz="half" idx="10"/>
          </p:nvPr>
        </p:nvSpPr>
        <p:spPr/>
        <p:txBody>
          <a:bodyPr/>
          <a:lstStyle/>
          <a:p>
            <a:fld id="{6D4144C9-E7E6-3649-A7E7-E005E0E279C7}" type="datetime1">
              <a:rPr lang="id-ID" smtClean="0"/>
              <a:pPr/>
              <a:t>26/07/2023</a:t>
            </a:fld>
            <a:endParaRPr lang="id-ID"/>
          </a:p>
        </p:txBody>
      </p:sp>
      <p:sp>
        <p:nvSpPr>
          <p:cNvPr id="3" name="Tampungan Kaki 2">
            <a:extLst>
              <a:ext uri="{FF2B5EF4-FFF2-40B4-BE49-F238E27FC236}">
                <a16:creationId xmlns:a16="http://schemas.microsoft.com/office/drawing/2014/main" id="{1F146226-06FD-BE4C-8DA9-8D30C356995C}"/>
              </a:ext>
            </a:extLst>
          </p:cNvPr>
          <p:cNvSpPr>
            <a:spLocks noGrp="1"/>
          </p:cNvSpPr>
          <p:nvPr>
            <p:ph type="ftr" sz="quarter" idx="11"/>
          </p:nvPr>
        </p:nvSpPr>
        <p:spPr/>
        <p:txBody>
          <a:bodyPr/>
          <a:lstStyle/>
          <a:p>
            <a:endParaRPr lang="id-ID"/>
          </a:p>
        </p:txBody>
      </p:sp>
      <p:sp>
        <p:nvSpPr>
          <p:cNvPr id="4" name="Tampungan Nomor Slide 3">
            <a:extLst>
              <a:ext uri="{FF2B5EF4-FFF2-40B4-BE49-F238E27FC236}">
                <a16:creationId xmlns:a16="http://schemas.microsoft.com/office/drawing/2014/main" id="{23405DD9-C68F-9D46-AB2F-6AFBF2F46327}"/>
              </a:ext>
            </a:extLst>
          </p:cNvPr>
          <p:cNvSpPr>
            <a:spLocks noGrp="1"/>
          </p:cNvSpPr>
          <p:nvPr>
            <p:ph type="sldNum" sz="quarter" idx="12"/>
          </p:nvPr>
        </p:nvSpPr>
        <p:spPr/>
        <p:txBody>
          <a:bodyPr/>
          <a:lstStyle/>
          <a:p>
            <a:fld id="{4E33787A-BC91-204D-98C9-29F43BAF5D14}" type="slidenum">
              <a:rPr lang="id-ID" smtClean="0"/>
              <a:pPr/>
              <a:t>‹#›</a:t>
            </a:fld>
            <a:endParaRPr lang="id-ID"/>
          </a:p>
        </p:txBody>
      </p:sp>
    </p:spTree>
    <p:extLst>
      <p:ext uri="{BB962C8B-B14F-4D97-AF65-F5344CB8AC3E}">
        <p14:creationId xmlns:p14="http://schemas.microsoft.com/office/powerpoint/2010/main" val="838693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5"/>
        <p:cNvGrpSpPr/>
        <p:nvPr/>
      </p:nvGrpSpPr>
      <p:grpSpPr>
        <a:xfrm>
          <a:off x="0" y="0"/>
          <a:ext cx="0" cy="0"/>
          <a:chOff x="0" y="0"/>
          <a:chExt cx="0" cy="0"/>
        </a:xfrm>
      </p:grpSpPr>
      <p:sp>
        <p:nvSpPr>
          <p:cNvPr id="136" name="Google Shape;136;p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8"/>
          <p:cNvSpPr txBox="1">
            <a:spLocks noGrp="1"/>
          </p:cNvSpPr>
          <p:nvPr>
            <p:ph type="title"/>
          </p:nvPr>
        </p:nvSpPr>
        <p:spPr>
          <a:xfrm>
            <a:off x="2054767" y="722368"/>
            <a:ext cx="8644000" cy="634000"/>
          </a:xfrm>
          <a:prstGeom prst="rect">
            <a:avLst/>
          </a:prstGeom>
        </p:spPr>
        <p:txBody>
          <a:bodyPr spcFirstLastPara="1" wrap="square" lIns="91425" tIns="91425" rIns="91425" bIns="91425" anchor="ctr" anchorCtr="0">
            <a:noAutofit/>
          </a:bodyPr>
          <a:lstStyle>
            <a:lvl1pPr lvl="0">
              <a:spcBef>
                <a:spcPts val="0"/>
              </a:spcBef>
              <a:spcAft>
                <a:spcPts val="0"/>
              </a:spcAft>
              <a:buSzPts val="3400"/>
              <a:buNone/>
              <a:defRPr b="1">
                <a:solidFill>
                  <a:schemeClr val="accent4"/>
                </a:solidFill>
              </a:defRPr>
            </a:lvl1pPr>
            <a:lvl2pPr lvl="1">
              <a:spcBef>
                <a:spcPts val="0"/>
              </a:spcBef>
              <a:spcAft>
                <a:spcPts val="0"/>
              </a:spcAft>
              <a:buSzPts val="3500"/>
              <a:buNone/>
              <a:defRPr sz="4667" b="1"/>
            </a:lvl2pPr>
            <a:lvl3pPr lvl="2">
              <a:spcBef>
                <a:spcPts val="0"/>
              </a:spcBef>
              <a:spcAft>
                <a:spcPts val="0"/>
              </a:spcAft>
              <a:buSzPts val="3500"/>
              <a:buNone/>
              <a:defRPr sz="4667" b="1"/>
            </a:lvl3pPr>
            <a:lvl4pPr lvl="3">
              <a:spcBef>
                <a:spcPts val="0"/>
              </a:spcBef>
              <a:spcAft>
                <a:spcPts val="0"/>
              </a:spcAft>
              <a:buSzPts val="3500"/>
              <a:buNone/>
              <a:defRPr sz="4667" b="1"/>
            </a:lvl4pPr>
            <a:lvl5pPr lvl="4">
              <a:spcBef>
                <a:spcPts val="0"/>
              </a:spcBef>
              <a:spcAft>
                <a:spcPts val="0"/>
              </a:spcAft>
              <a:buSzPts val="3500"/>
              <a:buNone/>
              <a:defRPr sz="4667" b="1"/>
            </a:lvl5pPr>
            <a:lvl6pPr lvl="5">
              <a:spcBef>
                <a:spcPts val="0"/>
              </a:spcBef>
              <a:spcAft>
                <a:spcPts val="0"/>
              </a:spcAft>
              <a:buSzPts val="3500"/>
              <a:buNone/>
              <a:defRPr sz="4667" b="1"/>
            </a:lvl6pPr>
            <a:lvl7pPr lvl="6">
              <a:spcBef>
                <a:spcPts val="0"/>
              </a:spcBef>
              <a:spcAft>
                <a:spcPts val="0"/>
              </a:spcAft>
              <a:buSzPts val="3500"/>
              <a:buNone/>
              <a:defRPr sz="4667" b="1"/>
            </a:lvl7pPr>
            <a:lvl8pPr lvl="7">
              <a:spcBef>
                <a:spcPts val="0"/>
              </a:spcBef>
              <a:spcAft>
                <a:spcPts val="0"/>
              </a:spcAft>
              <a:buSzPts val="3500"/>
              <a:buNone/>
              <a:defRPr sz="4667" b="1"/>
            </a:lvl8pPr>
            <a:lvl9pPr lvl="8">
              <a:spcBef>
                <a:spcPts val="0"/>
              </a:spcBef>
              <a:spcAft>
                <a:spcPts val="0"/>
              </a:spcAft>
              <a:buSzPts val="3500"/>
              <a:buNone/>
              <a:defRPr sz="4667" b="1"/>
            </a:lvl9pPr>
          </a:lstStyle>
          <a:p>
            <a:endParaRPr/>
          </a:p>
        </p:txBody>
      </p:sp>
      <p:sp>
        <p:nvSpPr>
          <p:cNvPr id="141" name="Google Shape;141;p8"/>
          <p:cNvSpPr/>
          <p:nvPr/>
        </p:nvSpPr>
        <p:spPr>
          <a:xfrm>
            <a:off x="815090" y="46417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1000823" y="1661937"/>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737157" y="61018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592490" y="37215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434681" y="23968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833467"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493248" y="14276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61066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93"/>
        <p:cNvGrpSpPr/>
        <p:nvPr/>
      </p:nvGrpSpPr>
      <p:grpSpPr>
        <a:xfrm>
          <a:off x="0" y="0"/>
          <a:ext cx="0" cy="0"/>
          <a:chOff x="0" y="0"/>
          <a:chExt cx="0" cy="0"/>
        </a:xfrm>
      </p:grpSpPr>
      <p:sp>
        <p:nvSpPr>
          <p:cNvPr id="294" name="Google Shape;294;p18"/>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8"/>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8"/>
          <p:cNvSpPr/>
          <p:nvPr/>
        </p:nvSpPr>
        <p:spPr>
          <a:xfrm>
            <a:off x="1455991" y="794093"/>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8"/>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8"/>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8"/>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8"/>
          <p:cNvSpPr txBox="1">
            <a:spLocks noGrp="1"/>
          </p:cNvSpPr>
          <p:nvPr>
            <p:ph type="title"/>
          </p:nvPr>
        </p:nvSpPr>
        <p:spPr>
          <a:xfrm>
            <a:off x="2054767" y="725721"/>
            <a:ext cx="8649200" cy="637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b="1">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1" name="Google Shape;301;p18"/>
          <p:cNvSpPr txBox="1">
            <a:spLocks noGrp="1"/>
          </p:cNvSpPr>
          <p:nvPr>
            <p:ph type="subTitle" idx="1"/>
          </p:nvPr>
        </p:nvSpPr>
        <p:spPr>
          <a:xfrm>
            <a:off x="6661967" y="3274807"/>
            <a:ext cx="4042000" cy="112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302" name="Google Shape;302;p18"/>
          <p:cNvSpPr txBox="1">
            <a:spLocks noGrp="1"/>
          </p:cNvSpPr>
          <p:nvPr>
            <p:ph type="subTitle" idx="2"/>
          </p:nvPr>
        </p:nvSpPr>
        <p:spPr>
          <a:xfrm>
            <a:off x="6661967" y="2789109"/>
            <a:ext cx="4042000" cy="40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b="1">
                <a:solidFill>
                  <a:schemeClr val="accent4"/>
                </a:solidFill>
              </a:defRPr>
            </a:lvl1pPr>
            <a:lvl2pPr lvl="1" rtl="0">
              <a:lnSpc>
                <a:spcPct val="100000"/>
              </a:lnSpc>
              <a:spcBef>
                <a:spcPts val="0"/>
              </a:spcBef>
              <a:spcAft>
                <a:spcPts val="0"/>
              </a:spcAft>
              <a:buNone/>
              <a:defRPr b="1">
                <a:solidFill>
                  <a:schemeClr val="accent2"/>
                </a:solidFill>
              </a:defRPr>
            </a:lvl2pPr>
            <a:lvl3pPr lvl="2" rtl="0">
              <a:lnSpc>
                <a:spcPct val="100000"/>
              </a:lnSpc>
              <a:spcBef>
                <a:spcPts val="0"/>
              </a:spcBef>
              <a:spcAft>
                <a:spcPts val="0"/>
              </a:spcAft>
              <a:buNone/>
              <a:defRPr b="1">
                <a:solidFill>
                  <a:schemeClr val="accent2"/>
                </a:solidFill>
              </a:defRPr>
            </a:lvl3pPr>
            <a:lvl4pPr lvl="3" rtl="0">
              <a:lnSpc>
                <a:spcPct val="100000"/>
              </a:lnSpc>
              <a:spcBef>
                <a:spcPts val="0"/>
              </a:spcBef>
              <a:spcAft>
                <a:spcPts val="0"/>
              </a:spcAft>
              <a:buNone/>
              <a:defRPr b="1">
                <a:solidFill>
                  <a:schemeClr val="accent2"/>
                </a:solidFill>
              </a:defRPr>
            </a:lvl4pPr>
            <a:lvl5pPr lvl="4" rtl="0">
              <a:lnSpc>
                <a:spcPct val="100000"/>
              </a:lnSpc>
              <a:spcBef>
                <a:spcPts val="0"/>
              </a:spcBef>
              <a:spcAft>
                <a:spcPts val="0"/>
              </a:spcAft>
              <a:buNone/>
              <a:defRPr b="1">
                <a:solidFill>
                  <a:schemeClr val="accent2"/>
                </a:solidFill>
              </a:defRPr>
            </a:lvl5pPr>
            <a:lvl6pPr lvl="5" rtl="0">
              <a:lnSpc>
                <a:spcPct val="100000"/>
              </a:lnSpc>
              <a:spcBef>
                <a:spcPts val="0"/>
              </a:spcBef>
              <a:spcAft>
                <a:spcPts val="0"/>
              </a:spcAft>
              <a:buNone/>
              <a:defRPr b="1">
                <a:solidFill>
                  <a:schemeClr val="accent2"/>
                </a:solidFill>
              </a:defRPr>
            </a:lvl6pPr>
            <a:lvl7pPr lvl="6" rtl="0">
              <a:lnSpc>
                <a:spcPct val="100000"/>
              </a:lnSpc>
              <a:spcBef>
                <a:spcPts val="0"/>
              </a:spcBef>
              <a:spcAft>
                <a:spcPts val="0"/>
              </a:spcAft>
              <a:buNone/>
              <a:defRPr b="1">
                <a:solidFill>
                  <a:schemeClr val="accent2"/>
                </a:solidFill>
              </a:defRPr>
            </a:lvl7pPr>
            <a:lvl8pPr lvl="7" rtl="0">
              <a:lnSpc>
                <a:spcPct val="100000"/>
              </a:lnSpc>
              <a:spcBef>
                <a:spcPts val="0"/>
              </a:spcBef>
              <a:spcAft>
                <a:spcPts val="0"/>
              </a:spcAft>
              <a:buNone/>
              <a:defRPr b="1">
                <a:solidFill>
                  <a:schemeClr val="accent2"/>
                </a:solidFill>
              </a:defRPr>
            </a:lvl8pPr>
            <a:lvl9pPr lvl="8" rtl="0">
              <a:lnSpc>
                <a:spcPct val="100000"/>
              </a:lnSpc>
              <a:spcBef>
                <a:spcPts val="0"/>
              </a:spcBef>
              <a:spcAft>
                <a:spcPts val="0"/>
              </a:spcAft>
              <a:buNone/>
              <a:defRPr b="1">
                <a:solidFill>
                  <a:schemeClr val="accent2"/>
                </a:solidFill>
              </a:defRPr>
            </a:lvl9pPr>
          </a:lstStyle>
          <a:p>
            <a:endParaRPr/>
          </a:p>
        </p:txBody>
      </p:sp>
      <p:grpSp>
        <p:nvGrpSpPr>
          <p:cNvPr id="303" name="Google Shape;303;p18"/>
          <p:cNvGrpSpPr/>
          <p:nvPr/>
        </p:nvGrpSpPr>
        <p:grpSpPr>
          <a:xfrm flipH="1">
            <a:off x="7804222" y="1912750"/>
            <a:ext cx="2916164" cy="4483729"/>
            <a:chOff x="779420" y="1434562"/>
            <a:chExt cx="2187123" cy="3362797"/>
          </a:xfrm>
        </p:grpSpPr>
        <p:sp>
          <p:nvSpPr>
            <p:cNvPr id="304" name="Google Shape;304;p18"/>
            <p:cNvSpPr/>
            <p:nvPr/>
          </p:nvSpPr>
          <p:spPr>
            <a:xfrm>
              <a:off x="2811708" y="1434562"/>
              <a:ext cx="154834" cy="142838"/>
            </a:xfrm>
            <a:custGeom>
              <a:avLst/>
              <a:gdLst/>
              <a:ahLst/>
              <a:cxnLst/>
              <a:rect l="l" t="t" r="r" b="b"/>
              <a:pathLst>
                <a:path w="8854" h="8168" extrusionOk="0">
                  <a:moveTo>
                    <a:pt x="4207" y="340"/>
                  </a:moveTo>
                  <a:cubicBezTo>
                    <a:pt x="4731" y="340"/>
                    <a:pt x="5254" y="445"/>
                    <a:pt x="5735" y="675"/>
                  </a:cubicBezTo>
                  <a:cubicBezTo>
                    <a:pt x="7619" y="1533"/>
                    <a:pt x="8456" y="3752"/>
                    <a:pt x="7598" y="5614"/>
                  </a:cubicBezTo>
                  <a:cubicBezTo>
                    <a:pt x="6984" y="6996"/>
                    <a:pt x="5627" y="7814"/>
                    <a:pt x="4205" y="7814"/>
                  </a:cubicBezTo>
                  <a:cubicBezTo>
                    <a:pt x="3687" y="7814"/>
                    <a:pt x="3161" y="7706"/>
                    <a:pt x="2659" y="7477"/>
                  </a:cubicBezTo>
                  <a:cubicBezTo>
                    <a:pt x="1738" y="7079"/>
                    <a:pt x="1047" y="6326"/>
                    <a:pt x="691" y="5405"/>
                  </a:cubicBezTo>
                  <a:cubicBezTo>
                    <a:pt x="356" y="4463"/>
                    <a:pt x="377" y="3438"/>
                    <a:pt x="796" y="2538"/>
                  </a:cubicBezTo>
                  <a:cubicBezTo>
                    <a:pt x="1424" y="1156"/>
                    <a:pt x="2784" y="340"/>
                    <a:pt x="4207" y="340"/>
                  </a:cubicBezTo>
                  <a:close/>
                  <a:moveTo>
                    <a:pt x="4201" y="0"/>
                  </a:moveTo>
                  <a:cubicBezTo>
                    <a:pt x="2646" y="0"/>
                    <a:pt x="1158" y="885"/>
                    <a:pt x="482" y="2391"/>
                  </a:cubicBezTo>
                  <a:cubicBezTo>
                    <a:pt x="22" y="3396"/>
                    <a:pt x="1" y="4505"/>
                    <a:pt x="377" y="5531"/>
                  </a:cubicBezTo>
                  <a:cubicBezTo>
                    <a:pt x="754" y="6535"/>
                    <a:pt x="1528" y="7351"/>
                    <a:pt x="2512" y="7812"/>
                  </a:cubicBezTo>
                  <a:cubicBezTo>
                    <a:pt x="3056" y="8042"/>
                    <a:pt x="3642" y="8168"/>
                    <a:pt x="4187" y="8168"/>
                  </a:cubicBezTo>
                  <a:cubicBezTo>
                    <a:pt x="5756" y="8168"/>
                    <a:pt x="7242" y="7268"/>
                    <a:pt x="7933" y="5761"/>
                  </a:cubicBezTo>
                  <a:cubicBezTo>
                    <a:pt x="8854" y="3710"/>
                    <a:pt x="7933" y="1282"/>
                    <a:pt x="5882" y="361"/>
                  </a:cubicBezTo>
                  <a:cubicBezTo>
                    <a:pt x="5336" y="116"/>
                    <a:pt x="4765" y="0"/>
                    <a:pt x="4201" y="0"/>
                  </a:cubicBezTo>
                  <a:close/>
                </a:path>
              </a:pathLst>
            </a:custGeom>
            <a:solidFill>
              <a:schemeClr val="accent4"/>
            </a:solidFill>
            <a:ln w="9525" cap="flat" cmpd="sng">
              <a:solidFill>
                <a:srgbClr val="3948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8"/>
            <p:cNvSpPr/>
            <p:nvPr/>
          </p:nvSpPr>
          <p:spPr>
            <a:xfrm>
              <a:off x="1219318" y="1577398"/>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8"/>
            <p:cNvSpPr/>
            <p:nvPr/>
          </p:nvSpPr>
          <p:spPr>
            <a:xfrm>
              <a:off x="1335068" y="4757273"/>
              <a:ext cx="415144" cy="4008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8"/>
            <p:cNvSpPr/>
            <p:nvPr/>
          </p:nvSpPr>
          <p:spPr>
            <a:xfrm>
              <a:off x="779420" y="4171282"/>
              <a:ext cx="299413" cy="27441"/>
            </a:xfrm>
            <a:custGeom>
              <a:avLst/>
              <a:gdLst/>
              <a:ahLst/>
              <a:cxnLst/>
              <a:rect l="l" t="t" r="r" b="b"/>
              <a:pathLst>
                <a:path w="16847" h="1544" extrusionOk="0">
                  <a:moveTo>
                    <a:pt x="756" y="1"/>
                  </a:moveTo>
                  <a:cubicBezTo>
                    <a:pt x="333" y="1"/>
                    <a:pt x="0" y="334"/>
                    <a:pt x="0" y="757"/>
                  </a:cubicBezTo>
                  <a:cubicBezTo>
                    <a:pt x="0" y="1211"/>
                    <a:pt x="333" y="1543"/>
                    <a:pt x="756" y="1543"/>
                  </a:cubicBezTo>
                  <a:lnTo>
                    <a:pt x="16060" y="1543"/>
                  </a:lnTo>
                  <a:cubicBezTo>
                    <a:pt x="16483" y="1543"/>
                    <a:pt x="16846" y="1211"/>
                    <a:pt x="16846" y="757"/>
                  </a:cubicBezTo>
                  <a:cubicBezTo>
                    <a:pt x="16846" y="334"/>
                    <a:pt x="16483" y="1"/>
                    <a:pt x="16060" y="1"/>
                  </a:cubicBezTo>
                  <a:close/>
                </a:path>
              </a:pathLst>
            </a:custGeom>
            <a:noFill/>
            <a:ln w="9525" cap="flat" cmpd="sng">
              <a:solidFill>
                <a:srgbClr val="3948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8"/>
            <p:cNvSpPr/>
            <p:nvPr/>
          </p:nvSpPr>
          <p:spPr>
            <a:xfrm>
              <a:off x="2280639" y="4448111"/>
              <a:ext cx="156434" cy="27956"/>
            </a:xfrm>
            <a:custGeom>
              <a:avLst/>
              <a:gdLst/>
              <a:ahLst/>
              <a:cxnLst/>
              <a:rect l="l" t="t" r="r" b="b"/>
              <a:pathLst>
                <a:path w="8802" h="1573" extrusionOk="0">
                  <a:moveTo>
                    <a:pt x="787" y="0"/>
                  </a:moveTo>
                  <a:cubicBezTo>
                    <a:pt x="333" y="0"/>
                    <a:pt x="1" y="363"/>
                    <a:pt x="1" y="786"/>
                  </a:cubicBezTo>
                  <a:cubicBezTo>
                    <a:pt x="1" y="1210"/>
                    <a:pt x="333" y="1573"/>
                    <a:pt x="787" y="1573"/>
                  </a:cubicBezTo>
                  <a:lnTo>
                    <a:pt x="8046" y="1573"/>
                  </a:lnTo>
                  <a:cubicBezTo>
                    <a:pt x="8469" y="1573"/>
                    <a:pt x="8802" y="1210"/>
                    <a:pt x="8802" y="786"/>
                  </a:cubicBezTo>
                  <a:cubicBezTo>
                    <a:pt x="8802" y="363"/>
                    <a:pt x="8469" y="0"/>
                    <a:pt x="8046" y="0"/>
                  </a:cubicBezTo>
                  <a:close/>
                </a:path>
              </a:pathLst>
            </a:custGeom>
            <a:noFill/>
            <a:ln w="9525" cap="flat" cmpd="sng">
              <a:solidFill>
                <a:srgbClr val="39486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0377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grpSp>
        <p:nvGrpSpPr>
          <p:cNvPr id="37" name="Google Shape;37;p3"/>
          <p:cNvGrpSpPr/>
          <p:nvPr/>
        </p:nvGrpSpPr>
        <p:grpSpPr>
          <a:xfrm>
            <a:off x="361100" y="148794"/>
            <a:ext cx="11469779" cy="6574081"/>
            <a:chOff x="270825" y="111595"/>
            <a:chExt cx="8602334" cy="4930561"/>
          </a:xfrm>
        </p:grpSpPr>
        <p:sp>
          <p:nvSpPr>
            <p:cNvPr id="38" name="Google Shape;38;p3"/>
            <p:cNvSpPr/>
            <p:nvPr/>
          </p:nvSpPr>
          <p:spPr>
            <a:xfrm>
              <a:off x="270825" y="111595"/>
              <a:ext cx="8602334" cy="493056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82650" y="250775"/>
              <a:ext cx="75600" cy="75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605675" y="250775"/>
              <a:ext cx="75600" cy="756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728700" y="250775"/>
              <a:ext cx="75600" cy="75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 name="Google Shape;42;p3"/>
          <p:cNvGrpSpPr/>
          <p:nvPr/>
        </p:nvGrpSpPr>
        <p:grpSpPr>
          <a:xfrm>
            <a:off x="434681" y="435172"/>
            <a:ext cx="3265696" cy="6063025"/>
            <a:chOff x="326011" y="326378"/>
            <a:chExt cx="2449272" cy="4547269"/>
          </a:xfrm>
        </p:grpSpPr>
        <p:sp>
          <p:nvSpPr>
            <p:cNvPr id="43" name="Google Shape;43;p3"/>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394867"/>
              </a:solidFill>
              <a:prstDash val="solid"/>
              <a:miter lim="1844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3"/>
          <p:cNvSpPr/>
          <p:nvPr/>
        </p:nvSpPr>
        <p:spPr>
          <a:xfrm>
            <a:off x="1483259" y="1175933"/>
            <a:ext cx="9172800" cy="4968800"/>
          </a:xfrm>
          <a:prstGeom prst="roundRect">
            <a:avLst>
              <a:gd name="adj" fmla="val 5212"/>
            </a:avLst>
          </a:prstGeom>
          <a:solidFill>
            <a:schemeClr val="l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55991" y="794093"/>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txBox="1">
            <a:spLocks noGrp="1"/>
          </p:cNvSpPr>
          <p:nvPr>
            <p:ph type="title"/>
          </p:nvPr>
        </p:nvSpPr>
        <p:spPr>
          <a:xfrm>
            <a:off x="2058133" y="722368"/>
            <a:ext cx="8644000" cy="6340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b="1">
                <a:solidFill>
                  <a:schemeClr val="accent3"/>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8" name="Google Shape;58;p3"/>
          <p:cNvSpPr txBox="1">
            <a:spLocks noGrp="1"/>
          </p:cNvSpPr>
          <p:nvPr>
            <p:ph type="subTitle" idx="1"/>
          </p:nvPr>
        </p:nvSpPr>
        <p:spPr>
          <a:xfrm>
            <a:off x="2159895" y="3819713"/>
            <a:ext cx="7872400" cy="19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8666" b="1">
                <a:solidFill>
                  <a:schemeClr val="lt1"/>
                </a:solidFill>
              </a:defRPr>
            </a:lvl1pPr>
            <a:lvl2pPr lvl="1" algn="ctr" rtl="0">
              <a:lnSpc>
                <a:spcPct val="100000"/>
              </a:lnSpc>
              <a:spcBef>
                <a:spcPts val="0"/>
              </a:spcBef>
              <a:spcAft>
                <a:spcPts val="0"/>
              </a:spcAft>
              <a:buNone/>
              <a:defRPr sz="8666" b="1">
                <a:solidFill>
                  <a:schemeClr val="lt1"/>
                </a:solidFill>
              </a:defRPr>
            </a:lvl2pPr>
            <a:lvl3pPr lvl="2" algn="ctr" rtl="0">
              <a:lnSpc>
                <a:spcPct val="100000"/>
              </a:lnSpc>
              <a:spcBef>
                <a:spcPts val="0"/>
              </a:spcBef>
              <a:spcAft>
                <a:spcPts val="0"/>
              </a:spcAft>
              <a:buNone/>
              <a:defRPr sz="8666" b="1">
                <a:solidFill>
                  <a:schemeClr val="lt1"/>
                </a:solidFill>
              </a:defRPr>
            </a:lvl3pPr>
            <a:lvl4pPr lvl="3" algn="ctr" rtl="0">
              <a:lnSpc>
                <a:spcPct val="100000"/>
              </a:lnSpc>
              <a:spcBef>
                <a:spcPts val="0"/>
              </a:spcBef>
              <a:spcAft>
                <a:spcPts val="0"/>
              </a:spcAft>
              <a:buNone/>
              <a:defRPr sz="8666" b="1">
                <a:solidFill>
                  <a:schemeClr val="lt1"/>
                </a:solidFill>
              </a:defRPr>
            </a:lvl4pPr>
            <a:lvl5pPr lvl="4" algn="ctr" rtl="0">
              <a:lnSpc>
                <a:spcPct val="100000"/>
              </a:lnSpc>
              <a:spcBef>
                <a:spcPts val="0"/>
              </a:spcBef>
              <a:spcAft>
                <a:spcPts val="0"/>
              </a:spcAft>
              <a:buNone/>
              <a:defRPr sz="8666" b="1">
                <a:solidFill>
                  <a:schemeClr val="lt1"/>
                </a:solidFill>
              </a:defRPr>
            </a:lvl5pPr>
            <a:lvl6pPr lvl="5" algn="ctr" rtl="0">
              <a:lnSpc>
                <a:spcPct val="100000"/>
              </a:lnSpc>
              <a:spcBef>
                <a:spcPts val="0"/>
              </a:spcBef>
              <a:spcAft>
                <a:spcPts val="0"/>
              </a:spcAft>
              <a:buNone/>
              <a:defRPr sz="8666" b="1">
                <a:solidFill>
                  <a:schemeClr val="lt1"/>
                </a:solidFill>
              </a:defRPr>
            </a:lvl6pPr>
            <a:lvl7pPr lvl="6" algn="ctr" rtl="0">
              <a:lnSpc>
                <a:spcPct val="100000"/>
              </a:lnSpc>
              <a:spcBef>
                <a:spcPts val="0"/>
              </a:spcBef>
              <a:spcAft>
                <a:spcPts val="0"/>
              </a:spcAft>
              <a:buNone/>
              <a:defRPr sz="8666" b="1">
                <a:solidFill>
                  <a:schemeClr val="lt1"/>
                </a:solidFill>
              </a:defRPr>
            </a:lvl7pPr>
            <a:lvl8pPr lvl="7" algn="ctr" rtl="0">
              <a:lnSpc>
                <a:spcPct val="100000"/>
              </a:lnSpc>
              <a:spcBef>
                <a:spcPts val="0"/>
              </a:spcBef>
              <a:spcAft>
                <a:spcPts val="0"/>
              </a:spcAft>
              <a:buNone/>
              <a:defRPr sz="8666" b="1">
                <a:solidFill>
                  <a:schemeClr val="lt1"/>
                </a:solidFill>
              </a:defRPr>
            </a:lvl8pPr>
            <a:lvl9pPr lvl="8" algn="ctr" rtl="0">
              <a:lnSpc>
                <a:spcPct val="100000"/>
              </a:lnSpc>
              <a:spcBef>
                <a:spcPts val="0"/>
              </a:spcBef>
              <a:spcAft>
                <a:spcPts val="0"/>
              </a:spcAft>
              <a:buNone/>
              <a:defRPr sz="8666" b="1">
                <a:solidFill>
                  <a:schemeClr val="lt1"/>
                </a:solidFill>
              </a:defRPr>
            </a:lvl9pPr>
          </a:lstStyle>
          <a:p>
            <a:endParaRPr/>
          </a:p>
        </p:txBody>
      </p:sp>
    </p:spTree>
    <p:extLst>
      <p:ext uri="{BB962C8B-B14F-4D97-AF65-F5344CB8AC3E}">
        <p14:creationId xmlns:p14="http://schemas.microsoft.com/office/powerpoint/2010/main" val="3541653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06711" y="454932"/>
            <a:ext cx="9578576"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1"/>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2685383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13274E"/>
          </a:solidFill>
        </p:spPr>
        <p:txBody>
          <a:bodyPr wrap="square" lIns="0" tIns="0" rIns="0" bIns="0" rtlCol="0"/>
          <a:lstStyle/>
          <a:p>
            <a:endParaRPr sz="2400"/>
          </a:p>
        </p:txBody>
      </p:sp>
      <p:pic>
        <p:nvPicPr>
          <p:cNvPr id="17" name="bg object 17"/>
          <p:cNvPicPr/>
          <p:nvPr/>
        </p:nvPicPr>
        <p:blipFill>
          <a:blip r:embed="rId2" cstate="print"/>
          <a:stretch>
            <a:fillRect/>
          </a:stretch>
        </p:blipFill>
        <p:spPr>
          <a:xfrm>
            <a:off x="197104" y="10157"/>
            <a:ext cx="11895328" cy="6847840"/>
          </a:xfrm>
          <a:prstGeom prst="rect">
            <a:avLst/>
          </a:prstGeom>
        </p:spPr>
      </p:pic>
      <p:sp>
        <p:nvSpPr>
          <p:cNvPr id="18" name="bg object 18"/>
          <p:cNvSpPr/>
          <p:nvPr/>
        </p:nvSpPr>
        <p:spPr>
          <a:xfrm>
            <a:off x="361747" y="148335"/>
            <a:ext cx="11468947" cy="6576060"/>
          </a:xfrm>
          <a:custGeom>
            <a:avLst/>
            <a:gdLst/>
            <a:ahLst/>
            <a:cxnLst/>
            <a:rect l="l" t="t" r="r" b="b"/>
            <a:pathLst>
              <a:path w="8601710" h="4932045">
                <a:moveTo>
                  <a:pt x="8468575" y="0"/>
                </a:moveTo>
                <a:lnTo>
                  <a:pt x="132829" y="0"/>
                </a:lnTo>
                <a:lnTo>
                  <a:pt x="81004" y="9838"/>
                </a:lnTo>
                <a:lnTo>
                  <a:pt x="38796" y="36703"/>
                </a:lnTo>
                <a:lnTo>
                  <a:pt x="10397" y="76616"/>
                </a:lnTo>
                <a:lnTo>
                  <a:pt x="0" y="125602"/>
                </a:lnTo>
                <a:lnTo>
                  <a:pt x="0" y="4806010"/>
                </a:lnTo>
                <a:lnTo>
                  <a:pt x="10397" y="4854854"/>
                </a:lnTo>
                <a:lnTo>
                  <a:pt x="38796" y="4894789"/>
                </a:lnTo>
                <a:lnTo>
                  <a:pt x="81004" y="4921740"/>
                </a:lnTo>
                <a:lnTo>
                  <a:pt x="132829" y="4931629"/>
                </a:lnTo>
                <a:lnTo>
                  <a:pt x="8468067" y="4931629"/>
                </a:lnTo>
                <a:lnTo>
                  <a:pt x="8520032" y="4921740"/>
                </a:lnTo>
                <a:lnTo>
                  <a:pt x="8562413" y="4894789"/>
                </a:lnTo>
                <a:lnTo>
                  <a:pt x="8590958" y="4854854"/>
                </a:lnTo>
                <a:lnTo>
                  <a:pt x="8601417" y="4806010"/>
                </a:lnTo>
                <a:lnTo>
                  <a:pt x="8601417" y="125602"/>
                </a:lnTo>
                <a:lnTo>
                  <a:pt x="8590966" y="76616"/>
                </a:lnTo>
                <a:lnTo>
                  <a:pt x="8562476" y="36702"/>
                </a:lnTo>
                <a:lnTo>
                  <a:pt x="8520247" y="9838"/>
                </a:lnTo>
                <a:lnTo>
                  <a:pt x="8468575" y="0"/>
                </a:lnTo>
                <a:close/>
              </a:path>
            </a:pathLst>
          </a:custGeom>
          <a:solidFill>
            <a:srgbClr val="F3F3F3"/>
          </a:solidFill>
        </p:spPr>
        <p:txBody>
          <a:bodyPr wrap="square" lIns="0" tIns="0" rIns="0" bIns="0" rtlCol="0"/>
          <a:lstStyle/>
          <a:p>
            <a:endParaRPr sz="2400"/>
          </a:p>
        </p:txBody>
      </p:sp>
      <p:pic>
        <p:nvPicPr>
          <p:cNvPr id="19" name="bg object 19"/>
          <p:cNvPicPr/>
          <p:nvPr/>
        </p:nvPicPr>
        <p:blipFill>
          <a:blip r:embed="rId3" cstate="print"/>
          <a:stretch>
            <a:fillRect/>
          </a:stretch>
        </p:blipFill>
        <p:spPr>
          <a:xfrm>
            <a:off x="1007872" y="361697"/>
            <a:ext cx="10068560" cy="824991"/>
          </a:xfrm>
          <a:prstGeom prst="rect">
            <a:avLst/>
          </a:prstGeom>
        </p:spPr>
      </p:pic>
      <p:sp>
        <p:nvSpPr>
          <p:cNvPr id="20" name="bg object 20"/>
          <p:cNvSpPr/>
          <p:nvPr/>
        </p:nvSpPr>
        <p:spPr>
          <a:xfrm>
            <a:off x="1087121" y="414528"/>
            <a:ext cx="9910233" cy="668867"/>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21" name="bg object 21"/>
          <p:cNvSpPr/>
          <p:nvPr/>
        </p:nvSpPr>
        <p:spPr>
          <a:xfrm>
            <a:off x="1456944" y="554736"/>
            <a:ext cx="518160" cy="518160"/>
          </a:xfrm>
          <a:custGeom>
            <a:avLst/>
            <a:gdLst/>
            <a:ahLst/>
            <a:cxnLst/>
            <a:rect l="l" t="t" r="r" b="b"/>
            <a:pathLst>
              <a:path w="388619" h="388620">
                <a:moveTo>
                  <a:pt x="364591" y="313436"/>
                </a:moveTo>
                <a:lnTo>
                  <a:pt x="261747" y="313436"/>
                </a:lnTo>
                <a:lnTo>
                  <a:pt x="325881" y="378078"/>
                </a:lnTo>
                <a:lnTo>
                  <a:pt x="331662" y="382672"/>
                </a:lnTo>
                <a:lnTo>
                  <a:pt x="338026" y="385968"/>
                </a:lnTo>
                <a:lnTo>
                  <a:pt x="344795" y="387955"/>
                </a:lnTo>
                <a:lnTo>
                  <a:pt x="351789" y="388620"/>
                </a:lnTo>
                <a:lnTo>
                  <a:pt x="358711" y="387955"/>
                </a:lnTo>
                <a:lnTo>
                  <a:pt x="388143" y="352186"/>
                </a:lnTo>
                <a:lnTo>
                  <a:pt x="385500" y="338484"/>
                </a:lnTo>
                <a:lnTo>
                  <a:pt x="377570" y="326389"/>
                </a:lnTo>
                <a:lnTo>
                  <a:pt x="364591" y="313436"/>
                </a:lnTo>
                <a:close/>
              </a:path>
              <a:path w="388619" h="388620">
                <a:moveTo>
                  <a:pt x="170014" y="0"/>
                </a:moveTo>
                <a:lnTo>
                  <a:pt x="124802" y="6079"/>
                </a:lnTo>
                <a:lnTo>
                  <a:pt x="84185" y="23236"/>
                </a:lnTo>
                <a:lnTo>
                  <a:pt x="49779" y="49847"/>
                </a:lnTo>
                <a:lnTo>
                  <a:pt x="23201" y="84290"/>
                </a:lnTo>
                <a:lnTo>
                  <a:pt x="6069" y="124942"/>
                </a:lnTo>
                <a:lnTo>
                  <a:pt x="0" y="170180"/>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80"/>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20">
                <a:moveTo>
                  <a:pt x="288770" y="48640"/>
                </a:moveTo>
                <a:lnTo>
                  <a:pt x="170014" y="48640"/>
                </a:lnTo>
                <a:lnTo>
                  <a:pt x="217390" y="58201"/>
                </a:lnTo>
                <a:lnTo>
                  <a:pt x="256092" y="84290"/>
                </a:lnTo>
                <a:lnTo>
                  <a:pt x="282155" y="122900"/>
                </a:lnTo>
                <a:lnTo>
                  <a:pt x="291719" y="170180"/>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80"/>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pic>
        <p:nvPicPr>
          <p:cNvPr id="22" name="bg object 22"/>
          <p:cNvPicPr/>
          <p:nvPr/>
        </p:nvPicPr>
        <p:blipFill>
          <a:blip r:embed="rId4" cstate="print"/>
          <a:stretch>
            <a:fillRect/>
          </a:stretch>
        </p:blipFill>
        <p:spPr>
          <a:xfrm>
            <a:off x="644144" y="335279"/>
            <a:ext cx="99568" cy="99567"/>
          </a:xfrm>
          <a:prstGeom prst="rect">
            <a:avLst/>
          </a:prstGeom>
        </p:spPr>
      </p:pic>
      <p:pic>
        <p:nvPicPr>
          <p:cNvPr id="23" name="bg object 23"/>
          <p:cNvPicPr/>
          <p:nvPr/>
        </p:nvPicPr>
        <p:blipFill>
          <a:blip r:embed="rId5" cstate="print"/>
          <a:stretch>
            <a:fillRect/>
          </a:stretch>
        </p:blipFill>
        <p:spPr>
          <a:xfrm>
            <a:off x="806703" y="335279"/>
            <a:ext cx="101600" cy="99567"/>
          </a:xfrm>
          <a:prstGeom prst="rect">
            <a:avLst/>
          </a:prstGeom>
        </p:spPr>
      </p:pic>
      <p:pic>
        <p:nvPicPr>
          <p:cNvPr id="24" name="bg object 24"/>
          <p:cNvPicPr/>
          <p:nvPr/>
        </p:nvPicPr>
        <p:blipFill>
          <a:blip r:embed="rId6" cstate="print"/>
          <a:stretch>
            <a:fillRect/>
          </a:stretch>
        </p:blipFill>
        <p:spPr>
          <a:xfrm>
            <a:off x="971296" y="335279"/>
            <a:ext cx="101600" cy="99567"/>
          </a:xfrm>
          <a:prstGeom prst="rect">
            <a:avLst/>
          </a:prstGeom>
        </p:spPr>
      </p:pic>
      <p:sp>
        <p:nvSpPr>
          <p:cNvPr id="2" name="Holder 2"/>
          <p:cNvSpPr>
            <a:spLocks noGrp="1"/>
          </p:cNvSpPr>
          <p:nvPr>
            <p:ph type="title"/>
          </p:nvPr>
        </p:nvSpPr>
        <p:spPr/>
        <p:txBody>
          <a:bodyPr lIns="0" tIns="0" rIns="0" bIns="0"/>
          <a:lstStyle>
            <a:lvl1pPr>
              <a:defRPr sz="3733" b="1" i="0">
                <a:solidFill>
                  <a:srgbClr val="0A5293"/>
                </a:solidFill>
                <a:latin typeface="Arial"/>
                <a:cs typeface="Arial"/>
              </a:defRPr>
            </a:lvl1pPr>
          </a:lstStyle>
          <a:p>
            <a:endParaRPr/>
          </a:p>
        </p:txBody>
      </p:sp>
      <p:sp>
        <p:nvSpPr>
          <p:cNvPr id="3" name="Holder 3"/>
          <p:cNvSpPr>
            <a:spLocks noGrp="1"/>
          </p:cNvSpPr>
          <p:nvPr>
            <p:ph sz="half" idx="2"/>
          </p:nvPr>
        </p:nvSpPr>
        <p:spPr>
          <a:xfrm>
            <a:off x="1076689" y="1633016"/>
            <a:ext cx="4838700" cy="203197"/>
          </a:xfrm>
          <a:prstGeom prst="rect">
            <a:avLst/>
          </a:prstGeom>
        </p:spPr>
        <p:txBody>
          <a:bodyPr wrap="square" lIns="0" tIns="0" rIns="0" bIns="0">
            <a:spAutoFit/>
          </a:bodyPr>
          <a:lstStyle>
            <a:lvl1pPr>
              <a:defRPr sz="1467" b="0" i="0">
                <a:solidFill>
                  <a:srgbClr val="282828"/>
                </a:solidFill>
                <a:latin typeface="Microsoft Sans Serif"/>
                <a:cs typeface="Microsoft Sans Serif"/>
              </a:defRPr>
            </a:lvl1pPr>
          </a:lstStyle>
          <a:p>
            <a:endParaRPr/>
          </a:p>
        </p:txBody>
      </p:sp>
      <p:sp>
        <p:nvSpPr>
          <p:cNvPr id="4" name="Holder 4"/>
          <p:cNvSpPr>
            <a:spLocks noGrp="1"/>
          </p:cNvSpPr>
          <p:nvPr>
            <p:ph sz="half" idx="3"/>
          </p:nvPr>
        </p:nvSpPr>
        <p:spPr>
          <a:xfrm>
            <a:off x="6665469" y="1225432"/>
            <a:ext cx="4779433" cy="203197"/>
          </a:xfrm>
          <a:prstGeom prst="rect">
            <a:avLst/>
          </a:prstGeom>
        </p:spPr>
        <p:txBody>
          <a:bodyPr wrap="square" lIns="0" tIns="0" rIns="0" bIns="0">
            <a:spAutoFit/>
          </a:bodyPr>
          <a:lstStyle>
            <a:lvl1pPr>
              <a:defRPr sz="1467" b="0" i="0">
                <a:solidFill>
                  <a:srgbClr val="434343"/>
                </a:solidFill>
                <a:latin typeface="Microsoft Sans Serif"/>
                <a:cs typeface="Microsoft Sans Serif"/>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41549073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33" b="1" i="0">
                <a:solidFill>
                  <a:srgbClr val="0A5293"/>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5400" b="1" i="0">
                <a:solidFill>
                  <a:srgbClr val="FABB04"/>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3822196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484"/>
        <p:cNvGrpSpPr/>
        <p:nvPr/>
      </p:nvGrpSpPr>
      <p:grpSpPr>
        <a:xfrm>
          <a:off x="0" y="0"/>
          <a:ext cx="0" cy="0"/>
          <a:chOff x="0" y="0"/>
          <a:chExt cx="0" cy="0"/>
        </a:xfrm>
      </p:grpSpPr>
      <p:sp>
        <p:nvSpPr>
          <p:cNvPr id="9485" name="Google Shape;9485;p83"/>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0588"/>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486" name="Google Shape;9486;p8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487" name="Google Shape;9487;p8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488" name="Google Shape;9488;p8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489" name="Google Shape;9489;p83"/>
          <p:cNvSpPr/>
          <p:nvPr/>
        </p:nvSpPr>
        <p:spPr>
          <a:xfrm>
            <a:off x="1405225" y="730433"/>
            <a:ext cx="9373600" cy="5414400"/>
          </a:xfrm>
          <a:prstGeom prst="roundRect">
            <a:avLst>
              <a:gd name="adj" fmla="val 8068"/>
            </a:avLst>
          </a:prstGeom>
          <a:solidFill>
            <a:schemeClr val="lt1"/>
          </a:solidFill>
          <a:ln>
            <a:noFill/>
          </a:ln>
          <a:effectLst>
            <a:outerShdw blurRad="57150" dist="19050" dir="5400000" algn="bl" rotWithShape="0">
              <a:schemeClr val="dk2">
                <a:alpha val="10588"/>
              </a:scheme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490" name="Google Shape;9490;p83"/>
          <p:cNvSpPr txBox="1">
            <a:spLocks noGrp="1"/>
          </p:cNvSpPr>
          <p:nvPr>
            <p:ph type="subTitle" idx="1"/>
          </p:nvPr>
        </p:nvSpPr>
        <p:spPr>
          <a:xfrm>
            <a:off x="2099033" y="1662100"/>
            <a:ext cx="8328400" cy="4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solidFill>
                  <a:schemeClr val="accent3"/>
                </a:solidFill>
              </a:defRPr>
            </a:lvl1pPr>
            <a:lvl2pPr lvl="1" algn="l">
              <a:lnSpc>
                <a:spcPct val="100000"/>
              </a:lnSpc>
              <a:spcBef>
                <a:spcPts val="0"/>
              </a:spcBef>
              <a:spcAft>
                <a:spcPts val="0"/>
              </a:spcAft>
              <a:buSzPts val="1400"/>
              <a:buNone/>
              <a:defRPr b="1">
                <a:solidFill>
                  <a:schemeClr val="accent3"/>
                </a:solidFill>
              </a:defRPr>
            </a:lvl2pPr>
            <a:lvl3pPr lvl="2" algn="l">
              <a:lnSpc>
                <a:spcPct val="100000"/>
              </a:lnSpc>
              <a:spcBef>
                <a:spcPts val="0"/>
              </a:spcBef>
              <a:spcAft>
                <a:spcPts val="0"/>
              </a:spcAft>
              <a:buSzPts val="1400"/>
              <a:buNone/>
              <a:defRPr b="1">
                <a:solidFill>
                  <a:schemeClr val="accent3"/>
                </a:solidFill>
              </a:defRPr>
            </a:lvl3pPr>
            <a:lvl4pPr lvl="3" algn="l">
              <a:lnSpc>
                <a:spcPct val="100000"/>
              </a:lnSpc>
              <a:spcBef>
                <a:spcPts val="0"/>
              </a:spcBef>
              <a:spcAft>
                <a:spcPts val="0"/>
              </a:spcAft>
              <a:buSzPts val="1400"/>
              <a:buNone/>
              <a:defRPr b="1">
                <a:solidFill>
                  <a:schemeClr val="accent3"/>
                </a:solidFill>
              </a:defRPr>
            </a:lvl4pPr>
            <a:lvl5pPr lvl="4" algn="l">
              <a:lnSpc>
                <a:spcPct val="100000"/>
              </a:lnSpc>
              <a:spcBef>
                <a:spcPts val="0"/>
              </a:spcBef>
              <a:spcAft>
                <a:spcPts val="0"/>
              </a:spcAft>
              <a:buSzPts val="1400"/>
              <a:buNone/>
              <a:defRPr b="1">
                <a:solidFill>
                  <a:schemeClr val="accent3"/>
                </a:solidFill>
              </a:defRPr>
            </a:lvl5pPr>
            <a:lvl6pPr lvl="5" algn="l">
              <a:lnSpc>
                <a:spcPct val="100000"/>
              </a:lnSpc>
              <a:spcBef>
                <a:spcPts val="0"/>
              </a:spcBef>
              <a:spcAft>
                <a:spcPts val="0"/>
              </a:spcAft>
              <a:buSzPts val="1400"/>
              <a:buNone/>
              <a:defRPr b="1">
                <a:solidFill>
                  <a:schemeClr val="accent3"/>
                </a:solidFill>
              </a:defRPr>
            </a:lvl6pPr>
            <a:lvl7pPr lvl="6" algn="l">
              <a:lnSpc>
                <a:spcPct val="100000"/>
              </a:lnSpc>
              <a:spcBef>
                <a:spcPts val="0"/>
              </a:spcBef>
              <a:spcAft>
                <a:spcPts val="0"/>
              </a:spcAft>
              <a:buSzPts val="1400"/>
              <a:buNone/>
              <a:defRPr b="1">
                <a:solidFill>
                  <a:schemeClr val="accent3"/>
                </a:solidFill>
              </a:defRPr>
            </a:lvl7pPr>
            <a:lvl8pPr lvl="7" algn="l">
              <a:lnSpc>
                <a:spcPct val="100000"/>
              </a:lnSpc>
              <a:spcBef>
                <a:spcPts val="0"/>
              </a:spcBef>
              <a:spcAft>
                <a:spcPts val="0"/>
              </a:spcAft>
              <a:buSzPts val="1400"/>
              <a:buNone/>
              <a:defRPr b="1">
                <a:solidFill>
                  <a:schemeClr val="accent3"/>
                </a:solidFill>
              </a:defRPr>
            </a:lvl8pPr>
            <a:lvl9pPr lvl="8" algn="l">
              <a:lnSpc>
                <a:spcPct val="100000"/>
              </a:lnSpc>
              <a:spcBef>
                <a:spcPts val="0"/>
              </a:spcBef>
              <a:spcAft>
                <a:spcPts val="0"/>
              </a:spcAft>
              <a:buSzPts val="1400"/>
              <a:buNone/>
              <a:defRPr b="1">
                <a:solidFill>
                  <a:schemeClr val="accent3"/>
                </a:solidFill>
              </a:defRPr>
            </a:lvl9pPr>
          </a:lstStyle>
          <a:p>
            <a:endParaRPr/>
          </a:p>
        </p:txBody>
      </p:sp>
      <p:sp>
        <p:nvSpPr>
          <p:cNvPr id="9491" name="Google Shape;9491;p83"/>
          <p:cNvSpPr txBox="1">
            <a:spLocks noGrp="1"/>
          </p:cNvSpPr>
          <p:nvPr>
            <p:ph type="subTitle" idx="2"/>
          </p:nvPr>
        </p:nvSpPr>
        <p:spPr>
          <a:xfrm>
            <a:off x="2099033" y="2794964"/>
            <a:ext cx="8328400" cy="402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solidFill>
                  <a:schemeClr val="accent4"/>
                </a:solidFill>
              </a:defRPr>
            </a:lvl1pPr>
            <a:lvl2pPr lvl="1" algn="l">
              <a:lnSpc>
                <a:spcPct val="100000"/>
              </a:lnSpc>
              <a:spcBef>
                <a:spcPts val="0"/>
              </a:spcBef>
              <a:spcAft>
                <a:spcPts val="0"/>
              </a:spcAft>
              <a:buSzPts val="1400"/>
              <a:buNone/>
              <a:defRPr b="1">
                <a:solidFill>
                  <a:schemeClr val="accent4"/>
                </a:solidFill>
              </a:defRPr>
            </a:lvl2pPr>
            <a:lvl3pPr lvl="2" algn="l">
              <a:lnSpc>
                <a:spcPct val="100000"/>
              </a:lnSpc>
              <a:spcBef>
                <a:spcPts val="0"/>
              </a:spcBef>
              <a:spcAft>
                <a:spcPts val="0"/>
              </a:spcAft>
              <a:buSzPts val="1400"/>
              <a:buNone/>
              <a:defRPr b="1">
                <a:solidFill>
                  <a:schemeClr val="accent4"/>
                </a:solidFill>
              </a:defRPr>
            </a:lvl3pPr>
            <a:lvl4pPr lvl="3" algn="l">
              <a:lnSpc>
                <a:spcPct val="100000"/>
              </a:lnSpc>
              <a:spcBef>
                <a:spcPts val="0"/>
              </a:spcBef>
              <a:spcAft>
                <a:spcPts val="0"/>
              </a:spcAft>
              <a:buSzPts val="1400"/>
              <a:buNone/>
              <a:defRPr b="1">
                <a:solidFill>
                  <a:schemeClr val="accent4"/>
                </a:solidFill>
              </a:defRPr>
            </a:lvl4pPr>
            <a:lvl5pPr lvl="4" algn="l">
              <a:lnSpc>
                <a:spcPct val="100000"/>
              </a:lnSpc>
              <a:spcBef>
                <a:spcPts val="0"/>
              </a:spcBef>
              <a:spcAft>
                <a:spcPts val="0"/>
              </a:spcAft>
              <a:buSzPts val="1400"/>
              <a:buNone/>
              <a:defRPr b="1">
                <a:solidFill>
                  <a:schemeClr val="accent4"/>
                </a:solidFill>
              </a:defRPr>
            </a:lvl5pPr>
            <a:lvl6pPr lvl="5" algn="l">
              <a:lnSpc>
                <a:spcPct val="100000"/>
              </a:lnSpc>
              <a:spcBef>
                <a:spcPts val="0"/>
              </a:spcBef>
              <a:spcAft>
                <a:spcPts val="0"/>
              </a:spcAft>
              <a:buSzPts val="1400"/>
              <a:buNone/>
              <a:defRPr b="1">
                <a:solidFill>
                  <a:schemeClr val="accent4"/>
                </a:solidFill>
              </a:defRPr>
            </a:lvl6pPr>
            <a:lvl7pPr lvl="6" algn="l">
              <a:lnSpc>
                <a:spcPct val="100000"/>
              </a:lnSpc>
              <a:spcBef>
                <a:spcPts val="0"/>
              </a:spcBef>
              <a:spcAft>
                <a:spcPts val="0"/>
              </a:spcAft>
              <a:buSzPts val="1400"/>
              <a:buNone/>
              <a:defRPr b="1">
                <a:solidFill>
                  <a:schemeClr val="accent4"/>
                </a:solidFill>
              </a:defRPr>
            </a:lvl7pPr>
            <a:lvl8pPr lvl="7" algn="l">
              <a:lnSpc>
                <a:spcPct val="100000"/>
              </a:lnSpc>
              <a:spcBef>
                <a:spcPts val="0"/>
              </a:spcBef>
              <a:spcAft>
                <a:spcPts val="0"/>
              </a:spcAft>
              <a:buSzPts val="1400"/>
              <a:buNone/>
              <a:defRPr b="1">
                <a:solidFill>
                  <a:schemeClr val="accent4"/>
                </a:solidFill>
              </a:defRPr>
            </a:lvl8pPr>
            <a:lvl9pPr lvl="8" algn="l">
              <a:lnSpc>
                <a:spcPct val="100000"/>
              </a:lnSpc>
              <a:spcBef>
                <a:spcPts val="0"/>
              </a:spcBef>
              <a:spcAft>
                <a:spcPts val="0"/>
              </a:spcAft>
              <a:buSzPts val="1400"/>
              <a:buNone/>
              <a:defRPr b="1">
                <a:solidFill>
                  <a:schemeClr val="accent4"/>
                </a:solidFill>
              </a:defRPr>
            </a:lvl9pPr>
          </a:lstStyle>
          <a:p>
            <a:endParaRPr/>
          </a:p>
        </p:txBody>
      </p:sp>
      <p:sp>
        <p:nvSpPr>
          <p:cNvPr id="9492" name="Google Shape;9492;p83"/>
          <p:cNvSpPr txBox="1">
            <a:spLocks noGrp="1"/>
          </p:cNvSpPr>
          <p:nvPr>
            <p:ph type="subTitle" idx="3"/>
          </p:nvPr>
        </p:nvSpPr>
        <p:spPr>
          <a:xfrm>
            <a:off x="2099033" y="3915240"/>
            <a:ext cx="8328400" cy="4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solidFill>
                  <a:schemeClr val="accent2"/>
                </a:solidFill>
              </a:defRPr>
            </a:lvl1pPr>
            <a:lvl2pPr lvl="1" algn="l">
              <a:lnSpc>
                <a:spcPct val="100000"/>
              </a:lnSpc>
              <a:spcBef>
                <a:spcPts val="0"/>
              </a:spcBef>
              <a:spcAft>
                <a:spcPts val="0"/>
              </a:spcAft>
              <a:buSzPts val="1400"/>
              <a:buNone/>
              <a:defRPr b="1">
                <a:solidFill>
                  <a:schemeClr val="accent2"/>
                </a:solidFill>
              </a:defRPr>
            </a:lvl2pPr>
            <a:lvl3pPr lvl="2" algn="l">
              <a:lnSpc>
                <a:spcPct val="100000"/>
              </a:lnSpc>
              <a:spcBef>
                <a:spcPts val="0"/>
              </a:spcBef>
              <a:spcAft>
                <a:spcPts val="0"/>
              </a:spcAft>
              <a:buSzPts val="1400"/>
              <a:buNone/>
              <a:defRPr b="1">
                <a:solidFill>
                  <a:schemeClr val="accent2"/>
                </a:solidFill>
              </a:defRPr>
            </a:lvl3pPr>
            <a:lvl4pPr lvl="3" algn="l">
              <a:lnSpc>
                <a:spcPct val="100000"/>
              </a:lnSpc>
              <a:spcBef>
                <a:spcPts val="0"/>
              </a:spcBef>
              <a:spcAft>
                <a:spcPts val="0"/>
              </a:spcAft>
              <a:buSzPts val="1400"/>
              <a:buNone/>
              <a:defRPr b="1">
                <a:solidFill>
                  <a:schemeClr val="accent2"/>
                </a:solidFill>
              </a:defRPr>
            </a:lvl4pPr>
            <a:lvl5pPr lvl="4" algn="l">
              <a:lnSpc>
                <a:spcPct val="100000"/>
              </a:lnSpc>
              <a:spcBef>
                <a:spcPts val="0"/>
              </a:spcBef>
              <a:spcAft>
                <a:spcPts val="0"/>
              </a:spcAft>
              <a:buSzPts val="1400"/>
              <a:buNone/>
              <a:defRPr b="1">
                <a:solidFill>
                  <a:schemeClr val="accent2"/>
                </a:solidFill>
              </a:defRPr>
            </a:lvl5pPr>
            <a:lvl6pPr lvl="5" algn="l">
              <a:lnSpc>
                <a:spcPct val="100000"/>
              </a:lnSpc>
              <a:spcBef>
                <a:spcPts val="0"/>
              </a:spcBef>
              <a:spcAft>
                <a:spcPts val="0"/>
              </a:spcAft>
              <a:buSzPts val="1400"/>
              <a:buNone/>
              <a:defRPr b="1">
                <a:solidFill>
                  <a:schemeClr val="accent2"/>
                </a:solidFill>
              </a:defRPr>
            </a:lvl6pPr>
            <a:lvl7pPr lvl="6" algn="l">
              <a:lnSpc>
                <a:spcPct val="100000"/>
              </a:lnSpc>
              <a:spcBef>
                <a:spcPts val="0"/>
              </a:spcBef>
              <a:spcAft>
                <a:spcPts val="0"/>
              </a:spcAft>
              <a:buSzPts val="1400"/>
              <a:buNone/>
              <a:defRPr b="1">
                <a:solidFill>
                  <a:schemeClr val="accent2"/>
                </a:solidFill>
              </a:defRPr>
            </a:lvl7pPr>
            <a:lvl8pPr lvl="7" algn="l">
              <a:lnSpc>
                <a:spcPct val="100000"/>
              </a:lnSpc>
              <a:spcBef>
                <a:spcPts val="0"/>
              </a:spcBef>
              <a:spcAft>
                <a:spcPts val="0"/>
              </a:spcAft>
              <a:buSzPts val="1400"/>
              <a:buNone/>
              <a:defRPr b="1">
                <a:solidFill>
                  <a:schemeClr val="accent2"/>
                </a:solidFill>
              </a:defRPr>
            </a:lvl8pPr>
            <a:lvl9pPr lvl="8" algn="l">
              <a:lnSpc>
                <a:spcPct val="100000"/>
              </a:lnSpc>
              <a:spcBef>
                <a:spcPts val="0"/>
              </a:spcBef>
              <a:spcAft>
                <a:spcPts val="0"/>
              </a:spcAft>
              <a:buSzPts val="1400"/>
              <a:buNone/>
              <a:defRPr b="1">
                <a:solidFill>
                  <a:schemeClr val="accent2"/>
                </a:solidFill>
              </a:defRPr>
            </a:lvl9pPr>
          </a:lstStyle>
          <a:p>
            <a:endParaRPr/>
          </a:p>
        </p:txBody>
      </p:sp>
      <p:sp>
        <p:nvSpPr>
          <p:cNvPr id="9493" name="Google Shape;9493;p83"/>
          <p:cNvSpPr txBox="1">
            <a:spLocks noGrp="1"/>
          </p:cNvSpPr>
          <p:nvPr>
            <p:ph type="subTitle" idx="4"/>
          </p:nvPr>
        </p:nvSpPr>
        <p:spPr>
          <a:xfrm>
            <a:off x="2099033" y="5036180"/>
            <a:ext cx="8328400" cy="4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b="1">
                <a:solidFill>
                  <a:schemeClr val="accent1"/>
                </a:solidFill>
              </a:defRPr>
            </a:lvl1pPr>
            <a:lvl2pPr lvl="1" algn="l">
              <a:lnSpc>
                <a:spcPct val="100000"/>
              </a:lnSpc>
              <a:spcBef>
                <a:spcPts val="0"/>
              </a:spcBef>
              <a:spcAft>
                <a:spcPts val="0"/>
              </a:spcAft>
              <a:buSzPts val="1400"/>
              <a:buNone/>
              <a:defRPr b="1">
                <a:solidFill>
                  <a:schemeClr val="accent1"/>
                </a:solidFill>
              </a:defRPr>
            </a:lvl2pPr>
            <a:lvl3pPr lvl="2" algn="l">
              <a:lnSpc>
                <a:spcPct val="100000"/>
              </a:lnSpc>
              <a:spcBef>
                <a:spcPts val="0"/>
              </a:spcBef>
              <a:spcAft>
                <a:spcPts val="0"/>
              </a:spcAft>
              <a:buSzPts val="1400"/>
              <a:buNone/>
              <a:defRPr b="1">
                <a:solidFill>
                  <a:schemeClr val="accent1"/>
                </a:solidFill>
              </a:defRPr>
            </a:lvl3pPr>
            <a:lvl4pPr lvl="3" algn="l">
              <a:lnSpc>
                <a:spcPct val="100000"/>
              </a:lnSpc>
              <a:spcBef>
                <a:spcPts val="0"/>
              </a:spcBef>
              <a:spcAft>
                <a:spcPts val="0"/>
              </a:spcAft>
              <a:buSzPts val="1400"/>
              <a:buNone/>
              <a:defRPr b="1">
                <a:solidFill>
                  <a:schemeClr val="accent1"/>
                </a:solidFill>
              </a:defRPr>
            </a:lvl4pPr>
            <a:lvl5pPr lvl="4" algn="l">
              <a:lnSpc>
                <a:spcPct val="100000"/>
              </a:lnSpc>
              <a:spcBef>
                <a:spcPts val="0"/>
              </a:spcBef>
              <a:spcAft>
                <a:spcPts val="0"/>
              </a:spcAft>
              <a:buSzPts val="1400"/>
              <a:buNone/>
              <a:defRPr b="1">
                <a:solidFill>
                  <a:schemeClr val="accent1"/>
                </a:solidFill>
              </a:defRPr>
            </a:lvl5pPr>
            <a:lvl6pPr lvl="5" algn="l">
              <a:lnSpc>
                <a:spcPct val="100000"/>
              </a:lnSpc>
              <a:spcBef>
                <a:spcPts val="0"/>
              </a:spcBef>
              <a:spcAft>
                <a:spcPts val="0"/>
              </a:spcAft>
              <a:buSzPts val="1400"/>
              <a:buNone/>
              <a:defRPr b="1">
                <a:solidFill>
                  <a:schemeClr val="accent1"/>
                </a:solidFill>
              </a:defRPr>
            </a:lvl6pPr>
            <a:lvl7pPr lvl="6" algn="l">
              <a:lnSpc>
                <a:spcPct val="100000"/>
              </a:lnSpc>
              <a:spcBef>
                <a:spcPts val="0"/>
              </a:spcBef>
              <a:spcAft>
                <a:spcPts val="0"/>
              </a:spcAft>
              <a:buSzPts val="1400"/>
              <a:buNone/>
              <a:defRPr b="1">
                <a:solidFill>
                  <a:schemeClr val="accent1"/>
                </a:solidFill>
              </a:defRPr>
            </a:lvl7pPr>
            <a:lvl8pPr lvl="7" algn="l">
              <a:lnSpc>
                <a:spcPct val="100000"/>
              </a:lnSpc>
              <a:spcBef>
                <a:spcPts val="0"/>
              </a:spcBef>
              <a:spcAft>
                <a:spcPts val="0"/>
              </a:spcAft>
              <a:buSzPts val="1400"/>
              <a:buNone/>
              <a:defRPr b="1">
                <a:solidFill>
                  <a:schemeClr val="accent1"/>
                </a:solidFill>
              </a:defRPr>
            </a:lvl8pPr>
            <a:lvl9pPr lvl="8" algn="l">
              <a:lnSpc>
                <a:spcPct val="100000"/>
              </a:lnSpc>
              <a:spcBef>
                <a:spcPts val="0"/>
              </a:spcBef>
              <a:spcAft>
                <a:spcPts val="0"/>
              </a:spcAft>
              <a:buSzPts val="1400"/>
              <a:buNone/>
              <a:defRPr b="1">
                <a:solidFill>
                  <a:schemeClr val="accent1"/>
                </a:solidFill>
              </a:defRPr>
            </a:lvl9pPr>
          </a:lstStyle>
          <a:p>
            <a:endParaRPr/>
          </a:p>
        </p:txBody>
      </p:sp>
      <p:sp>
        <p:nvSpPr>
          <p:cNvPr id="9494" name="Google Shape;9494;p83"/>
          <p:cNvSpPr txBox="1">
            <a:spLocks noGrp="1"/>
          </p:cNvSpPr>
          <p:nvPr>
            <p:ph type="subTitle" idx="5"/>
          </p:nvPr>
        </p:nvSpPr>
        <p:spPr>
          <a:xfrm>
            <a:off x="2099033" y="2035137"/>
            <a:ext cx="8328400" cy="4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133">
                <a:solidFill>
                  <a:schemeClr val="dk2"/>
                </a:solidFill>
              </a:defRPr>
            </a:lvl1pPr>
            <a:lvl2pPr lvl="1" algn="l">
              <a:lnSpc>
                <a:spcPct val="100000"/>
              </a:lnSpc>
              <a:spcBef>
                <a:spcPts val="0"/>
              </a:spcBef>
              <a:spcAft>
                <a:spcPts val="0"/>
              </a:spcAft>
              <a:buSzPts val="1400"/>
              <a:buNone/>
              <a:defRPr sz="2133">
                <a:solidFill>
                  <a:schemeClr val="dk2"/>
                </a:solidFill>
              </a:defRPr>
            </a:lvl2pPr>
            <a:lvl3pPr lvl="2" algn="l">
              <a:lnSpc>
                <a:spcPct val="100000"/>
              </a:lnSpc>
              <a:spcBef>
                <a:spcPts val="0"/>
              </a:spcBef>
              <a:spcAft>
                <a:spcPts val="0"/>
              </a:spcAft>
              <a:buSzPts val="1400"/>
              <a:buNone/>
              <a:defRPr sz="2133">
                <a:solidFill>
                  <a:schemeClr val="dk2"/>
                </a:solidFill>
              </a:defRPr>
            </a:lvl3pPr>
            <a:lvl4pPr lvl="3" algn="l">
              <a:lnSpc>
                <a:spcPct val="100000"/>
              </a:lnSpc>
              <a:spcBef>
                <a:spcPts val="0"/>
              </a:spcBef>
              <a:spcAft>
                <a:spcPts val="0"/>
              </a:spcAft>
              <a:buSzPts val="1400"/>
              <a:buNone/>
              <a:defRPr sz="2133">
                <a:solidFill>
                  <a:schemeClr val="dk2"/>
                </a:solidFill>
              </a:defRPr>
            </a:lvl4pPr>
            <a:lvl5pPr lvl="4" algn="l">
              <a:lnSpc>
                <a:spcPct val="100000"/>
              </a:lnSpc>
              <a:spcBef>
                <a:spcPts val="0"/>
              </a:spcBef>
              <a:spcAft>
                <a:spcPts val="0"/>
              </a:spcAft>
              <a:buSzPts val="1400"/>
              <a:buNone/>
              <a:defRPr sz="2133">
                <a:solidFill>
                  <a:schemeClr val="dk2"/>
                </a:solidFill>
              </a:defRPr>
            </a:lvl5pPr>
            <a:lvl6pPr lvl="5" algn="l">
              <a:lnSpc>
                <a:spcPct val="100000"/>
              </a:lnSpc>
              <a:spcBef>
                <a:spcPts val="0"/>
              </a:spcBef>
              <a:spcAft>
                <a:spcPts val="0"/>
              </a:spcAft>
              <a:buSzPts val="1400"/>
              <a:buNone/>
              <a:defRPr sz="2133">
                <a:solidFill>
                  <a:schemeClr val="dk2"/>
                </a:solidFill>
              </a:defRPr>
            </a:lvl6pPr>
            <a:lvl7pPr lvl="6" algn="l">
              <a:lnSpc>
                <a:spcPct val="100000"/>
              </a:lnSpc>
              <a:spcBef>
                <a:spcPts val="0"/>
              </a:spcBef>
              <a:spcAft>
                <a:spcPts val="0"/>
              </a:spcAft>
              <a:buSzPts val="1400"/>
              <a:buNone/>
              <a:defRPr sz="2133">
                <a:solidFill>
                  <a:schemeClr val="dk2"/>
                </a:solidFill>
              </a:defRPr>
            </a:lvl7pPr>
            <a:lvl8pPr lvl="7" algn="l">
              <a:lnSpc>
                <a:spcPct val="100000"/>
              </a:lnSpc>
              <a:spcBef>
                <a:spcPts val="0"/>
              </a:spcBef>
              <a:spcAft>
                <a:spcPts val="0"/>
              </a:spcAft>
              <a:buSzPts val="1400"/>
              <a:buNone/>
              <a:defRPr sz="2133">
                <a:solidFill>
                  <a:schemeClr val="dk2"/>
                </a:solidFill>
              </a:defRPr>
            </a:lvl8pPr>
            <a:lvl9pPr lvl="8" algn="l">
              <a:lnSpc>
                <a:spcPct val="100000"/>
              </a:lnSpc>
              <a:spcBef>
                <a:spcPts val="0"/>
              </a:spcBef>
              <a:spcAft>
                <a:spcPts val="0"/>
              </a:spcAft>
              <a:buSzPts val="1400"/>
              <a:buNone/>
              <a:defRPr sz="2133">
                <a:solidFill>
                  <a:schemeClr val="dk2"/>
                </a:solidFill>
              </a:defRPr>
            </a:lvl9pPr>
          </a:lstStyle>
          <a:p>
            <a:endParaRPr/>
          </a:p>
        </p:txBody>
      </p:sp>
      <p:sp>
        <p:nvSpPr>
          <p:cNvPr id="9495" name="Google Shape;9495;p83"/>
          <p:cNvSpPr txBox="1">
            <a:spLocks noGrp="1"/>
          </p:cNvSpPr>
          <p:nvPr>
            <p:ph type="subTitle" idx="6"/>
          </p:nvPr>
        </p:nvSpPr>
        <p:spPr>
          <a:xfrm>
            <a:off x="2099033" y="3160949"/>
            <a:ext cx="8328400" cy="4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133">
                <a:solidFill>
                  <a:schemeClr val="dk2"/>
                </a:solidFill>
              </a:defRPr>
            </a:lvl1pPr>
            <a:lvl2pPr lvl="1" algn="l">
              <a:lnSpc>
                <a:spcPct val="100000"/>
              </a:lnSpc>
              <a:spcBef>
                <a:spcPts val="0"/>
              </a:spcBef>
              <a:spcAft>
                <a:spcPts val="0"/>
              </a:spcAft>
              <a:buSzPts val="1400"/>
              <a:buNone/>
              <a:defRPr sz="2133">
                <a:solidFill>
                  <a:schemeClr val="dk2"/>
                </a:solidFill>
              </a:defRPr>
            </a:lvl2pPr>
            <a:lvl3pPr lvl="2" algn="l">
              <a:lnSpc>
                <a:spcPct val="100000"/>
              </a:lnSpc>
              <a:spcBef>
                <a:spcPts val="0"/>
              </a:spcBef>
              <a:spcAft>
                <a:spcPts val="0"/>
              </a:spcAft>
              <a:buSzPts val="1400"/>
              <a:buNone/>
              <a:defRPr sz="2133">
                <a:solidFill>
                  <a:schemeClr val="dk2"/>
                </a:solidFill>
              </a:defRPr>
            </a:lvl3pPr>
            <a:lvl4pPr lvl="3" algn="l">
              <a:lnSpc>
                <a:spcPct val="100000"/>
              </a:lnSpc>
              <a:spcBef>
                <a:spcPts val="0"/>
              </a:spcBef>
              <a:spcAft>
                <a:spcPts val="0"/>
              </a:spcAft>
              <a:buSzPts val="1400"/>
              <a:buNone/>
              <a:defRPr sz="2133">
                <a:solidFill>
                  <a:schemeClr val="dk2"/>
                </a:solidFill>
              </a:defRPr>
            </a:lvl4pPr>
            <a:lvl5pPr lvl="4" algn="l">
              <a:lnSpc>
                <a:spcPct val="100000"/>
              </a:lnSpc>
              <a:spcBef>
                <a:spcPts val="0"/>
              </a:spcBef>
              <a:spcAft>
                <a:spcPts val="0"/>
              </a:spcAft>
              <a:buSzPts val="1400"/>
              <a:buNone/>
              <a:defRPr sz="2133">
                <a:solidFill>
                  <a:schemeClr val="dk2"/>
                </a:solidFill>
              </a:defRPr>
            </a:lvl5pPr>
            <a:lvl6pPr lvl="5" algn="l">
              <a:lnSpc>
                <a:spcPct val="100000"/>
              </a:lnSpc>
              <a:spcBef>
                <a:spcPts val="0"/>
              </a:spcBef>
              <a:spcAft>
                <a:spcPts val="0"/>
              </a:spcAft>
              <a:buSzPts val="1400"/>
              <a:buNone/>
              <a:defRPr sz="2133">
                <a:solidFill>
                  <a:schemeClr val="dk2"/>
                </a:solidFill>
              </a:defRPr>
            </a:lvl6pPr>
            <a:lvl7pPr lvl="6" algn="l">
              <a:lnSpc>
                <a:spcPct val="100000"/>
              </a:lnSpc>
              <a:spcBef>
                <a:spcPts val="0"/>
              </a:spcBef>
              <a:spcAft>
                <a:spcPts val="0"/>
              </a:spcAft>
              <a:buSzPts val="1400"/>
              <a:buNone/>
              <a:defRPr sz="2133">
                <a:solidFill>
                  <a:schemeClr val="dk2"/>
                </a:solidFill>
              </a:defRPr>
            </a:lvl7pPr>
            <a:lvl8pPr lvl="7" algn="l">
              <a:lnSpc>
                <a:spcPct val="100000"/>
              </a:lnSpc>
              <a:spcBef>
                <a:spcPts val="0"/>
              </a:spcBef>
              <a:spcAft>
                <a:spcPts val="0"/>
              </a:spcAft>
              <a:buSzPts val="1400"/>
              <a:buNone/>
              <a:defRPr sz="2133">
                <a:solidFill>
                  <a:schemeClr val="dk2"/>
                </a:solidFill>
              </a:defRPr>
            </a:lvl8pPr>
            <a:lvl9pPr lvl="8" algn="l">
              <a:lnSpc>
                <a:spcPct val="100000"/>
              </a:lnSpc>
              <a:spcBef>
                <a:spcPts val="0"/>
              </a:spcBef>
              <a:spcAft>
                <a:spcPts val="0"/>
              </a:spcAft>
              <a:buSzPts val="1400"/>
              <a:buNone/>
              <a:defRPr sz="2133">
                <a:solidFill>
                  <a:schemeClr val="dk2"/>
                </a:solidFill>
              </a:defRPr>
            </a:lvl9pPr>
          </a:lstStyle>
          <a:p>
            <a:endParaRPr/>
          </a:p>
        </p:txBody>
      </p:sp>
      <p:sp>
        <p:nvSpPr>
          <p:cNvPr id="9496" name="Google Shape;9496;p83"/>
          <p:cNvSpPr txBox="1">
            <a:spLocks noGrp="1"/>
          </p:cNvSpPr>
          <p:nvPr>
            <p:ph type="subTitle" idx="7"/>
          </p:nvPr>
        </p:nvSpPr>
        <p:spPr>
          <a:xfrm>
            <a:off x="2099033" y="4278165"/>
            <a:ext cx="8328400" cy="4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133">
                <a:solidFill>
                  <a:schemeClr val="dk2"/>
                </a:solidFill>
              </a:defRPr>
            </a:lvl1pPr>
            <a:lvl2pPr lvl="1" algn="l">
              <a:lnSpc>
                <a:spcPct val="100000"/>
              </a:lnSpc>
              <a:spcBef>
                <a:spcPts val="0"/>
              </a:spcBef>
              <a:spcAft>
                <a:spcPts val="0"/>
              </a:spcAft>
              <a:buSzPts val="1400"/>
              <a:buNone/>
              <a:defRPr sz="2133">
                <a:solidFill>
                  <a:schemeClr val="dk2"/>
                </a:solidFill>
              </a:defRPr>
            </a:lvl2pPr>
            <a:lvl3pPr lvl="2" algn="l">
              <a:lnSpc>
                <a:spcPct val="100000"/>
              </a:lnSpc>
              <a:spcBef>
                <a:spcPts val="0"/>
              </a:spcBef>
              <a:spcAft>
                <a:spcPts val="0"/>
              </a:spcAft>
              <a:buSzPts val="1400"/>
              <a:buNone/>
              <a:defRPr sz="2133">
                <a:solidFill>
                  <a:schemeClr val="dk2"/>
                </a:solidFill>
              </a:defRPr>
            </a:lvl3pPr>
            <a:lvl4pPr lvl="3" algn="l">
              <a:lnSpc>
                <a:spcPct val="100000"/>
              </a:lnSpc>
              <a:spcBef>
                <a:spcPts val="0"/>
              </a:spcBef>
              <a:spcAft>
                <a:spcPts val="0"/>
              </a:spcAft>
              <a:buSzPts val="1400"/>
              <a:buNone/>
              <a:defRPr sz="2133">
                <a:solidFill>
                  <a:schemeClr val="dk2"/>
                </a:solidFill>
              </a:defRPr>
            </a:lvl4pPr>
            <a:lvl5pPr lvl="4" algn="l">
              <a:lnSpc>
                <a:spcPct val="100000"/>
              </a:lnSpc>
              <a:spcBef>
                <a:spcPts val="0"/>
              </a:spcBef>
              <a:spcAft>
                <a:spcPts val="0"/>
              </a:spcAft>
              <a:buSzPts val="1400"/>
              <a:buNone/>
              <a:defRPr sz="2133">
                <a:solidFill>
                  <a:schemeClr val="dk2"/>
                </a:solidFill>
              </a:defRPr>
            </a:lvl5pPr>
            <a:lvl6pPr lvl="5" algn="l">
              <a:lnSpc>
                <a:spcPct val="100000"/>
              </a:lnSpc>
              <a:spcBef>
                <a:spcPts val="0"/>
              </a:spcBef>
              <a:spcAft>
                <a:spcPts val="0"/>
              </a:spcAft>
              <a:buSzPts val="1400"/>
              <a:buNone/>
              <a:defRPr sz="2133">
                <a:solidFill>
                  <a:schemeClr val="dk2"/>
                </a:solidFill>
              </a:defRPr>
            </a:lvl6pPr>
            <a:lvl7pPr lvl="6" algn="l">
              <a:lnSpc>
                <a:spcPct val="100000"/>
              </a:lnSpc>
              <a:spcBef>
                <a:spcPts val="0"/>
              </a:spcBef>
              <a:spcAft>
                <a:spcPts val="0"/>
              </a:spcAft>
              <a:buSzPts val="1400"/>
              <a:buNone/>
              <a:defRPr sz="2133">
                <a:solidFill>
                  <a:schemeClr val="dk2"/>
                </a:solidFill>
              </a:defRPr>
            </a:lvl7pPr>
            <a:lvl8pPr lvl="7" algn="l">
              <a:lnSpc>
                <a:spcPct val="100000"/>
              </a:lnSpc>
              <a:spcBef>
                <a:spcPts val="0"/>
              </a:spcBef>
              <a:spcAft>
                <a:spcPts val="0"/>
              </a:spcAft>
              <a:buSzPts val="1400"/>
              <a:buNone/>
              <a:defRPr sz="2133">
                <a:solidFill>
                  <a:schemeClr val="dk2"/>
                </a:solidFill>
              </a:defRPr>
            </a:lvl8pPr>
            <a:lvl9pPr lvl="8" algn="l">
              <a:lnSpc>
                <a:spcPct val="100000"/>
              </a:lnSpc>
              <a:spcBef>
                <a:spcPts val="0"/>
              </a:spcBef>
              <a:spcAft>
                <a:spcPts val="0"/>
              </a:spcAft>
              <a:buSzPts val="1400"/>
              <a:buNone/>
              <a:defRPr sz="2133">
                <a:solidFill>
                  <a:schemeClr val="dk2"/>
                </a:solidFill>
              </a:defRPr>
            </a:lvl9pPr>
          </a:lstStyle>
          <a:p>
            <a:endParaRPr/>
          </a:p>
        </p:txBody>
      </p:sp>
      <p:sp>
        <p:nvSpPr>
          <p:cNvPr id="9497" name="Google Shape;9497;p83"/>
          <p:cNvSpPr txBox="1">
            <a:spLocks noGrp="1"/>
          </p:cNvSpPr>
          <p:nvPr>
            <p:ph type="subTitle" idx="8"/>
          </p:nvPr>
        </p:nvSpPr>
        <p:spPr>
          <a:xfrm>
            <a:off x="2099033" y="5402845"/>
            <a:ext cx="8328400" cy="40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133">
                <a:solidFill>
                  <a:schemeClr val="dk2"/>
                </a:solidFill>
              </a:defRPr>
            </a:lvl1pPr>
            <a:lvl2pPr lvl="1" algn="l">
              <a:lnSpc>
                <a:spcPct val="100000"/>
              </a:lnSpc>
              <a:spcBef>
                <a:spcPts val="0"/>
              </a:spcBef>
              <a:spcAft>
                <a:spcPts val="0"/>
              </a:spcAft>
              <a:buSzPts val="1400"/>
              <a:buNone/>
              <a:defRPr sz="2133">
                <a:solidFill>
                  <a:schemeClr val="dk2"/>
                </a:solidFill>
              </a:defRPr>
            </a:lvl2pPr>
            <a:lvl3pPr lvl="2" algn="l">
              <a:lnSpc>
                <a:spcPct val="100000"/>
              </a:lnSpc>
              <a:spcBef>
                <a:spcPts val="0"/>
              </a:spcBef>
              <a:spcAft>
                <a:spcPts val="0"/>
              </a:spcAft>
              <a:buSzPts val="1400"/>
              <a:buNone/>
              <a:defRPr sz="2133">
                <a:solidFill>
                  <a:schemeClr val="dk2"/>
                </a:solidFill>
              </a:defRPr>
            </a:lvl3pPr>
            <a:lvl4pPr lvl="3" algn="l">
              <a:lnSpc>
                <a:spcPct val="100000"/>
              </a:lnSpc>
              <a:spcBef>
                <a:spcPts val="0"/>
              </a:spcBef>
              <a:spcAft>
                <a:spcPts val="0"/>
              </a:spcAft>
              <a:buSzPts val="1400"/>
              <a:buNone/>
              <a:defRPr sz="2133">
                <a:solidFill>
                  <a:schemeClr val="dk2"/>
                </a:solidFill>
              </a:defRPr>
            </a:lvl4pPr>
            <a:lvl5pPr lvl="4" algn="l">
              <a:lnSpc>
                <a:spcPct val="100000"/>
              </a:lnSpc>
              <a:spcBef>
                <a:spcPts val="0"/>
              </a:spcBef>
              <a:spcAft>
                <a:spcPts val="0"/>
              </a:spcAft>
              <a:buSzPts val="1400"/>
              <a:buNone/>
              <a:defRPr sz="2133">
                <a:solidFill>
                  <a:schemeClr val="dk2"/>
                </a:solidFill>
              </a:defRPr>
            </a:lvl5pPr>
            <a:lvl6pPr lvl="5" algn="l">
              <a:lnSpc>
                <a:spcPct val="100000"/>
              </a:lnSpc>
              <a:spcBef>
                <a:spcPts val="0"/>
              </a:spcBef>
              <a:spcAft>
                <a:spcPts val="0"/>
              </a:spcAft>
              <a:buSzPts val="1400"/>
              <a:buNone/>
              <a:defRPr sz="2133">
                <a:solidFill>
                  <a:schemeClr val="dk2"/>
                </a:solidFill>
              </a:defRPr>
            </a:lvl6pPr>
            <a:lvl7pPr lvl="6" algn="l">
              <a:lnSpc>
                <a:spcPct val="100000"/>
              </a:lnSpc>
              <a:spcBef>
                <a:spcPts val="0"/>
              </a:spcBef>
              <a:spcAft>
                <a:spcPts val="0"/>
              </a:spcAft>
              <a:buSzPts val="1400"/>
              <a:buNone/>
              <a:defRPr sz="2133">
                <a:solidFill>
                  <a:schemeClr val="dk2"/>
                </a:solidFill>
              </a:defRPr>
            </a:lvl7pPr>
            <a:lvl8pPr lvl="7" algn="l">
              <a:lnSpc>
                <a:spcPct val="100000"/>
              </a:lnSpc>
              <a:spcBef>
                <a:spcPts val="0"/>
              </a:spcBef>
              <a:spcAft>
                <a:spcPts val="0"/>
              </a:spcAft>
              <a:buSzPts val="1400"/>
              <a:buNone/>
              <a:defRPr sz="2133">
                <a:solidFill>
                  <a:schemeClr val="dk2"/>
                </a:solidFill>
              </a:defRPr>
            </a:lvl8pPr>
            <a:lvl9pPr lvl="8" algn="l">
              <a:lnSpc>
                <a:spcPct val="100000"/>
              </a:lnSpc>
              <a:spcBef>
                <a:spcPts val="0"/>
              </a:spcBef>
              <a:spcAft>
                <a:spcPts val="0"/>
              </a:spcAft>
              <a:buSzPts val="1400"/>
              <a:buNone/>
              <a:defRPr sz="2133">
                <a:solidFill>
                  <a:schemeClr val="dk2"/>
                </a:solidFill>
              </a:defRPr>
            </a:lvl9pPr>
          </a:lstStyle>
          <a:p>
            <a:endParaRPr/>
          </a:p>
        </p:txBody>
      </p:sp>
      <p:sp>
        <p:nvSpPr>
          <p:cNvPr id="9498" name="Google Shape;9498;p83"/>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499" name="Google Shape;9499;p83"/>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0" name="Google Shape;9500;p83"/>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1" name="Google Shape;9501;p83"/>
          <p:cNvSpPr/>
          <p:nvPr/>
        </p:nvSpPr>
        <p:spPr>
          <a:xfrm>
            <a:off x="10287863" y="6527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2" name="Google Shape;9502;p83"/>
          <p:cNvSpPr/>
          <p:nvPr/>
        </p:nvSpPr>
        <p:spPr>
          <a:xfrm>
            <a:off x="3775524" y="652751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3" name="Google Shape;9503;p83"/>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4" name="Google Shape;9504;p83"/>
          <p:cNvSpPr/>
          <p:nvPr/>
        </p:nvSpPr>
        <p:spPr>
          <a:xfrm>
            <a:off x="1165057" y="19584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5" name="Google Shape;9505;p83"/>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6" name="Google Shape;9506;p83"/>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7" name="Google Shape;9507;p83"/>
          <p:cNvSpPr/>
          <p:nvPr/>
        </p:nvSpPr>
        <p:spPr>
          <a:xfrm>
            <a:off x="9698286" y="2836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8" name="Google Shape;9508;p83"/>
          <p:cNvSpPr/>
          <p:nvPr/>
        </p:nvSpPr>
        <p:spPr>
          <a:xfrm>
            <a:off x="10617190"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09" name="Google Shape;9509;p83"/>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0" name="Google Shape;9510;p83"/>
          <p:cNvSpPr/>
          <p:nvPr/>
        </p:nvSpPr>
        <p:spPr>
          <a:xfrm>
            <a:off x="506758" y="3652263"/>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1" name="Google Shape;9511;p83"/>
          <p:cNvSpPr/>
          <p:nvPr/>
        </p:nvSpPr>
        <p:spPr>
          <a:xfrm>
            <a:off x="2475986" y="19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2" name="Google Shape;9512;p83"/>
          <p:cNvSpPr/>
          <p:nvPr/>
        </p:nvSpPr>
        <p:spPr>
          <a:xfrm>
            <a:off x="3881864" y="294334"/>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3" name="Google Shape;9513;p83"/>
          <p:cNvSpPr/>
          <p:nvPr/>
        </p:nvSpPr>
        <p:spPr>
          <a:xfrm>
            <a:off x="1977824" y="480347"/>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4" name="Google Shape;9514;p83"/>
          <p:cNvSpPr/>
          <p:nvPr/>
        </p:nvSpPr>
        <p:spPr>
          <a:xfrm>
            <a:off x="7174156" y="63832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5" name="Google Shape;9515;p83"/>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48627"/>
              </a:scheme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6" name="Google Shape;9516;p83"/>
          <p:cNvSpPr/>
          <p:nvPr/>
        </p:nvSpPr>
        <p:spPr>
          <a:xfrm>
            <a:off x="1455991" y="794093"/>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9517" name="Google Shape;9517;p83"/>
          <p:cNvSpPr txBox="1">
            <a:spLocks noGrp="1"/>
          </p:cNvSpPr>
          <p:nvPr>
            <p:ph type="title"/>
          </p:nvPr>
        </p:nvSpPr>
        <p:spPr>
          <a:xfrm>
            <a:off x="2054767" y="725721"/>
            <a:ext cx="8649200" cy="6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b="1">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48822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852"/>
        <p:cNvGrpSpPr/>
        <p:nvPr/>
      </p:nvGrpSpPr>
      <p:grpSpPr>
        <a:xfrm>
          <a:off x="0" y="0"/>
          <a:ext cx="0" cy="0"/>
          <a:chOff x="0" y="0"/>
          <a:chExt cx="0" cy="0"/>
        </a:xfrm>
      </p:grpSpPr>
      <p:sp>
        <p:nvSpPr>
          <p:cNvPr id="11853" name="Google Shape;11853;p87"/>
          <p:cNvSpPr/>
          <p:nvPr/>
        </p:nvSpPr>
        <p:spPr>
          <a:xfrm>
            <a:off x="361100" y="148794"/>
            <a:ext cx="11469779" cy="6574081"/>
          </a:xfrm>
          <a:custGeom>
            <a:avLst/>
            <a:gdLst/>
            <a:ahLst/>
            <a:cxnLst/>
            <a:rect l="l" t="t" r="r" b="b"/>
            <a:pathLst>
              <a:path w="240507" h="145853" extrusionOk="0">
                <a:moveTo>
                  <a:pt x="3715" y="1"/>
                </a:moveTo>
                <a:cubicBezTo>
                  <a:pt x="1656" y="1"/>
                  <a:pt x="1" y="1656"/>
                  <a:pt x="1" y="3716"/>
                </a:cubicBezTo>
                <a:lnTo>
                  <a:pt x="1" y="142137"/>
                </a:lnTo>
                <a:cubicBezTo>
                  <a:pt x="1" y="144185"/>
                  <a:pt x="1656" y="145852"/>
                  <a:pt x="3715" y="145852"/>
                </a:cubicBezTo>
                <a:lnTo>
                  <a:pt x="236780" y="145852"/>
                </a:lnTo>
                <a:cubicBezTo>
                  <a:pt x="238840" y="145852"/>
                  <a:pt x="240507" y="144185"/>
                  <a:pt x="240507" y="142137"/>
                </a:cubicBezTo>
                <a:lnTo>
                  <a:pt x="240507" y="3716"/>
                </a:lnTo>
                <a:cubicBezTo>
                  <a:pt x="240507" y="1656"/>
                  <a:pt x="238840" y="1"/>
                  <a:pt x="236792" y="1"/>
                </a:cubicBezTo>
                <a:close/>
              </a:path>
            </a:pathLst>
          </a:custGeom>
          <a:solidFill>
            <a:schemeClr val="lt2"/>
          </a:solidFill>
          <a:ln>
            <a:noFill/>
          </a:ln>
          <a:effectLst>
            <a:outerShdw blurRad="157163" dist="66675" dir="3420000" algn="bl" rotWithShape="0">
              <a:srgbClr val="000000">
                <a:alpha val="30588"/>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54" name="Google Shape;11854;p87"/>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48627"/>
              </a:scheme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55" name="Google Shape;11855;p87"/>
          <p:cNvSpPr/>
          <p:nvPr/>
        </p:nvSpPr>
        <p:spPr>
          <a:xfrm>
            <a:off x="1455991" y="794093"/>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56" name="Google Shape;11856;p87"/>
          <p:cNvSpPr/>
          <p:nvPr/>
        </p:nvSpPr>
        <p:spPr>
          <a:xfrm>
            <a:off x="643533" y="334367"/>
            <a:ext cx="100800" cy="100800"/>
          </a:xfrm>
          <a:prstGeom prst="ellipse">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57" name="Google Shape;11857;p87"/>
          <p:cNvSpPr/>
          <p:nvPr/>
        </p:nvSpPr>
        <p:spPr>
          <a:xfrm>
            <a:off x="807567" y="334367"/>
            <a:ext cx="100800" cy="100800"/>
          </a:xfrm>
          <a:prstGeom prst="ellipse">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58" name="Google Shape;11858;p87"/>
          <p:cNvSpPr/>
          <p:nvPr/>
        </p:nvSpPr>
        <p:spPr>
          <a:xfrm>
            <a:off x="971600" y="334367"/>
            <a:ext cx="100800" cy="1008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59" name="Google Shape;11859;p87"/>
          <p:cNvSpPr txBox="1">
            <a:spLocks noGrp="1"/>
          </p:cNvSpPr>
          <p:nvPr>
            <p:ph type="title"/>
          </p:nvPr>
        </p:nvSpPr>
        <p:spPr>
          <a:xfrm>
            <a:off x="2054767" y="725721"/>
            <a:ext cx="8649200" cy="637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860" name="Google Shape;11860;p87"/>
          <p:cNvSpPr txBox="1">
            <a:spLocks noGrp="1"/>
          </p:cNvSpPr>
          <p:nvPr>
            <p:ph type="subTitle" idx="1"/>
          </p:nvPr>
        </p:nvSpPr>
        <p:spPr>
          <a:xfrm>
            <a:off x="6371793" y="3252600"/>
            <a:ext cx="4097600" cy="162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800"/>
              <a:buNone/>
              <a:defRPr sz="2133">
                <a:solidFill>
                  <a:schemeClr val="dk2"/>
                </a:solidFill>
              </a:defRPr>
            </a:lvl1pPr>
            <a:lvl2pPr lvl="1" algn="l">
              <a:lnSpc>
                <a:spcPct val="100000"/>
              </a:lnSpc>
              <a:spcBef>
                <a:spcPts val="0"/>
              </a:spcBef>
              <a:spcAft>
                <a:spcPts val="0"/>
              </a:spcAft>
              <a:buSzPts val="1400"/>
              <a:buNone/>
              <a:defRPr sz="2133">
                <a:solidFill>
                  <a:schemeClr val="dk2"/>
                </a:solidFill>
              </a:defRPr>
            </a:lvl2pPr>
            <a:lvl3pPr lvl="2" algn="l">
              <a:lnSpc>
                <a:spcPct val="100000"/>
              </a:lnSpc>
              <a:spcBef>
                <a:spcPts val="0"/>
              </a:spcBef>
              <a:spcAft>
                <a:spcPts val="0"/>
              </a:spcAft>
              <a:buSzPts val="1400"/>
              <a:buNone/>
              <a:defRPr sz="2133">
                <a:solidFill>
                  <a:schemeClr val="dk2"/>
                </a:solidFill>
              </a:defRPr>
            </a:lvl3pPr>
            <a:lvl4pPr lvl="3" algn="l">
              <a:lnSpc>
                <a:spcPct val="100000"/>
              </a:lnSpc>
              <a:spcBef>
                <a:spcPts val="0"/>
              </a:spcBef>
              <a:spcAft>
                <a:spcPts val="0"/>
              </a:spcAft>
              <a:buSzPts val="1400"/>
              <a:buNone/>
              <a:defRPr sz="2133">
                <a:solidFill>
                  <a:schemeClr val="dk2"/>
                </a:solidFill>
              </a:defRPr>
            </a:lvl4pPr>
            <a:lvl5pPr lvl="4" algn="l">
              <a:lnSpc>
                <a:spcPct val="100000"/>
              </a:lnSpc>
              <a:spcBef>
                <a:spcPts val="0"/>
              </a:spcBef>
              <a:spcAft>
                <a:spcPts val="0"/>
              </a:spcAft>
              <a:buSzPts val="1400"/>
              <a:buNone/>
              <a:defRPr sz="2133">
                <a:solidFill>
                  <a:schemeClr val="dk2"/>
                </a:solidFill>
              </a:defRPr>
            </a:lvl5pPr>
            <a:lvl6pPr lvl="5" algn="l">
              <a:lnSpc>
                <a:spcPct val="100000"/>
              </a:lnSpc>
              <a:spcBef>
                <a:spcPts val="0"/>
              </a:spcBef>
              <a:spcAft>
                <a:spcPts val="0"/>
              </a:spcAft>
              <a:buSzPts val="1400"/>
              <a:buNone/>
              <a:defRPr sz="2133">
                <a:solidFill>
                  <a:schemeClr val="dk2"/>
                </a:solidFill>
              </a:defRPr>
            </a:lvl6pPr>
            <a:lvl7pPr lvl="6" algn="l">
              <a:lnSpc>
                <a:spcPct val="100000"/>
              </a:lnSpc>
              <a:spcBef>
                <a:spcPts val="0"/>
              </a:spcBef>
              <a:spcAft>
                <a:spcPts val="0"/>
              </a:spcAft>
              <a:buSzPts val="1400"/>
              <a:buNone/>
              <a:defRPr sz="2133">
                <a:solidFill>
                  <a:schemeClr val="dk2"/>
                </a:solidFill>
              </a:defRPr>
            </a:lvl7pPr>
            <a:lvl8pPr lvl="7" algn="l">
              <a:lnSpc>
                <a:spcPct val="100000"/>
              </a:lnSpc>
              <a:spcBef>
                <a:spcPts val="0"/>
              </a:spcBef>
              <a:spcAft>
                <a:spcPts val="0"/>
              </a:spcAft>
              <a:buSzPts val="1400"/>
              <a:buNone/>
              <a:defRPr sz="2133">
                <a:solidFill>
                  <a:schemeClr val="dk2"/>
                </a:solidFill>
              </a:defRPr>
            </a:lvl8pPr>
            <a:lvl9pPr lvl="8" algn="l">
              <a:lnSpc>
                <a:spcPct val="100000"/>
              </a:lnSpc>
              <a:spcBef>
                <a:spcPts val="0"/>
              </a:spcBef>
              <a:spcAft>
                <a:spcPts val="0"/>
              </a:spcAft>
              <a:buSzPts val="1400"/>
              <a:buNone/>
              <a:defRPr sz="2133">
                <a:solidFill>
                  <a:schemeClr val="dk2"/>
                </a:solidFill>
              </a:defRPr>
            </a:lvl9pPr>
          </a:lstStyle>
          <a:p>
            <a:endParaRPr/>
          </a:p>
        </p:txBody>
      </p:sp>
      <p:sp>
        <p:nvSpPr>
          <p:cNvPr id="11861" name="Google Shape;11861;p87"/>
          <p:cNvSpPr/>
          <p:nvPr/>
        </p:nvSpPr>
        <p:spPr>
          <a:xfrm>
            <a:off x="4971796" y="6261501"/>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2" name="Google Shape;11862;p87"/>
          <p:cNvSpPr/>
          <p:nvPr/>
        </p:nvSpPr>
        <p:spPr>
          <a:xfrm>
            <a:off x="9879391" y="6537980"/>
            <a:ext cx="553525" cy="53448"/>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3" name="Google Shape;11863;p87"/>
          <p:cNvSpPr/>
          <p:nvPr/>
        </p:nvSpPr>
        <p:spPr>
          <a:xfrm>
            <a:off x="651423" y="4853519"/>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4" name="Google Shape;11864;p87"/>
          <p:cNvSpPr/>
          <p:nvPr/>
        </p:nvSpPr>
        <p:spPr>
          <a:xfrm>
            <a:off x="961857" y="1755270"/>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5" name="Google Shape;11865;p87"/>
          <p:cNvSpPr/>
          <p:nvPr/>
        </p:nvSpPr>
        <p:spPr>
          <a:xfrm>
            <a:off x="506757" y="10398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6" name="Google Shape;11866;p87"/>
          <p:cNvSpPr/>
          <p:nvPr/>
        </p:nvSpPr>
        <p:spPr>
          <a:xfrm>
            <a:off x="1060290" y="5919586"/>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7" name="Google Shape;11867;p87"/>
          <p:cNvSpPr/>
          <p:nvPr/>
        </p:nvSpPr>
        <p:spPr>
          <a:xfrm>
            <a:off x="2559757" y="653795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8" name="Google Shape;11868;p87"/>
          <p:cNvSpPr/>
          <p:nvPr/>
        </p:nvSpPr>
        <p:spPr>
          <a:xfrm>
            <a:off x="8614790" y="6361903"/>
            <a:ext cx="85743" cy="8574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69" name="Google Shape;11869;p87"/>
          <p:cNvSpPr/>
          <p:nvPr/>
        </p:nvSpPr>
        <p:spPr>
          <a:xfrm>
            <a:off x="549597" y="21250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70" name="Google Shape;11870;p87"/>
          <p:cNvSpPr/>
          <p:nvPr/>
        </p:nvSpPr>
        <p:spPr>
          <a:xfrm>
            <a:off x="6496301" y="435171"/>
            <a:ext cx="85724" cy="85724"/>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71" name="Google Shape;11871;p87"/>
          <p:cNvSpPr/>
          <p:nvPr/>
        </p:nvSpPr>
        <p:spPr>
          <a:xfrm>
            <a:off x="493615" y="5475185"/>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72" name="Google Shape;11872;p87"/>
          <p:cNvSpPr/>
          <p:nvPr/>
        </p:nvSpPr>
        <p:spPr>
          <a:xfrm>
            <a:off x="1287431" y="1625301"/>
            <a:ext cx="401363"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11873" name="Google Shape;11873;p87"/>
          <p:cNvSpPr/>
          <p:nvPr/>
        </p:nvSpPr>
        <p:spPr>
          <a:xfrm>
            <a:off x="2677329" y="252034"/>
            <a:ext cx="288848" cy="53436"/>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rgbClr val="394867"/>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51075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5280" y="6377941"/>
            <a:ext cx="3901440"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09600" y="6377941"/>
            <a:ext cx="280416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pPr/>
              <a:t>7/26/2023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834579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F9033F92-5447-4701-9973-78667CCF7DF9}"/>
              </a:ext>
            </a:extLst>
          </p:cNvPr>
          <p:cNvSpPr>
            <a:spLocks noGrp="1"/>
          </p:cNvSpPr>
          <p:nvPr>
            <p:ph type="pic" sz="quarter" idx="14" hasCustomPrompt="1"/>
          </p:nvPr>
        </p:nvSpPr>
        <p:spPr>
          <a:xfrm>
            <a:off x="905524" y="1837041"/>
            <a:ext cx="2268000" cy="1986288"/>
          </a:xfrm>
          <a:prstGeom prst="rect">
            <a:avLst/>
          </a:prstGeom>
          <a:solidFill>
            <a:schemeClr val="bg1">
              <a:lumMod val="95000"/>
            </a:schemeClr>
          </a:solidFill>
          <a:ln w="1905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81009FC0-F461-43C1-A305-424A4B8DBC21}"/>
              </a:ext>
            </a:extLst>
          </p:cNvPr>
          <p:cNvSpPr>
            <a:spLocks noGrp="1"/>
          </p:cNvSpPr>
          <p:nvPr>
            <p:ph type="pic" sz="quarter" idx="33" hasCustomPrompt="1"/>
          </p:nvPr>
        </p:nvSpPr>
        <p:spPr>
          <a:xfrm>
            <a:off x="3603313" y="1837041"/>
            <a:ext cx="2268000" cy="1986288"/>
          </a:xfrm>
          <a:prstGeom prst="rect">
            <a:avLst/>
          </a:prstGeom>
          <a:solidFill>
            <a:schemeClr val="bg1">
              <a:lumMod val="95000"/>
            </a:schemeClr>
          </a:solidFill>
          <a:ln w="19050">
            <a:solidFill>
              <a:schemeClr val="accent2"/>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2D3E3847-E4AC-4C7E-9A5E-BE2F9DB0A4D3}"/>
              </a:ext>
            </a:extLst>
          </p:cNvPr>
          <p:cNvSpPr>
            <a:spLocks noGrp="1"/>
          </p:cNvSpPr>
          <p:nvPr>
            <p:ph type="pic" sz="quarter" idx="38" hasCustomPrompt="1"/>
          </p:nvPr>
        </p:nvSpPr>
        <p:spPr>
          <a:xfrm>
            <a:off x="6301102" y="1837041"/>
            <a:ext cx="2268000" cy="1986288"/>
          </a:xfrm>
          <a:prstGeom prst="rect">
            <a:avLst/>
          </a:prstGeom>
          <a:solidFill>
            <a:schemeClr val="bg1">
              <a:lumMod val="95000"/>
            </a:schemeClr>
          </a:solidFill>
          <a:ln w="19050">
            <a:solidFill>
              <a:schemeClr val="accent3"/>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C0A871EA-43B6-40F5-B8FE-1A422C77A0C5}"/>
              </a:ext>
            </a:extLst>
          </p:cNvPr>
          <p:cNvSpPr>
            <a:spLocks noGrp="1"/>
          </p:cNvSpPr>
          <p:nvPr>
            <p:ph type="pic" sz="quarter" idx="43" hasCustomPrompt="1"/>
          </p:nvPr>
        </p:nvSpPr>
        <p:spPr>
          <a:xfrm>
            <a:off x="9016308" y="1837041"/>
            <a:ext cx="2268000" cy="1986288"/>
          </a:xfrm>
          <a:prstGeom prst="rect">
            <a:avLst/>
          </a:prstGeom>
          <a:solidFill>
            <a:schemeClr val="bg1">
              <a:lumMod val="95000"/>
            </a:schemeClr>
          </a:solidFill>
          <a:ln w="19050">
            <a:solidFill>
              <a:schemeClr val="accent4"/>
            </a:solidFill>
          </a:ln>
        </p:spPr>
        <p:txBody>
          <a:bodyPr anchor="ctr"/>
          <a:lstStyle>
            <a:lvl1pPr algn="ctr">
              <a:lnSpc>
                <a:spcPct val="100000"/>
              </a:lnSpc>
              <a:defRPr lang="ko-KR" altLang="en-US" sz="1200" dirty="0">
                <a:solidFill>
                  <a:schemeClr val="tx1">
                    <a:lumMod val="75000"/>
                    <a:lumOff val="25000"/>
                  </a:schemeClr>
                </a:solidFill>
                <a:latin typeface="+mn-lt"/>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9A757F5D-4C8E-4BEE-AD55-7B1F4C7E5058}"/>
              </a:ext>
            </a:extLst>
          </p:cNvPr>
          <p:cNvSpPr>
            <a:spLocks noGrp="1"/>
          </p:cNvSpPr>
          <p:nvPr>
            <p:ph type="pic" sz="quarter" idx="10" hasCustomPrompt="1"/>
          </p:nvPr>
        </p:nvSpPr>
        <p:spPr>
          <a:xfrm>
            <a:off x="0" y="0"/>
            <a:ext cx="5903383" cy="6858000"/>
          </a:xfrm>
          <a:prstGeom prst="rect">
            <a:avLst/>
          </a:prstGeom>
          <a:solidFill>
            <a:schemeClr val="bg1">
              <a:lumMod val="95000"/>
            </a:schemeClr>
          </a:solidFill>
        </p:spPr>
        <p:txBody>
          <a:bodyPr tIns="190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p:txBody>
      </p:sp>
      <p:sp>
        <p:nvSpPr>
          <p:cNvPr id="3" name="Picture Placeholder 5">
            <a:extLst>
              <a:ext uri="{FF2B5EF4-FFF2-40B4-BE49-F238E27FC236}">
                <a16:creationId xmlns:a16="http://schemas.microsoft.com/office/drawing/2014/main" id="{6F757335-D800-4EEA-9CE9-408094DD27B1}"/>
              </a:ext>
            </a:extLst>
          </p:cNvPr>
          <p:cNvSpPr>
            <a:spLocks noGrp="1"/>
          </p:cNvSpPr>
          <p:nvPr>
            <p:ph type="pic" sz="quarter" idx="11" hasCustomPrompt="1"/>
          </p:nvPr>
        </p:nvSpPr>
        <p:spPr>
          <a:xfrm>
            <a:off x="645534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4" name="Picture Placeholder 5">
            <a:extLst>
              <a:ext uri="{FF2B5EF4-FFF2-40B4-BE49-F238E27FC236}">
                <a16:creationId xmlns:a16="http://schemas.microsoft.com/office/drawing/2014/main" id="{0649CB23-30FC-4222-A82E-B62216712CD9}"/>
              </a:ext>
            </a:extLst>
          </p:cNvPr>
          <p:cNvSpPr>
            <a:spLocks noGrp="1"/>
          </p:cNvSpPr>
          <p:nvPr>
            <p:ph type="pic" sz="quarter" idx="12" hasCustomPrompt="1"/>
          </p:nvPr>
        </p:nvSpPr>
        <p:spPr>
          <a:xfrm>
            <a:off x="9307482" y="764189"/>
            <a:ext cx="2319231" cy="2295361"/>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19958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2" name="Picture Placeholder 10">
            <a:extLst>
              <a:ext uri="{FF2B5EF4-FFF2-40B4-BE49-F238E27FC236}">
                <a16:creationId xmlns:a16="http://schemas.microsoft.com/office/drawing/2014/main" id="{96DDDB5F-280B-4331-9598-C8195A43A25D}"/>
              </a:ext>
            </a:extLst>
          </p:cNvPr>
          <p:cNvSpPr>
            <a:spLocks noGrp="1"/>
          </p:cNvSpPr>
          <p:nvPr>
            <p:ph type="pic" sz="quarter" idx="10" hasCustomPrompt="1"/>
          </p:nvPr>
        </p:nvSpPr>
        <p:spPr>
          <a:xfrm>
            <a:off x="0" y="1588585"/>
            <a:ext cx="12192000" cy="3192965"/>
          </a:xfrm>
          <a:prstGeom prst="rect">
            <a:avLst/>
          </a:prstGeom>
          <a:solidFill>
            <a:schemeClr val="bg1">
              <a:lumMod val="85000"/>
            </a:schemeClr>
          </a:solidFill>
        </p:spPr>
        <p:txBody>
          <a:bodyPr tIns="324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800">
                <a:latin typeface="+mn-lt"/>
                <a:cs typeface="Arial" pitchFamily="34" charset="0"/>
              </a:defRPr>
            </a:lvl1pPr>
          </a:lstStyle>
          <a:p>
            <a:r>
              <a:rPr lang="en-US" altLang="ko-KR" dirty="0"/>
              <a:t>Place Your Picture Here And Send To Back</a:t>
            </a:r>
            <a:endParaRPr lang="ko-KR" altLang="en-US" dirty="0"/>
          </a:p>
          <a:p>
            <a:endParaRPr lang="ko-KR" altLang="en-US" dirty="0"/>
          </a:p>
        </p:txBody>
      </p:sp>
      <p:sp>
        <p:nvSpPr>
          <p:cNvPr id="3" name="Rectangle 2">
            <a:extLst>
              <a:ext uri="{FF2B5EF4-FFF2-40B4-BE49-F238E27FC236}">
                <a16:creationId xmlns:a16="http://schemas.microsoft.com/office/drawing/2014/main" id="{908B40CD-7F2F-4D2A-ABFB-C9D21AE99420}"/>
              </a:ext>
            </a:extLst>
          </p:cNvPr>
          <p:cNvSpPr/>
          <p:nvPr userDrawn="1"/>
        </p:nvSpPr>
        <p:spPr>
          <a:xfrm>
            <a:off x="0" y="1389109"/>
            <a:ext cx="12192000" cy="2138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800" dirty="0"/>
              <a:t>                     </a:t>
            </a:r>
            <a:endParaRPr lang="ko-KR" altLang="en-US" sz="1800" dirty="0"/>
          </a:p>
        </p:txBody>
      </p:sp>
      <p:sp>
        <p:nvSpPr>
          <p:cNvPr id="4" name="Rectangle 3">
            <a:extLst>
              <a:ext uri="{FF2B5EF4-FFF2-40B4-BE49-F238E27FC236}">
                <a16:creationId xmlns:a16="http://schemas.microsoft.com/office/drawing/2014/main" id="{5353D3E8-EA73-4D55-A85B-305A0FC68ADE}"/>
              </a:ext>
            </a:extLst>
          </p:cNvPr>
          <p:cNvSpPr/>
          <p:nvPr userDrawn="1"/>
        </p:nvSpPr>
        <p:spPr>
          <a:xfrm>
            <a:off x="0" y="6638925"/>
            <a:ext cx="12192000" cy="2190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32950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8"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5" r:id="rId3"/>
    <p:sldLayoutId id="2147483676" r:id="rId4"/>
    <p:sldLayoutId id="2147483679" r:id="rId5"/>
    <p:sldLayoutId id="2147483678" r:id="rId6"/>
    <p:sldLayoutId id="2147483677" r:id="rId7"/>
    <p:sldLayoutId id="2147483680" r:id="rId8"/>
    <p:sldLayoutId id="2147483681" r:id="rId9"/>
    <p:sldLayoutId id="2147483682" r:id="rId10"/>
    <p:sldLayoutId id="2147483683" r:id="rId11"/>
    <p:sldLayoutId id="2147483684" r:id="rId12"/>
    <p:sldLayoutId id="2147483685" r:id="rId13"/>
    <p:sldLayoutId id="2147483686" r:id="rId14"/>
    <p:sldLayoutId id="2147483689" r:id="rId15"/>
    <p:sldLayoutId id="2147483688" r:id="rId16"/>
    <p:sldLayoutId id="2147483687" r:id="rId17"/>
    <p:sldLayoutId id="2147483671" r:id="rId18"/>
    <p:sldLayoutId id="2147483672" r:id="rId19"/>
    <p:sldLayoutId id="2147483691" r:id="rId20"/>
    <p:sldLayoutId id="2147483693" r:id="rId21"/>
    <p:sldLayoutId id="2147483694"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23.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5.xml"/></Relationships>
</file>

<file path=ppt/slides/_rels/slide11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5.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5.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5.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3" Type="http://schemas.openxmlformats.org/officeDocument/2006/relationships/hyperlink" Target="https://kurikulum.gtk.kemdikbud.go.id/video-tutorial-pendaftaran-implementasi-kurikulum-merdeka/" TargetMode="External"/><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hyperlink" Target="https://kurikulum.gtk.kemdikbud.go.id/video-tutorial-pendaftaran-implementasi-kurikulum-merdeka/" TargetMode="Externa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18" Type="http://schemas.openxmlformats.org/officeDocument/2006/relationships/image" Target="../media/image148.svg"/><Relationship Id="rId3" Type="http://schemas.openxmlformats.org/officeDocument/2006/relationships/image" Target="../media/image133.jpeg"/><Relationship Id="rId21" Type="http://schemas.openxmlformats.org/officeDocument/2006/relationships/image" Target="../media/image151.png"/><Relationship Id="rId7" Type="http://schemas.openxmlformats.org/officeDocument/2006/relationships/image" Target="../media/image137.pn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38.xml"/><Relationship Id="rId16" Type="http://schemas.openxmlformats.org/officeDocument/2006/relationships/image" Target="../media/image146.png"/><Relationship Id="rId20" Type="http://schemas.openxmlformats.org/officeDocument/2006/relationships/image" Target="../media/image150.svg"/><Relationship Id="rId1" Type="http://schemas.openxmlformats.org/officeDocument/2006/relationships/slideLayout" Target="../slideLayouts/slideLayout25.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jpeg"/><Relationship Id="rId10" Type="http://schemas.openxmlformats.org/officeDocument/2006/relationships/image" Target="../media/image140.jpeg"/><Relationship Id="rId19" Type="http://schemas.openxmlformats.org/officeDocument/2006/relationships/image" Target="../media/image149.png"/><Relationship Id="rId4" Type="http://schemas.openxmlformats.org/officeDocument/2006/relationships/image" Target="../media/image134.png"/><Relationship Id="rId9" Type="http://schemas.openxmlformats.org/officeDocument/2006/relationships/image" Target="../media/image139.jpeg"/><Relationship Id="rId14" Type="http://schemas.openxmlformats.org/officeDocument/2006/relationships/image" Target="../media/image144.svg"/></Relationships>
</file>

<file path=ppt/slides/_rels/slide126.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svg"/><Relationship Id="rId18" Type="http://schemas.openxmlformats.org/officeDocument/2006/relationships/image" Target="../media/image159.png"/><Relationship Id="rId3" Type="http://schemas.openxmlformats.org/officeDocument/2006/relationships/image" Target="../media/image133.jpeg"/><Relationship Id="rId21" Type="http://schemas.openxmlformats.org/officeDocument/2006/relationships/image" Target="../media/image162.svg"/><Relationship Id="rId7" Type="http://schemas.openxmlformats.org/officeDocument/2006/relationships/image" Target="../media/image152.png"/><Relationship Id="rId12" Type="http://schemas.openxmlformats.org/officeDocument/2006/relationships/image" Target="../media/image157.png"/><Relationship Id="rId17" Type="http://schemas.openxmlformats.org/officeDocument/2006/relationships/image" Target="../media/image150.svg"/><Relationship Id="rId2" Type="http://schemas.openxmlformats.org/officeDocument/2006/relationships/notesSlide" Target="../notesSlides/notesSlide39.xml"/><Relationship Id="rId16" Type="http://schemas.openxmlformats.org/officeDocument/2006/relationships/image" Target="../media/image149.png"/><Relationship Id="rId20" Type="http://schemas.openxmlformats.org/officeDocument/2006/relationships/image" Target="../media/image161.png"/><Relationship Id="rId1" Type="http://schemas.openxmlformats.org/officeDocument/2006/relationships/slideLayout" Target="../slideLayouts/slideLayout25.xml"/><Relationship Id="rId6" Type="http://schemas.openxmlformats.org/officeDocument/2006/relationships/image" Target="../media/image136.svg"/><Relationship Id="rId11" Type="http://schemas.openxmlformats.org/officeDocument/2006/relationships/image" Target="../media/image156.svg"/><Relationship Id="rId5" Type="http://schemas.openxmlformats.org/officeDocument/2006/relationships/image" Target="../media/image135.png"/><Relationship Id="rId15" Type="http://schemas.openxmlformats.org/officeDocument/2006/relationships/image" Target="../media/image148.svg"/><Relationship Id="rId23" Type="http://schemas.openxmlformats.org/officeDocument/2006/relationships/image" Target="../media/image164.png"/><Relationship Id="rId10" Type="http://schemas.openxmlformats.org/officeDocument/2006/relationships/image" Target="../media/image155.png"/><Relationship Id="rId19" Type="http://schemas.openxmlformats.org/officeDocument/2006/relationships/image" Target="../media/image160.png"/><Relationship Id="rId4" Type="http://schemas.openxmlformats.org/officeDocument/2006/relationships/image" Target="../media/image134.png"/><Relationship Id="rId9" Type="http://schemas.openxmlformats.org/officeDocument/2006/relationships/image" Target="../media/image154.png"/><Relationship Id="rId14" Type="http://schemas.openxmlformats.org/officeDocument/2006/relationships/image" Target="../media/image147.png"/><Relationship Id="rId22" Type="http://schemas.openxmlformats.org/officeDocument/2006/relationships/image" Target="../media/image163.png"/></Relationships>
</file>

<file path=ppt/slides/_rels/slide127.xml.rels><?xml version="1.0" encoding="UTF-8" standalone="yes"?>
<Relationships xmlns="http://schemas.openxmlformats.org/package/2006/relationships"><Relationship Id="rId8" Type="http://schemas.openxmlformats.org/officeDocument/2006/relationships/image" Target="../media/image166.png"/><Relationship Id="rId13" Type="http://schemas.openxmlformats.org/officeDocument/2006/relationships/image" Target="../media/image169.png"/><Relationship Id="rId18" Type="http://schemas.openxmlformats.org/officeDocument/2006/relationships/image" Target="../media/image174.svg"/><Relationship Id="rId3" Type="http://schemas.openxmlformats.org/officeDocument/2006/relationships/image" Target="../media/image133.jpeg"/><Relationship Id="rId21" Type="http://schemas.openxmlformats.org/officeDocument/2006/relationships/image" Target="../media/image149.png"/><Relationship Id="rId7" Type="http://schemas.openxmlformats.org/officeDocument/2006/relationships/image" Target="../media/image165.png"/><Relationship Id="rId12" Type="http://schemas.openxmlformats.org/officeDocument/2006/relationships/image" Target="../media/image168.png"/><Relationship Id="rId17" Type="http://schemas.openxmlformats.org/officeDocument/2006/relationships/image" Target="../media/image173.png"/><Relationship Id="rId25" Type="http://schemas.openxmlformats.org/officeDocument/2006/relationships/image" Target="../media/image177.png"/><Relationship Id="rId2" Type="http://schemas.openxmlformats.org/officeDocument/2006/relationships/notesSlide" Target="../notesSlides/notesSlide40.xml"/><Relationship Id="rId16" Type="http://schemas.openxmlformats.org/officeDocument/2006/relationships/image" Target="../media/image172.png"/><Relationship Id="rId20" Type="http://schemas.openxmlformats.org/officeDocument/2006/relationships/image" Target="../media/image148.svg"/><Relationship Id="rId1" Type="http://schemas.openxmlformats.org/officeDocument/2006/relationships/slideLayout" Target="../slideLayouts/slideLayout25.xml"/><Relationship Id="rId6" Type="http://schemas.openxmlformats.org/officeDocument/2006/relationships/image" Target="../media/image136.svg"/><Relationship Id="rId11" Type="http://schemas.openxmlformats.org/officeDocument/2006/relationships/image" Target="../media/image167.png"/><Relationship Id="rId24" Type="http://schemas.openxmlformats.org/officeDocument/2006/relationships/image" Target="../media/image176.png"/><Relationship Id="rId5" Type="http://schemas.openxmlformats.org/officeDocument/2006/relationships/image" Target="../media/image135.png"/><Relationship Id="rId15" Type="http://schemas.openxmlformats.org/officeDocument/2006/relationships/image" Target="../media/image171.png"/><Relationship Id="rId23" Type="http://schemas.openxmlformats.org/officeDocument/2006/relationships/image" Target="../media/image175.png"/><Relationship Id="rId10" Type="http://schemas.openxmlformats.org/officeDocument/2006/relationships/image" Target="../media/image162.svg"/><Relationship Id="rId19" Type="http://schemas.openxmlformats.org/officeDocument/2006/relationships/image" Target="../media/image147.png"/><Relationship Id="rId4" Type="http://schemas.openxmlformats.org/officeDocument/2006/relationships/image" Target="../media/image134.png"/><Relationship Id="rId9" Type="http://schemas.openxmlformats.org/officeDocument/2006/relationships/image" Target="../media/image161.png"/><Relationship Id="rId14" Type="http://schemas.openxmlformats.org/officeDocument/2006/relationships/image" Target="../media/image170.png"/><Relationship Id="rId22" Type="http://schemas.openxmlformats.org/officeDocument/2006/relationships/image" Target="../media/image150.svg"/></Relationships>
</file>

<file path=ppt/slides/_rels/slide128.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62.svg"/><Relationship Id="rId3" Type="http://schemas.openxmlformats.org/officeDocument/2006/relationships/image" Target="../media/image133.jpeg"/><Relationship Id="rId7" Type="http://schemas.openxmlformats.org/officeDocument/2006/relationships/image" Target="../media/image152.png"/><Relationship Id="rId12" Type="http://schemas.openxmlformats.org/officeDocument/2006/relationships/image" Target="../media/image161.pn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179.png"/><Relationship Id="rId11" Type="http://schemas.openxmlformats.org/officeDocument/2006/relationships/image" Target="../media/image164.png"/><Relationship Id="rId5" Type="http://schemas.openxmlformats.org/officeDocument/2006/relationships/image" Target="../media/image178.png"/><Relationship Id="rId15" Type="http://schemas.openxmlformats.org/officeDocument/2006/relationships/image" Target="../media/image183.png"/><Relationship Id="rId10" Type="http://schemas.openxmlformats.org/officeDocument/2006/relationships/image" Target="../media/image181.svg"/><Relationship Id="rId4" Type="http://schemas.openxmlformats.org/officeDocument/2006/relationships/image" Target="../media/image134.png"/><Relationship Id="rId9" Type="http://schemas.openxmlformats.org/officeDocument/2006/relationships/image" Target="../media/image180.png"/><Relationship Id="rId14" Type="http://schemas.openxmlformats.org/officeDocument/2006/relationships/image" Target="../media/image182.png"/></Relationships>
</file>

<file path=ppt/slides/_rels/slide129.xml.rels><?xml version="1.0" encoding="UTF-8" standalone="yes"?>
<Relationships xmlns="http://schemas.openxmlformats.org/package/2006/relationships"><Relationship Id="rId3" Type="http://schemas.openxmlformats.org/officeDocument/2006/relationships/hyperlink" Target="https://guru.kemdikbud.go.id/" TargetMode="External"/><Relationship Id="rId2" Type="http://schemas.openxmlformats.org/officeDocument/2006/relationships/hyperlink" Target="https://linktr.ee/pembelajaranparadigmabaru" TargetMode="External"/><Relationship Id="rId1" Type="http://schemas.openxmlformats.org/officeDocument/2006/relationships/slideLayout" Target="../slideLayouts/slideLayout23.xml"/><Relationship Id="rId4" Type="http://schemas.openxmlformats.org/officeDocument/2006/relationships/hyperlink" Target="https://play.google.com/store/apps/details?id=id.belajar.app"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kurikulum.gtk.kemdikbud.go.id/"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23.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15.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30.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18.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17.png"/><Relationship Id="rId9" Type="http://schemas.openxmlformats.org/officeDocument/2006/relationships/image" Target="../media/image43.pn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32.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0.xml"/><Relationship Id="rId1" Type="http://schemas.openxmlformats.org/officeDocument/2006/relationships/slideLayout" Target="../slideLayouts/slideLayout33.xml"/><Relationship Id="rId4" Type="http://schemas.openxmlformats.org/officeDocument/2006/relationships/slide" Target="slide14.xml"/></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2.xml"/><Relationship Id="rId1" Type="http://schemas.openxmlformats.org/officeDocument/2006/relationships/slideLayout" Target="../slideLayouts/slideLayout33.xml"/><Relationship Id="rId4" Type="http://schemas.openxmlformats.org/officeDocument/2006/relationships/slide" Target="slide14.xml"/></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slide" Target="slide14.xml"/></Relationships>
</file>

<file path=ppt/slides/_rels/slide4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46.png"/><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5.png"/><Relationship Id="rId7" Type="http://schemas.openxmlformats.org/officeDocument/2006/relationships/image" Target="../media/image76.png"/><Relationship Id="rId2" Type="http://schemas.openxmlformats.org/officeDocument/2006/relationships/image" Target="../media/image14.png"/><Relationship Id="rId1" Type="http://schemas.openxmlformats.org/officeDocument/2006/relationships/slideLayout" Target="../slideLayouts/slideLayout31.xml"/><Relationship Id="rId6" Type="http://schemas.openxmlformats.org/officeDocument/2006/relationships/image" Target="../media/image75.png"/><Relationship Id="rId5" Type="http://schemas.openxmlformats.org/officeDocument/2006/relationships/image" Target="../media/image42.png"/><Relationship Id="rId10" Type="http://schemas.openxmlformats.org/officeDocument/2006/relationships/image" Target="../media/image79.png"/><Relationship Id="rId4" Type="http://schemas.openxmlformats.org/officeDocument/2006/relationships/image" Target="../media/image41.png"/><Relationship Id="rId9"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hyperlink" Target="https://linktr.ee/pembelajaranparadigmabaru" TargetMode="Externa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1.xml"/><Relationship Id="rId4" Type="http://schemas.openxmlformats.org/officeDocument/2006/relationships/image" Target="../media/image10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1.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C59EDD-D3CA-4429-A4EA-C5CFDC534119}"/>
              </a:ext>
            </a:extLst>
          </p:cNvPr>
          <p:cNvSpPr>
            <a:spLocks noGrp="1"/>
          </p:cNvSpPr>
          <p:nvPr>
            <p:ph type="body" sz="quarter" idx="10"/>
          </p:nvPr>
        </p:nvSpPr>
        <p:spPr>
          <a:xfrm>
            <a:off x="309401" y="1586072"/>
            <a:ext cx="11573197" cy="3154189"/>
          </a:xfrm>
        </p:spPr>
        <p:txBody>
          <a:bodyPr/>
          <a:lstStyle/>
          <a:p>
            <a:r>
              <a:rPr lang="nn-NO" sz="4400" b="1" dirty="0"/>
              <a:t>Implementasi Kurikulum Merdeka</a:t>
            </a:r>
          </a:p>
          <a:p>
            <a:r>
              <a:rPr lang="nn-NO" sz="4400" b="1" dirty="0"/>
              <a:t>PENGIMBASAN SEKOLAH PENGGERAK</a:t>
            </a:r>
            <a:endParaRPr lang="en-ID" sz="4400" b="1" dirty="0"/>
          </a:p>
        </p:txBody>
      </p:sp>
      <p:sp>
        <p:nvSpPr>
          <p:cNvPr id="3" name="TextBox 2">
            <a:extLst>
              <a:ext uri="{FF2B5EF4-FFF2-40B4-BE49-F238E27FC236}">
                <a16:creationId xmlns:a16="http://schemas.microsoft.com/office/drawing/2014/main" id="{35E4B2EC-2375-44DC-B288-FA45A0DD6B7A}"/>
              </a:ext>
            </a:extLst>
          </p:cNvPr>
          <p:cNvSpPr txBox="1"/>
          <p:nvPr/>
        </p:nvSpPr>
        <p:spPr>
          <a:xfrm>
            <a:off x="2901820" y="3800713"/>
            <a:ext cx="5617029" cy="369332"/>
          </a:xfrm>
          <a:prstGeom prst="rect">
            <a:avLst/>
          </a:prstGeom>
          <a:noFill/>
        </p:spPr>
        <p:txBody>
          <a:bodyPr wrap="square" rtlCol="0">
            <a:spAutoFit/>
          </a:bodyPr>
          <a:lstStyle/>
          <a:p>
            <a:r>
              <a:rPr lang="en-US" dirty="0"/>
              <a:t>SLB AULIA  AZZAHTRA KABUPATEN KUNINGAN</a:t>
            </a:r>
            <a:endParaRPr lang="en-ID" dirty="0"/>
          </a:p>
        </p:txBody>
      </p:sp>
      <p:pic>
        <p:nvPicPr>
          <p:cNvPr id="1026" name="Picture 2" descr="Image result for Kemendikbud">
            <a:extLst>
              <a:ext uri="{FF2B5EF4-FFF2-40B4-BE49-F238E27FC236}">
                <a16:creationId xmlns:a16="http://schemas.microsoft.com/office/drawing/2014/main" id="{D3DF780B-8E6A-40B0-89BE-F1E6A1412A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5257" y="232015"/>
            <a:ext cx="1462732" cy="148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299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75"/>
          <p:cNvSpPr txBox="1">
            <a:spLocks noGrp="1"/>
          </p:cNvSpPr>
          <p:nvPr>
            <p:ph type="title"/>
          </p:nvPr>
        </p:nvSpPr>
        <p:spPr>
          <a:xfrm>
            <a:off x="2054767" y="725721"/>
            <a:ext cx="8649200" cy="637600"/>
          </a:xfrm>
          <a:prstGeom prst="rect">
            <a:avLst/>
          </a:prstGeom>
        </p:spPr>
        <p:txBody>
          <a:bodyPr spcFirstLastPara="1" wrap="square" lIns="121900" tIns="121900" rIns="121900" bIns="121900" anchor="ctr" anchorCtr="0">
            <a:noAutofit/>
          </a:bodyPr>
          <a:lstStyle/>
          <a:p>
            <a:r>
              <a:rPr lang="en" sz="3200"/>
              <a:t>Keunggulan Kurikulum Merdeka</a:t>
            </a:r>
            <a:endParaRPr sz="3200"/>
          </a:p>
        </p:txBody>
      </p:sp>
      <p:sp>
        <p:nvSpPr>
          <p:cNvPr id="1947" name="Google Shape;1947;p75">
            <a:hlinkClick r:id="" action="ppaction://noaction"/>
          </p:cNvPr>
          <p:cNvSpPr/>
          <p:nvPr/>
        </p:nvSpPr>
        <p:spPr>
          <a:xfrm rot="5400000">
            <a:off x="9856833" y="3309867"/>
            <a:ext cx="32560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48" name="Google Shape;1948;p75">
            <a:hlinkClick r:id="" action="ppaction://noaction"/>
          </p:cNvPr>
          <p:cNvSpPr/>
          <p:nvPr/>
        </p:nvSpPr>
        <p:spPr>
          <a:xfrm rot="5400000">
            <a:off x="10629036" y="2532948"/>
            <a:ext cx="17116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49" name="Google Shape;1949;p75">
            <a:hlinkClick r:id="" action="ppaction://noaction"/>
          </p:cNvPr>
          <p:cNvSpPr/>
          <p:nvPr/>
        </p:nvSpPr>
        <p:spPr>
          <a:xfrm rot="5400000">
            <a:off x="10608836" y="5804903"/>
            <a:ext cx="17520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50" name="Google Shape;1950;p75">
            <a:hlinkClick r:id="rId3" action="ppaction://hlinksldjump"/>
          </p:cNvPr>
          <p:cNvSpPr/>
          <p:nvPr/>
        </p:nvSpPr>
        <p:spPr>
          <a:xfrm rot="5400000">
            <a:off x="10702633" y="893500"/>
            <a:ext cx="15644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51" name="Google Shape;1951;p75">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52" name="Google Shape;1952;p75">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53" name="Google Shape;1953;p75"/>
          <p:cNvSpPr/>
          <p:nvPr/>
        </p:nvSpPr>
        <p:spPr>
          <a:xfrm flipH="1">
            <a:off x="6543733" y="1783133"/>
            <a:ext cx="4216000" cy="1706400"/>
          </a:xfrm>
          <a:prstGeom prst="wedgeRoundRectCallout">
            <a:avLst>
              <a:gd name="adj1" fmla="val -20833"/>
              <a:gd name="adj2" fmla="val 62500"/>
              <a:gd name="adj3" fmla="val 0"/>
            </a:avLst>
          </a:prstGeom>
          <a:solidFill>
            <a:schemeClr val="lt2"/>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54" name="Google Shape;1954;p75"/>
          <p:cNvSpPr txBox="1">
            <a:spLocks noGrp="1"/>
          </p:cNvSpPr>
          <p:nvPr>
            <p:ph type="subTitle" idx="2"/>
          </p:nvPr>
        </p:nvSpPr>
        <p:spPr>
          <a:xfrm>
            <a:off x="7015767" y="2131067"/>
            <a:ext cx="4105600" cy="880800"/>
          </a:xfrm>
          <a:prstGeom prst="rect">
            <a:avLst/>
          </a:prstGeom>
        </p:spPr>
        <p:txBody>
          <a:bodyPr spcFirstLastPara="1" wrap="square" lIns="121900" tIns="121900" rIns="121900" bIns="121900" anchor="ctr" anchorCtr="0">
            <a:noAutofit/>
          </a:bodyPr>
          <a:lstStyle/>
          <a:p>
            <a:pPr marL="0" indent="0"/>
            <a:r>
              <a:rPr lang="en" dirty="0">
                <a:solidFill>
                  <a:srgbClr val="FF0000"/>
                </a:solidFill>
              </a:rPr>
              <a:t>3. Lebih Relevan dan Interaktif</a:t>
            </a:r>
            <a:endParaRPr dirty="0">
              <a:solidFill>
                <a:srgbClr val="FF0000"/>
              </a:solidFill>
            </a:endParaRPr>
          </a:p>
        </p:txBody>
      </p:sp>
      <p:sp>
        <p:nvSpPr>
          <p:cNvPr id="1955" name="Google Shape;1955;p75">
            <a:hlinkClick r:id="" action="ppaction://noaction"/>
          </p:cNvPr>
          <p:cNvSpPr/>
          <p:nvPr/>
        </p:nvSpPr>
        <p:spPr>
          <a:xfrm>
            <a:off x="860367" y="-1787323"/>
            <a:ext cx="3830000" cy="1720800"/>
          </a:xfrm>
          <a:prstGeom prst="roundRect">
            <a:avLst>
              <a:gd name="adj" fmla="val 5570"/>
            </a:avLst>
          </a:prstGeom>
          <a:solidFill>
            <a:schemeClr val="lt1"/>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56" name="Google Shape;1956;p75">
            <a:hlinkClick r:id="" action="ppaction://noaction"/>
          </p:cNvPr>
          <p:cNvSpPr/>
          <p:nvPr/>
        </p:nvSpPr>
        <p:spPr>
          <a:xfrm>
            <a:off x="472125" y="-1313523"/>
            <a:ext cx="773200" cy="773200"/>
          </a:xfrm>
          <a:prstGeom prst="ellipse">
            <a:avLst/>
          </a:prstGeom>
          <a:solidFill>
            <a:schemeClr val="lt2"/>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57" name="Google Shape;1957;p75"/>
          <p:cNvSpPr/>
          <p:nvPr/>
        </p:nvSpPr>
        <p:spPr>
          <a:xfrm>
            <a:off x="1231144" y="2385167"/>
            <a:ext cx="4726000" cy="3594800"/>
          </a:xfrm>
          <a:prstGeom prst="roundRect">
            <a:avLst>
              <a:gd name="adj" fmla="val 2711"/>
            </a:avLst>
          </a:prstGeom>
          <a:solidFill>
            <a:srgbClr val="14274E"/>
          </a:solidFill>
          <a:ln>
            <a:noFill/>
          </a:ln>
        </p:spPr>
        <p:txBody>
          <a:bodyPr spcFirstLastPara="1" wrap="square" lIns="121900" tIns="121900" rIns="121900" bIns="121900" anchor="ctr" anchorCtr="0">
            <a:noAutofit/>
          </a:bodyPr>
          <a:lstStyle/>
          <a:p>
            <a:endParaRPr/>
          </a:p>
        </p:txBody>
      </p:sp>
      <p:sp>
        <p:nvSpPr>
          <p:cNvPr id="1958" name="Google Shape;1958;p75"/>
          <p:cNvSpPr txBox="1"/>
          <p:nvPr/>
        </p:nvSpPr>
        <p:spPr>
          <a:xfrm>
            <a:off x="1432267" y="2466733"/>
            <a:ext cx="4439200" cy="3431668"/>
          </a:xfrm>
          <a:prstGeom prst="rect">
            <a:avLst/>
          </a:prstGeom>
          <a:noFill/>
          <a:ln>
            <a:noFill/>
          </a:ln>
        </p:spPr>
        <p:txBody>
          <a:bodyPr spcFirstLastPara="1" wrap="square" lIns="121900" tIns="121900" rIns="121900" bIns="121900" anchor="t" anchorCtr="0">
            <a:spAutoFit/>
          </a:bodyPr>
          <a:lstStyle/>
          <a:p>
            <a:pPr>
              <a:lnSpc>
                <a:spcPct val="115000"/>
              </a:lnSpc>
            </a:pPr>
            <a:r>
              <a:rPr lang="en" sz="2000" dirty="0">
                <a:solidFill>
                  <a:schemeClr val="lt1"/>
                </a:solidFill>
                <a:latin typeface="Nunito"/>
                <a:ea typeface="Nunito"/>
                <a:cs typeface="Nunito"/>
                <a:sym typeface="Nunito"/>
              </a:rPr>
              <a:t>Pembelajaran melalui kegiatan projek memberikan kesempatan lebih luas kepada peserta didik untuk secara aktif mengeksplorasi isu-isu aktual misalnya isu lingkungan, kesehatan, dan lainnya untuk mendukung pengembangan karakter dan kompetensi Profil Pelajar Pancasila.</a:t>
            </a:r>
            <a:endParaRPr sz="2000" dirty="0">
              <a:latin typeface="Nunito"/>
              <a:ea typeface="Nunito"/>
              <a:cs typeface="Nunito"/>
              <a:sym typeface="Nunito"/>
            </a:endParaRPr>
          </a:p>
        </p:txBody>
      </p:sp>
      <p:pic>
        <p:nvPicPr>
          <p:cNvPr id="1959" name="Google Shape;1959;p75"/>
          <p:cNvPicPr preferRelativeResize="0"/>
          <p:nvPr/>
        </p:nvPicPr>
        <p:blipFill>
          <a:blip r:embed="rId4" cstate="print">
            <a:alphaModFix/>
          </a:blip>
          <a:stretch>
            <a:fillRect/>
          </a:stretch>
        </p:blipFill>
        <p:spPr>
          <a:xfrm flipH="1">
            <a:off x="7411262" y="3779601"/>
            <a:ext cx="2579865" cy="2962068"/>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28BB3-AB3A-4EDF-AB85-E36B7E7569E7}"/>
              </a:ext>
            </a:extLst>
          </p:cNvPr>
          <p:cNvSpPr>
            <a:spLocks noGrp="1"/>
          </p:cNvSpPr>
          <p:nvPr>
            <p:ph type="title"/>
          </p:nvPr>
        </p:nvSpPr>
        <p:spPr/>
        <p:txBody>
          <a:bodyPr/>
          <a:lstStyle/>
          <a:p>
            <a:endParaRPr lang="en-ID" dirty="0"/>
          </a:p>
        </p:txBody>
      </p:sp>
      <p:sp>
        <p:nvSpPr>
          <p:cNvPr id="3" name="Text Placeholder 2">
            <a:extLst>
              <a:ext uri="{FF2B5EF4-FFF2-40B4-BE49-F238E27FC236}">
                <a16:creationId xmlns:a16="http://schemas.microsoft.com/office/drawing/2014/main" id="{8B142C0D-3EBF-4739-8B8A-1E0BA6D310E8}"/>
              </a:ext>
            </a:extLst>
          </p:cNvPr>
          <p:cNvSpPr>
            <a:spLocks noGrp="1"/>
          </p:cNvSpPr>
          <p:nvPr>
            <p:ph type="body" idx="1"/>
          </p:nvPr>
        </p:nvSpPr>
        <p:spPr/>
        <p:txBody>
          <a:bodyPr/>
          <a:lstStyle/>
          <a:p>
            <a:endParaRPr lang="en-ID" dirty="0"/>
          </a:p>
        </p:txBody>
      </p:sp>
      <p:pic>
        <p:nvPicPr>
          <p:cNvPr id="6" name="Picture 5">
            <a:extLst>
              <a:ext uri="{FF2B5EF4-FFF2-40B4-BE49-F238E27FC236}">
                <a16:creationId xmlns:a16="http://schemas.microsoft.com/office/drawing/2014/main" id="{A8CE7058-4F47-48B8-B4CF-8918F10BAD17}"/>
              </a:ext>
            </a:extLst>
          </p:cNvPr>
          <p:cNvPicPr>
            <a:picLocks noChangeAspect="1"/>
          </p:cNvPicPr>
          <p:nvPr/>
        </p:nvPicPr>
        <p:blipFill>
          <a:blip r:embed="rId2" cstate="print"/>
          <a:stretch>
            <a:fillRect/>
          </a:stretch>
        </p:blipFill>
        <p:spPr>
          <a:xfrm>
            <a:off x="480865" y="1342360"/>
            <a:ext cx="5823084" cy="4566734"/>
          </a:xfrm>
          <a:prstGeom prst="rect">
            <a:avLst/>
          </a:prstGeom>
        </p:spPr>
      </p:pic>
      <p:pic>
        <p:nvPicPr>
          <p:cNvPr id="8" name="Picture 7">
            <a:extLst>
              <a:ext uri="{FF2B5EF4-FFF2-40B4-BE49-F238E27FC236}">
                <a16:creationId xmlns:a16="http://schemas.microsoft.com/office/drawing/2014/main" id="{A51001A4-AEAE-4961-B3B4-E27B591CF503}"/>
              </a:ext>
            </a:extLst>
          </p:cNvPr>
          <p:cNvPicPr>
            <a:picLocks noChangeAspect="1"/>
          </p:cNvPicPr>
          <p:nvPr/>
        </p:nvPicPr>
        <p:blipFill>
          <a:blip r:embed="rId3" cstate="print"/>
          <a:stretch>
            <a:fillRect/>
          </a:stretch>
        </p:blipFill>
        <p:spPr>
          <a:xfrm>
            <a:off x="6399450" y="1957181"/>
            <a:ext cx="5504514" cy="3132403"/>
          </a:xfrm>
          <a:prstGeom prst="rect">
            <a:avLst/>
          </a:prstGeom>
        </p:spPr>
      </p:pic>
    </p:spTree>
    <p:extLst>
      <p:ext uri="{BB962C8B-B14F-4D97-AF65-F5344CB8AC3E}">
        <p14:creationId xmlns:p14="http://schemas.microsoft.com/office/powerpoint/2010/main" val="3141786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7880-9198-4507-B822-8FCBC5328D0A}"/>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1A6FF74B-37A3-4858-BA3D-9B6F2B133D8C}"/>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60B5E8A7-E9CA-41B8-89A5-428466E43F99}"/>
              </a:ext>
            </a:extLst>
          </p:cNvPr>
          <p:cNvPicPr>
            <a:picLocks noChangeAspect="1"/>
          </p:cNvPicPr>
          <p:nvPr/>
        </p:nvPicPr>
        <p:blipFill>
          <a:blip r:embed="rId2" cstate="print"/>
          <a:stretch>
            <a:fillRect/>
          </a:stretch>
        </p:blipFill>
        <p:spPr>
          <a:xfrm>
            <a:off x="1061335" y="680654"/>
            <a:ext cx="10069330" cy="5496692"/>
          </a:xfrm>
          <a:prstGeom prst="rect">
            <a:avLst/>
          </a:prstGeom>
        </p:spPr>
      </p:pic>
    </p:spTree>
    <p:extLst>
      <p:ext uri="{BB962C8B-B14F-4D97-AF65-F5344CB8AC3E}">
        <p14:creationId xmlns:p14="http://schemas.microsoft.com/office/powerpoint/2010/main" val="9958497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708FE-3345-4FCA-B2A8-B7DBDC0E1305}"/>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0E37C67B-6994-40FD-8199-AD1758D5F6D3}"/>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220DE9E8-7B44-4CDD-9FAB-D1E2B43C03BD}"/>
              </a:ext>
            </a:extLst>
          </p:cNvPr>
          <p:cNvPicPr>
            <a:picLocks noChangeAspect="1"/>
          </p:cNvPicPr>
          <p:nvPr/>
        </p:nvPicPr>
        <p:blipFill>
          <a:blip r:embed="rId2" cstate="print"/>
          <a:stretch>
            <a:fillRect/>
          </a:stretch>
        </p:blipFill>
        <p:spPr>
          <a:xfrm>
            <a:off x="1208993" y="209100"/>
            <a:ext cx="9774014" cy="6439799"/>
          </a:xfrm>
          <a:prstGeom prst="rect">
            <a:avLst/>
          </a:prstGeom>
        </p:spPr>
      </p:pic>
    </p:spTree>
    <p:extLst>
      <p:ext uri="{BB962C8B-B14F-4D97-AF65-F5344CB8AC3E}">
        <p14:creationId xmlns:p14="http://schemas.microsoft.com/office/powerpoint/2010/main" val="36321762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988F-FD77-4EBB-8B8F-ECE45E936945}"/>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FFF96FEB-1DB1-4D1A-AD06-8EA97205CD9F}"/>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AF6AFFDA-ACC5-4ADB-B21B-6D557623C68F}"/>
              </a:ext>
            </a:extLst>
          </p:cNvPr>
          <p:cNvPicPr>
            <a:picLocks noChangeAspect="1"/>
          </p:cNvPicPr>
          <p:nvPr/>
        </p:nvPicPr>
        <p:blipFill>
          <a:blip r:embed="rId2" cstate="print"/>
          <a:stretch>
            <a:fillRect/>
          </a:stretch>
        </p:blipFill>
        <p:spPr>
          <a:xfrm>
            <a:off x="951782" y="137653"/>
            <a:ext cx="10288436" cy="6582694"/>
          </a:xfrm>
          <a:prstGeom prst="rect">
            <a:avLst/>
          </a:prstGeom>
        </p:spPr>
      </p:pic>
    </p:spTree>
    <p:extLst>
      <p:ext uri="{BB962C8B-B14F-4D97-AF65-F5344CB8AC3E}">
        <p14:creationId xmlns:p14="http://schemas.microsoft.com/office/powerpoint/2010/main" val="14400333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B833-C780-4E9A-AADB-B5DFE0CCB0A2}"/>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FE48E7A4-C25E-4636-A1F5-C420FE203F30}"/>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170A1025-D111-4957-AEA4-66B190DF6DC7}"/>
              </a:ext>
            </a:extLst>
          </p:cNvPr>
          <p:cNvPicPr>
            <a:picLocks noChangeAspect="1"/>
          </p:cNvPicPr>
          <p:nvPr/>
        </p:nvPicPr>
        <p:blipFill>
          <a:blip r:embed="rId2" cstate="print"/>
          <a:stretch>
            <a:fillRect/>
          </a:stretch>
        </p:blipFill>
        <p:spPr>
          <a:xfrm>
            <a:off x="1113729" y="342469"/>
            <a:ext cx="9964541" cy="6173061"/>
          </a:xfrm>
          <a:prstGeom prst="rect">
            <a:avLst/>
          </a:prstGeom>
        </p:spPr>
      </p:pic>
    </p:spTree>
    <p:extLst>
      <p:ext uri="{BB962C8B-B14F-4D97-AF65-F5344CB8AC3E}">
        <p14:creationId xmlns:p14="http://schemas.microsoft.com/office/powerpoint/2010/main" val="11585129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D8856-E5B3-4E55-970E-B0659887F0A3}"/>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32E25208-F1BB-4010-AFC9-48F1D47A96C9}"/>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53255A54-C78F-4716-A541-9927EEA2E57C}"/>
              </a:ext>
            </a:extLst>
          </p:cNvPr>
          <p:cNvPicPr>
            <a:picLocks noChangeAspect="1"/>
          </p:cNvPicPr>
          <p:nvPr/>
        </p:nvPicPr>
        <p:blipFill>
          <a:blip r:embed="rId2" cstate="print"/>
          <a:stretch>
            <a:fillRect/>
          </a:stretch>
        </p:blipFill>
        <p:spPr>
          <a:xfrm>
            <a:off x="1189940" y="290074"/>
            <a:ext cx="9812119" cy="6277851"/>
          </a:xfrm>
          <a:prstGeom prst="rect">
            <a:avLst/>
          </a:prstGeom>
        </p:spPr>
      </p:pic>
    </p:spTree>
    <p:extLst>
      <p:ext uri="{BB962C8B-B14F-4D97-AF65-F5344CB8AC3E}">
        <p14:creationId xmlns:p14="http://schemas.microsoft.com/office/powerpoint/2010/main" val="13829570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037C-7767-4E1F-BA08-06AA60CE103D}"/>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FFBC064B-3C8E-4EB5-B0EF-BA41CE53E449}"/>
              </a:ext>
            </a:extLst>
          </p:cNvPr>
          <p:cNvSpPr>
            <a:spLocks noGrp="1"/>
          </p:cNvSpPr>
          <p:nvPr>
            <p:ph type="body" idx="1"/>
          </p:nvPr>
        </p:nvSpPr>
        <p:spPr/>
        <p:txBody>
          <a:bodyPr/>
          <a:lstStyle/>
          <a:p>
            <a:endParaRPr lang="en-ID" dirty="0"/>
          </a:p>
        </p:txBody>
      </p:sp>
      <p:pic>
        <p:nvPicPr>
          <p:cNvPr id="5" name="Picture 4">
            <a:extLst>
              <a:ext uri="{FF2B5EF4-FFF2-40B4-BE49-F238E27FC236}">
                <a16:creationId xmlns:a16="http://schemas.microsoft.com/office/drawing/2014/main" id="{AB4FA4D8-0180-4CA4-8CA6-146E6339122D}"/>
              </a:ext>
            </a:extLst>
          </p:cNvPr>
          <p:cNvPicPr>
            <a:picLocks noChangeAspect="1"/>
          </p:cNvPicPr>
          <p:nvPr/>
        </p:nvPicPr>
        <p:blipFill>
          <a:blip r:embed="rId2" cstate="print"/>
          <a:stretch>
            <a:fillRect/>
          </a:stretch>
        </p:blipFill>
        <p:spPr>
          <a:xfrm>
            <a:off x="2209800" y="0"/>
            <a:ext cx="6781800" cy="6858000"/>
          </a:xfrm>
          <a:prstGeom prst="rect">
            <a:avLst/>
          </a:prstGeom>
        </p:spPr>
      </p:pic>
    </p:spTree>
    <p:extLst>
      <p:ext uri="{BB962C8B-B14F-4D97-AF65-F5344CB8AC3E}">
        <p14:creationId xmlns:p14="http://schemas.microsoft.com/office/powerpoint/2010/main" val="36235297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AD01-123E-4F3C-B038-534A0345D8A2}"/>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C09747AF-4FFA-4AFD-98FC-C703E66B8C23}"/>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596B2AC9-8D94-4D40-ABF9-D10DF27B5266}"/>
              </a:ext>
            </a:extLst>
          </p:cNvPr>
          <p:cNvPicPr>
            <a:picLocks noChangeAspect="1"/>
          </p:cNvPicPr>
          <p:nvPr/>
        </p:nvPicPr>
        <p:blipFill>
          <a:blip r:embed="rId2" cstate="print"/>
          <a:stretch>
            <a:fillRect/>
          </a:stretch>
        </p:blipFill>
        <p:spPr>
          <a:xfrm>
            <a:off x="2819400" y="0"/>
            <a:ext cx="5606855" cy="6858000"/>
          </a:xfrm>
          <a:prstGeom prst="rect">
            <a:avLst/>
          </a:prstGeom>
        </p:spPr>
      </p:pic>
    </p:spTree>
    <p:extLst>
      <p:ext uri="{BB962C8B-B14F-4D97-AF65-F5344CB8AC3E}">
        <p14:creationId xmlns:p14="http://schemas.microsoft.com/office/powerpoint/2010/main" val="6536571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830592-C414-43CC-B606-D298145F7C2F}"/>
              </a:ext>
            </a:extLst>
          </p:cNvPr>
          <p:cNvSpPr/>
          <p:nvPr/>
        </p:nvSpPr>
        <p:spPr>
          <a:xfrm>
            <a:off x="6356031" y="431494"/>
            <a:ext cx="5375189" cy="5995012"/>
          </a:xfrm>
          <a:prstGeom prst="roundRect">
            <a:avLst>
              <a:gd name="adj" fmla="val 479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extBox 4">
            <a:extLst>
              <a:ext uri="{FF2B5EF4-FFF2-40B4-BE49-F238E27FC236}">
                <a16:creationId xmlns:a16="http://schemas.microsoft.com/office/drawing/2014/main" id="{682BC07E-D086-458E-AD25-0F3B5CD640C3}"/>
              </a:ext>
            </a:extLst>
          </p:cNvPr>
          <p:cNvSpPr txBox="1"/>
          <p:nvPr/>
        </p:nvSpPr>
        <p:spPr>
          <a:xfrm>
            <a:off x="6773000" y="4449275"/>
            <a:ext cx="4751360" cy="1292662"/>
          </a:xfrm>
          <a:prstGeom prst="rect">
            <a:avLst/>
          </a:prstGeom>
          <a:noFill/>
        </p:spPr>
        <p:txBody>
          <a:bodyPr wrap="square" lIns="72000" tIns="0" rIns="36000" bIns="0" rtlCol="0">
            <a:spAutoFit/>
          </a:bodyPr>
          <a:lstStyle/>
          <a:p>
            <a:pPr algn="r"/>
            <a:r>
              <a:rPr lang="en-US" altLang="ko-KR" sz="2800" b="1" dirty="0">
                <a:solidFill>
                  <a:schemeClr val="accent5">
                    <a:lumMod val="75000"/>
                  </a:schemeClr>
                </a:solidFill>
                <a:latin typeface="+mj-lt"/>
                <a:cs typeface="Arial" pitchFamily="34" charset="0"/>
              </a:rPr>
              <a:t>PROJEK PENGUATAN PROFIL PELAJAR PANCASILA</a:t>
            </a:r>
            <a:endParaRPr lang="ko-KR" altLang="en-US" sz="2800" b="1" dirty="0">
              <a:solidFill>
                <a:schemeClr val="accent5">
                  <a:lumMod val="75000"/>
                </a:schemeClr>
              </a:solidFill>
              <a:latin typeface="+mj-lt"/>
              <a:cs typeface="Arial" pitchFamily="34" charset="0"/>
            </a:endParaRPr>
          </a:p>
        </p:txBody>
      </p:sp>
      <p:sp>
        <p:nvSpPr>
          <p:cNvPr id="8" name="TextBox 7">
            <a:extLst>
              <a:ext uri="{FF2B5EF4-FFF2-40B4-BE49-F238E27FC236}">
                <a16:creationId xmlns:a16="http://schemas.microsoft.com/office/drawing/2014/main" id="{9DA1D7A5-8DB3-419B-B0D2-72C9B2111C22}"/>
              </a:ext>
            </a:extLst>
          </p:cNvPr>
          <p:cNvSpPr txBox="1"/>
          <p:nvPr/>
        </p:nvSpPr>
        <p:spPr>
          <a:xfrm>
            <a:off x="6581614" y="594480"/>
            <a:ext cx="2120303" cy="3170227"/>
          </a:xfrm>
          <a:prstGeom prst="rect">
            <a:avLst/>
          </a:prstGeom>
          <a:noFill/>
        </p:spPr>
        <p:txBody>
          <a:bodyPr wrap="square" rtlCol="0">
            <a:spAutoFit/>
          </a:bodyPr>
          <a:lstStyle/>
          <a:p>
            <a:pPr algn="ctr"/>
            <a:r>
              <a:rPr lang="en-US" altLang="ko-KR" sz="20001" b="1" dirty="0">
                <a:solidFill>
                  <a:schemeClr val="accent5">
                    <a:lumMod val="75000"/>
                  </a:schemeClr>
                </a:solidFill>
                <a:cs typeface="Arial" pitchFamily="34" charset="0"/>
              </a:rPr>
              <a:t>5</a:t>
            </a:r>
            <a:endParaRPr lang="ko-KR" altLang="en-US" sz="20001" b="1" dirty="0">
              <a:solidFill>
                <a:schemeClr val="accent5">
                  <a:lumMod val="75000"/>
                </a:schemeClr>
              </a:solidFill>
              <a:cs typeface="Arial" pitchFamily="34" charset="0"/>
            </a:endParaRPr>
          </a:p>
        </p:txBody>
      </p:sp>
    </p:spTree>
    <p:extLst>
      <p:ext uri="{BB962C8B-B14F-4D97-AF65-F5344CB8AC3E}">
        <p14:creationId xmlns:p14="http://schemas.microsoft.com/office/powerpoint/2010/main" val="24981610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grpSp>
        <p:nvGrpSpPr>
          <p:cNvPr id="518" name="Google Shape;518;p9"/>
          <p:cNvGrpSpPr/>
          <p:nvPr/>
        </p:nvGrpSpPr>
        <p:grpSpPr>
          <a:xfrm>
            <a:off x="219534" y="863522"/>
            <a:ext cx="11752932" cy="5523207"/>
            <a:chOff x="1014996" y="650424"/>
            <a:chExt cx="6876813" cy="3231709"/>
          </a:xfrm>
        </p:grpSpPr>
        <p:sp>
          <p:nvSpPr>
            <p:cNvPr id="519" name="Google Shape;519;p9"/>
            <p:cNvSpPr/>
            <p:nvPr/>
          </p:nvSpPr>
          <p:spPr>
            <a:xfrm rot="-6599386">
              <a:off x="7389239" y="2874357"/>
              <a:ext cx="440541" cy="440541"/>
            </a:xfrm>
            <a:prstGeom prst="ellipse">
              <a:avLst/>
            </a:prstGeom>
            <a:solidFill>
              <a:srgbClr val="FFF2C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0" name="Google Shape;520;p9"/>
            <p:cNvSpPr/>
            <p:nvPr/>
          </p:nvSpPr>
          <p:spPr>
            <a:xfrm rot="-6598839">
              <a:off x="1436810" y="819230"/>
              <a:ext cx="1199287" cy="1199287"/>
            </a:xfrm>
            <a:prstGeom prst="ellipse">
              <a:avLst/>
            </a:prstGeom>
            <a:solidFill>
              <a:srgbClr val="FFF2C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1" name="Google Shape;521;p9"/>
            <p:cNvSpPr/>
            <p:nvPr/>
          </p:nvSpPr>
          <p:spPr>
            <a:xfrm rot="-6598986">
              <a:off x="4385328" y="2480137"/>
              <a:ext cx="1228993" cy="1228993"/>
            </a:xfrm>
            <a:prstGeom prst="ellipse">
              <a:avLst/>
            </a:prstGeom>
            <a:solidFill>
              <a:srgbClr val="D9EAD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2" name="Google Shape;522;p9"/>
            <p:cNvSpPr/>
            <p:nvPr/>
          </p:nvSpPr>
          <p:spPr>
            <a:xfrm rot="-6597866">
              <a:off x="1103493" y="1589516"/>
              <a:ext cx="629106" cy="629106"/>
            </a:xfrm>
            <a:prstGeom prst="ellipse">
              <a:avLst/>
            </a:prstGeom>
            <a:solidFill>
              <a:srgbClr val="D9D2E9"/>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3" name="Google Shape;523;p9"/>
            <p:cNvSpPr/>
            <p:nvPr/>
          </p:nvSpPr>
          <p:spPr>
            <a:xfrm rot="-6597701">
              <a:off x="3267625" y="1113818"/>
              <a:ext cx="274172" cy="274172"/>
            </a:xfrm>
            <a:prstGeom prst="ellipse">
              <a:avLst/>
            </a:prstGeom>
            <a:solidFill>
              <a:srgbClr val="A1C3FA"/>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4" name="Google Shape;524;p9"/>
            <p:cNvSpPr/>
            <p:nvPr/>
          </p:nvSpPr>
          <p:spPr>
            <a:xfrm rot="-6597333">
              <a:off x="2383618" y="2920576"/>
              <a:ext cx="586303" cy="586303"/>
            </a:xfrm>
            <a:prstGeom prst="ellipse">
              <a:avLst/>
            </a:prstGeom>
            <a:solidFill>
              <a:srgbClr val="A1C3FA"/>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25" name="Google Shape;525;p9"/>
          <p:cNvSpPr txBox="1"/>
          <p:nvPr/>
        </p:nvSpPr>
        <p:spPr>
          <a:xfrm>
            <a:off x="0" y="-8867"/>
            <a:ext cx="12192000" cy="872400"/>
          </a:xfrm>
          <a:prstGeom prst="rect">
            <a:avLst/>
          </a:prstGeom>
          <a:solidFill>
            <a:srgbClr val="CFE2F3"/>
          </a:solidFill>
          <a:ln>
            <a:noFill/>
          </a:ln>
        </p:spPr>
        <p:txBody>
          <a:bodyPr spcFirstLastPara="1" wrap="square" lIns="121900" tIns="121900" rIns="121900" bIns="121900" anchor="ctr" anchorCtr="0">
            <a:noAutofit/>
          </a:bodyPr>
          <a:lstStyle/>
          <a:p>
            <a:pPr>
              <a:buClr>
                <a:srgbClr val="000000"/>
              </a:buClr>
              <a:buSzPts val="2100"/>
            </a:pPr>
            <a:r>
              <a:rPr lang="en" sz="2800" b="1" dirty="0">
                <a:solidFill>
                  <a:srgbClr val="17406D"/>
                </a:solidFill>
                <a:latin typeface="Arial"/>
                <a:ea typeface="Arial"/>
                <a:cs typeface="Arial"/>
                <a:sym typeface="Arial"/>
              </a:rPr>
              <a:t>Pengembangan Karakter</a:t>
            </a:r>
            <a:endParaRPr sz="2800" b="1" dirty="0">
              <a:solidFill>
                <a:srgbClr val="17406D"/>
              </a:solidFill>
              <a:latin typeface="Arial"/>
              <a:ea typeface="Arial"/>
              <a:cs typeface="Arial"/>
              <a:sym typeface="Arial"/>
            </a:endParaRPr>
          </a:p>
        </p:txBody>
      </p:sp>
      <p:grpSp>
        <p:nvGrpSpPr>
          <p:cNvPr id="526" name="Google Shape;526;p9"/>
          <p:cNvGrpSpPr/>
          <p:nvPr/>
        </p:nvGrpSpPr>
        <p:grpSpPr>
          <a:xfrm>
            <a:off x="4114931" y="215971"/>
            <a:ext cx="3443128" cy="3443128"/>
            <a:chOff x="3618828" y="1374053"/>
            <a:chExt cx="1423800" cy="1423800"/>
          </a:xfrm>
        </p:grpSpPr>
        <p:sp>
          <p:nvSpPr>
            <p:cNvPr id="527" name="Google Shape;527;p9"/>
            <p:cNvSpPr/>
            <p:nvPr/>
          </p:nvSpPr>
          <p:spPr>
            <a:xfrm>
              <a:off x="3618828" y="1374053"/>
              <a:ext cx="1423800" cy="1423800"/>
            </a:xfrm>
            <a:prstGeom prst="ellipse">
              <a:avLst/>
            </a:prstGeom>
            <a:solidFill>
              <a:srgbClr val="D9D9D9"/>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a:buClr>
                  <a:srgbClr val="000000"/>
                </a:buClr>
                <a:buSzPts val="1400"/>
              </a:pPr>
              <a:endParaRPr sz="1867">
                <a:solidFill>
                  <a:schemeClr val="dk1"/>
                </a:solidFill>
                <a:latin typeface="Arial"/>
                <a:ea typeface="Arial"/>
                <a:cs typeface="Arial"/>
                <a:sym typeface="Arial"/>
              </a:endParaRPr>
            </a:p>
          </p:txBody>
        </p:sp>
        <p:sp>
          <p:nvSpPr>
            <p:cNvPr id="528" name="Google Shape;528;p9"/>
            <p:cNvSpPr txBox="1"/>
            <p:nvPr/>
          </p:nvSpPr>
          <p:spPr>
            <a:xfrm>
              <a:off x="3760124" y="1646298"/>
              <a:ext cx="1141200" cy="879300"/>
            </a:xfrm>
            <a:prstGeom prst="rect">
              <a:avLst/>
            </a:prstGeom>
            <a:solidFill>
              <a:srgbClr val="D9D9D9"/>
            </a:solidFill>
            <a:ln>
              <a:noFill/>
            </a:ln>
          </p:spPr>
          <p:txBody>
            <a:bodyPr spcFirstLastPara="1" wrap="square" lIns="243833" tIns="121900" rIns="121900" bIns="121900" anchor="ctr" anchorCtr="0">
              <a:noAutofit/>
            </a:bodyPr>
            <a:lstStyle/>
            <a:p>
              <a:pPr>
                <a:buClr>
                  <a:srgbClr val="000000"/>
                </a:buClr>
                <a:buSzPts val="1200"/>
              </a:pPr>
              <a:r>
                <a:rPr lang="en" sz="1600">
                  <a:solidFill>
                    <a:schemeClr val="dk1"/>
                  </a:solidFill>
                  <a:latin typeface="Arial"/>
                  <a:ea typeface="Arial"/>
                  <a:cs typeface="Arial"/>
                  <a:sym typeface="Arial"/>
                </a:rPr>
                <a:t>Dalam struktur kurikulum prototipe, </a:t>
              </a:r>
              <a:r>
                <a:rPr lang="en" sz="1600" b="1">
                  <a:solidFill>
                    <a:schemeClr val="dk1"/>
                  </a:solidFill>
                  <a:latin typeface="Arial"/>
                  <a:ea typeface="Arial"/>
                  <a:cs typeface="Arial"/>
                  <a:sym typeface="Arial"/>
                </a:rPr>
                <a:t>20 - 30 persen jam </a:t>
              </a:r>
              <a:r>
                <a:rPr lang="en" sz="1600">
                  <a:solidFill>
                    <a:schemeClr val="dk1"/>
                  </a:solidFill>
                  <a:latin typeface="Arial"/>
                  <a:ea typeface="Arial"/>
                  <a:cs typeface="Arial"/>
                  <a:sym typeface="Arial"/>
                </a:rPr>
                <a:t>pelajaran digunakan untuk </a:t>
              </a:r>
              <a:r>
                <a:rPr lang="en" sz="1600" b="1">
                  <a:solidFill>
                    <a:schemeClr val="dk1"/>
                  </a:solidFill>
                  <a:latin typeface="Arial"/>
                  <a:ea typeface="Arial"/>
                  <a:cs typeface="Arial"/>
                  <a:sym typeface="Arial"/>
                </a:rPr>
                <a:t>pengembangan karakter Profil Pelajar Pancasila melalui pembelajaran berbasis projek.</a:t>
              </a:r>
              <a:endParaRPr sz="1333">
                <a:solidFill>
                  <a:schemeClr val="dk1"/>
                </a:solidFill>
                <a:latin typeface="Roboto"/>
                <a:ea typeface="Roboto"/>
                <a:cs typeface="Roboto"/>
                <a:sym typeface="Roboto"/>
              </a:endParaRPr>
            </a:p>
          </p:txBody>
        </p:sp>
      </p:grpSp>
      <p:grpSp>
        <p:nvGrpSpPr>
          <p:cNvPr id="529" name="Google Shape;529;p9"/>
          <p:cNvGrpSpPr/>
          <p:nvPr/>
        </p:nvGrpSpPr>
        <p:grpSpPr>
          <a:xfrm>
            <a:off x="369703" y="3509630"/>
            <a:ext cx="2973420" cy="2973420"/>
            <a:chOff x="644203" y="3718814"/>
            <a:chExt cx="1498800" cy="1498800"/>
          </a:xfrm>
        </p:grpSpPr>
        <p:sp>
          <p:nvSpPr>
            <p:cNvPr id="530" name="Google Shape;530;p9"/>
            <p:cNvSpPr/>
            <p:nvPr/>
          </p:nvSpPr>
          <p:spPr>
            <a:xfrm>
              <a:off x="644203" y="3718814"/>
              <a:ext cx="1498800" cy="1498800"/>
            </a:xfrm>
            <a:prstGeom prst="ellipse">
              <a:avLst/>
            </a:prstGeom>
            <a:solidFill>
              <a:srgbClr val="D0E0E3"/>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a:buClr>
                  <a:srgbClr val="000000"/>
                </a:buClr>
                <a:buSzPts val="1400"/>
              </a:pPr>
              <a:endParaRPr sz="1867">
                <a:solidFill>
                  <a:schemeClr val="dk1"/>
                </a:solidFill>
                <a:latin typeface="Arial"/>
                <a:ea typeface="Arial"/>
                <a:cs typeface="Arial"/>
                <a:sym typeface="Arial"/>
              </a:endParaRPr>
            </a:p>
          </p:txBody>
        </p:sp>
        <p:sp>
          <p:nvSpPr>
            <p:cNvPr id="531" name="Google Shape;531;p9"/>
            <p:cNvSpPr txBox="1"/>
            <p:nvPr/>
          </p:nvSpPr>
          <p:spPr>
            <a:xfrm>
              <a:off x="798055" y="3995883"/>
              <a:ext cx="1191300" cy="944700"/>
            </a:xfrm>
            <a:prstGeom prst="rect">
              <a:avLst/>
            </a:prstGeom>
            <a:solidFill>
              <a:srgbClr val="D0E0E3"/>
            </a:solidFill>
            <a:ln>
              <a:noFill/>
            </a:ln>
          </p:spPr>
          <p:txBody>
            <a:bodyPr spcFirstLastPara="1" wrap="square" lIns="243833" tIns="121900" rIns="121900" bIns="121900" anchor="ctr" anchorCtr="0">
              <a:noAutofit/>
            </a:bodyPr>
            <a:lstStyle/>
            <a:p>
              <a:pPr>
                <a:buClr>
                  <a:srgbClr val="000000"/>
                </a:buClr>
                <a:buSzPts val="1100"/>
              </a:pPr>
              <a:r>
                <a:rPr lang="en" sz="1467" dirty="0">
                  <a:solidFill>
                    <a:schemeClr val="dk1"/>
                  </a:solidFill>
                  <a:latin typeface="Arial"/>
                  <a:ea typeface="Arial"/>
                  <a:cs typeface="Arial"/>
                  <a:sym typeface="Arial"/>
                </a:rPr>
                <a:t>Kurikulum 2013 sudah </a:t>
              </a:r>
              <a:r>
                <a:rPr lang="en" sz="1467" b="1" dirty="0">
                  <a:solidFill>
                    <a:schemeClr val="dk1"/>
                  </a:solidFill>
                  <a:latin typeface="Arial"/>
                  <a:ea typeface="Arial"/>
                  <a:cs typeface="Arial"/>
                  <a:sym typeface="Arial"/>
                </a:rPr>
                <a:t>menekankan pada pengembangan karakter, </a:t>
              </a:r>
              <a:r>
                <a:rPr lang="en" sz="1467" dirty="0">
                  <a:solidFill>
                    <a:schemeClr val="dk1"/>
                  </a:solidFill>
                  <a:latin typeface="Arial"/>
                  <a:ea typeface="Arial"/>
                  <a:cs typeface="Arial"/>
                  <a:sym typeface="Arial"/>
                </a:rPr>
                <a:t>namun belum memberi</a:t>
              </a:r>
              <a:r>
                <a:rPr lang="en" sz="1467" b="1" dirty="0">
                  <a:solidFill>
                    <a:schemeClr val="dk1"/>
                  </a:solidFill>
                  <a:latin typeface="Arial"/>
                  <a:ea typeface="Arial"/>
                  <a:cs typeface="Arial"/>
                  <a:sym typeface="Arial"/>
                </a:rPr>
                <a:t> porsi khusus</a:t>
              </a:r>
              <a:r>
                <a:rPr lang="en" sz="1467" dirty="0">
                  <a:solidFill>
                    <a:schemeClr val="dk1"/>
                  </a:solidFill>
                  <a:latin typeface="Arial"/>
                  <a:ea typeface="Arial"/>
                  <a:cs typeface="Arial"/>
                  <a:sym typeface="Arial"/>
                </a:rPr>
                <a:t> dalam struktur kurikulumnya. </a:t>
              </a:r>
              <a:endParaRPr sz="1200" dirty="0">
                <a:solidFill>
                  <a:schemeClr val="dk1"/>
                </a:solidFill>
                <a:latin typeface="Roboto"/>
                <a:ea typeface="Roboto"/>
                <a:cs typeface="Roboto"/>
                <a:sym typeface="Roboto"/>
              </a:endParaRPr>
            </a:p>
          </p:txBody>
        </p:sp>
      </p:grpSp>
      <p:grpSp>
        <p:nvGrpSpPr>
          <p:cNvPr id="532" name="Google Shape;532;p9"/>
          <p:cNvGrpSpPr/>
          <p:nvPr/>
        </p:nvGrpSpPr>
        <p:grpSpPr>
          <a:xfrm>
            <a:off x="7643827" y="390657"/>
            <a:ext cx="4853395" cy="4853720"/>
            <a:chOff x="4337903" y="1555895"/>
            <a:chExt cx="2440200" cy="2440200"/>
          </a:xfrm>
        </p:grpSpPr>
        <p:sp>
          <p:nvSpPr>
            <p:cNvPr id="533" name="Google Shape;533;p9"/>
            <p:cNvSpPr/>
            <p:nvPr/>
          </p:nvSpPr>
          <p:spPr>
            <a:xfrm>
              <a:off x="4337903" y="1555895"/>
              <a:ext cx="2440200" cy="2440200"/>
            </a:xfrm>
            <a:prstGeom prst="ellipse">
              <a:avLst/>
            </a:prstGeom>
            <a:solidFill>
              <a:srgbClr val="EAD1DC"/>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a:buClr>
                  <a:srgbClr val="000000"/>
                </a:buClr>
                <a:buSzPts val="1400"/>
              </a:pPr>
              <a:endParaRPr sz="1867">
                <a:solidFill>
                  <a:schemeClr val="dk1"/>
                </a:solidFill>
                <a:latin typeface="Arial"/>
                <a:ea typeface="Arial"/>
                <a:cs typeface="Arial"/>
                <a:sym typeface="Arial"/>
              </a:endParaRPr>
            </a:p>
          </p:txBody>
        </p:sp>
        <p:sp>
          <p:nvSpPr>
            <p:cNvPr id="534" name="Google Shape;534;p9"/>
            <p:cNvSpPr txBox="1"/>
            <p:nvPr/>
          </p:nvSpPr>
          <p:spPr>
            <a:xfrm>
              <a:off x="4696965" y="1991367"/>
              <a:ext cx="1862700" cy="1539300"/>
            </a:xfrm>
            <a:prstGeom prst="rect">
              <a:avLst/>
            </a:prstGeom>
            <a:solidFill>
              <a:srgbClr val="EAD1DC"/>
            </a:solidFill>
            <a:ln>
              <a:noFill/>
            </a:ln>
          </p:spPr>
          <p:txBody>
            <a:bodyPr spcFirstLastPara="1" wrap="square" lIns="121900" tIns="121900" rIns="121900" bIns="121900" anchor="ctr" anchorCtr="0">
              <a:noAutofit/>
            </a:bodyPr>
            <a:lstStyle/>
            <a:p>
              <a:pPr>
                <a:buClr>
                  <a:schemeClr val="dk1"/>
                </a:buClr>
                <a:buSzPts val="1100"/>
              </a:pPr>
              <a:r>
                <a:rPr lang="en" sz="1600" dirty="0">
                  <a:solidFill>
                    <a:schemeClr val="dk1"/>
                  </a:solidFill>
                  <a:latin typeface="Arial"/>
                  <a:ea typeface="Arial"/>
                  <a:cs typeface="Arial"/>
                  <a:sym typeface="Arial"/>
                </a:rPr>
                <a:t>Pembelajaran berbasis projek penting untuk pengembangan karakter karena: </a:t>
              </a:r>
              <a:endParaRPr sz="1600" dirty="0">
                <a:solidFill>
                  <a:schemeClr val="dk1"/>
                </a:solidFill>
                <a:latin typeface="Arial"/>
                <a:ea typeface="Arial"/>
                <a:cs typeface="Arial"/>
                <a:sym typeface="Arial"/>
              </a:endParaRPr>
            </a:p>
            <a:p>
              <a:pPr marL="533387" indent="-253994">
                <a:buClr>
                  <a:schemeClr val="dk1"/>
                </a:buClr>
                <a:buSzPts val="1200"/>
                <a:buFont typeface="Arial"/>
                <a:buAutoNum type="alphaLcParenR"/>
              </a:pPr>
              <a:r>
                <a:rPr lang="en" sz="1600" dirty="0">
                  <a:solidFill>
                    <a:schemeClr val="dk1"/>
                  </a:solidFill>
                  <a:latin typeface="Arial"/>
                  <a:ea typeface="Arial"/>
                  <a:cs typeface="Arial"/>
                  <a:sym typeface="Arial"/>
                </a:rPr>
                <a:t>memberi kesempatan untuk </a:t>
              </a:r>
              <a:r>
                <a:rPr lang="en" sz="1600" b="1" dirty="0">
                  <a:solidFill>
                    <a:schemeClr val="dk1"/>
                  </a:solidFill>
                  <a:latin typeface="Arial"/>
                  <a:ea typeface="Arial"/>
                  <a:cs typeface="Arial"/>
                  <a:sym typeface="Arial"/>
                </a:rPr>
                <a:t>belajar melalui pengalaman </a:t>
              </a:r>
              <a:r>
                <a:rPr lang="en" sz="1600" i="1" dirty="0">
                  <a:solidFill>
                    <a:schemeClr val="dk1"/>
                  </a:solidFill>
                  <a:latin typeface="Arial"/>
                  <a:ea typeface="Arial"/>
                  <a:cs typeface="Arial"/>
                  <a:sym typeface="Arial"/>
                </a:rPr>
                <a:t>(experiential learning) </a:t>
              </a:r>
              <a:endParaRPr sz="1600" dirty="0">
                <a:solidFill>
                  <a:schemeClr val="dk1"/>
                </a:solidFill>
                <a:latin typeface="Arial"/>
                <a:ea typeface="Arial"/>
                <a:cs typeface="Arial"/>
                <a:sym typeface="Arial"/>
              </a:endParaRPr>
            </a:p>
            <a:p>
              <a:pPr marL="533387" indent="-253994">
                <a:buClr>
                  <a:schemeClr val="dk1"/>
                </a:buClr>
                <a:buSzPts val="1200"/>
                <a:buFont typeface="Arial"/>
                <a:buAutoNum type="alphaLcParenR"/>
              </a:pPr>
              <a:r>
                <a:rPr lang="en" sz="1600" dirty="0">
                  <a:solidFill>
                    <a:schemeClr val="dk1"/>
                  </a:solidFill>
                  <a:latin typeface="Arial"/>
                  <a:ea typeface="Arial"/>
                  <a:cs typeface="Arial"/>
                  <a:sym typeface="Arial"/>
                </a:rPr>
                <a:t>Mengintegrasikan kompetensi esensial yang dipelajari peserta didik dari berbagai disiplin ilmu</a:t>
              </a:r>
              <a:endParaRPr sz="1600" dirty="0">
                <a:solidFill>
                  <a:schemeClr val="dk1"/>
                </a:solidFill>
                <a:latin typeface="Arial"/>
                <a:ea typeface="Arial"/>
                <a:cs typeface="Arial"/>
                <a:sym typeface="Arial"/>
              </a:endParaRPr>
            </a:p>
            <a:p>
              <a:pPr marL="533387" indent="-253994">
                <a:buClr>
                  <a:schemeClr val="dk1"/>
                </a:buClr>
                <a:buSzPts val="1200"/>
                <a:buFont typeface="Arial"/>
                <a:buAutoNum type="alphaLcParenR"/>
              </a:pPr>
              <a:r>
                <a:rPr lang="en" sz="1600" dirty="0">
                  <a:solidFill>
                    <a:schemeClr val="dk1"/>
                  </a:solidFill>
                  <a:latin typeface="Arial"/>
                  <a:ea typeface="Arial"/>
                  <a:cs typeface="Arial"/>
                  <a:sym typeface="Arial"/>
                </a:rPr>
                <a:t>struktur belajar yang fleksibel</a:t>
              </a:r>
              <a:endParaRPr sz="1600" dirty="0">
                <a:solidFill>
                  <a:schemeClr val="dk1"/>
                </a:solidFill>
                <a:latin typeface="Arial"/>
                <a:ea typeface="Arial"/>
                <a:cs typeface="Arial"/>
                <a:sym typeface="Arial"/>
              </a:endParaRPr>
            </a:p>
            <a:p>
              <a:pPr algn="ctr">
                <a:buClr>
                  <a:srgbClr val="000000"/>
                </a:buClr>
                <a:buSzPts val="1200"/>
              </a:pPr>
              <a:endParaRPr sz="1600" dirty="0">
                <a:solidFill>
                  <a:schemeClr val="dk1"/>
                </a:solidFill>
                <a:latin typeface="Roboto"/>
                <a:ea typeface="Roboto"/>
                <a:cs typeface="Roboto"/>
                <a:sym typeface="Roboto"/>
              </a:endParaRPr>
            </a:p>
          </p:txBody>
        </p:sp>
      </p:grpSp>
      <p:pic>
        <p:nvPicPr>
          <p:cNvPr id="535" name="Google Shape;535;p9"/>
          <p:cNvPicPr preferRelativeResize="0"/>
          <p:nvPr/>
        </p:nvPicPr>
        <p:blipFill rotWithShape="1">
          <a:blip r:embed="rId3" cstate="print">
            <a:alphaModFix/>
          </a:blip>
          <a:srcRect/>
          <a:stretch/>
        </p:blipFill>
        <p:spPr>
          <a:xfrm>
            <a:off x="1511665" y="1738616"/>
            <a:ext cx="847463" cy="872400"/>
          </a:xfrm>
          <a:prstGeom prst="rect">
            <a:avLst/>
          </a:prstGeom>
          <a:noFill/>
          <a:ln>
            <a:noFill/>
          </a:ln>
          <a:effectLst>
            <a:outerShdw blurRad="57150" dist="19050" dir="5400000" algn="bl" rotWithShape="0">
              <a:srgbClr val="000000">
                <a:alpha val="49803"/>
              </a:srgbClr>
            </a:outerShdw>
          </a:effectLst>
        </p:spPr>
      </p:pic>
      <p:pic>
        <p:nvPicPr>
          <p:cNvPr id="536" name="Google Shape;536;p9"/>
          <p:cNvPicPr preferRelativeResize="0"/>
          <p:nvPr/>
        </p:nvPicPr>
        <p:blipFill rotWithShape="1">
          <a:blip r:embed="rId4" cstate="print">
            <a:alphaModFix/>
          </a:blip>
          <a:srcRect/>
          <a:stretch/>
        </p:blipFill>
        <p:spPr>
          <a:xfrm>
            <a:off x="590760" y="2698718"/>
            <a:ext cx="553600" cy="553583"/>
          </a:xfrm>
          <a:prstGeom prst="rect">
            <a:avLst/>
          </a:prstGeom>
          <a:noFill/>
          <a:ln>
            <a:noFill/>
          </a:ln>
          <a:effectLst>
            <a:outerShdw blurRad="57150" dist="19050" dir="5400000" algn="bl" rotWithShape="0">
              <a:srgbClr val="000000">
                <a:alpha val="49803"/>
              </a:srgbClr>
            </a:outerShdw>
          </a:effectLst>
        </p:spPr>
      </p:pic>
      <p:grpSp>
        <p:nvGrpSpPr>
          <p:cNvPr id="538" name="Google Shape;538;p9"/>
          <p:cNvGrpSpPr/>
          <p:nvPr/>
        </p:nvGrpSpPr>
        <p:grpSpPr>
          <a:xfrm>
            <a:off x="0" y="6365797"/>
            <a:ext cx="12192000" cy="492300"/>
            <a:chOff x="0" y="6365800"/>
            <a:chExt cx="12192000" cy="492300"/>
          </a:xfrm>
        </p:grpSpPr>
        <p:sp>
          <p:nvSpPr>
            <p:cNvPr id="539" name="Google Shape;539;p9"/>
            <p:cNvSpPr/>
            <p:nvPr/>
          </p:nvSpPr>
          <p:spPr>
            <a:xfrm>
              <a:off x="0" y="6365800"/>
              <a:ext cx="12192000" cy="492300"/>
            </a:xfrm>
            <a:prstGeom prst="roundRect">
              <a:avLst>
                <a:gd name="adj" fmla="val 0"/>
              </a:avLst>
            </a:prstGeom>
            <a:solidFill>
              <a:srgbClr val="013066"/>
            </a:solidFill>
            <a:ln>
              <a:noFill/>
            </a:ln>
          </p:spPr>
          <p:txBody>
            <a:bodyPr spcFirstLastPara="1" wrap="square" lIns="91433" tIns="91433" rIns="91433" bIns="914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40" name="Google Shape;540;p9"/>
            <p:cNvPicPr preferRelativeResize="0"/>
            <p:nvPr/>
          </p:nvPicPr>
          <p:blipFill rotWithShape="1">
            <a:blip r:embed="rId5" cstate="print">
              <a:alphaModFix/>
            </a:blip>
            <a:srcRect/>
            <a:stretch/>
          </p:blipFill>
          <p:spPr>
            <a:xfrm>
              <a:off x="7116508" y="6393475"/>
              <a:ext cx="427451" cy="427451"/>
            </a:xfrm>
            <a:prstGeom prst="rect">
              <a:avLst/>
            </a:prstGeom>
            <a:noFill/>
            <a:ln>
              <a:noFill/>
            </a:ln>
          </p:spPr>
        </p:pic>
        <p:sp>
          <p:nvSpPr>
            <p:cNvPr id="541" name="Google Shape;541;p9"/>
            <p:cNvSpPr txBox="1"/>
            <p:nvPr/>
          </p:nvSpPr>
          <p:spPr>
            <a:xfrm>
              <a:off x="7311731" y="6437500"/>
              <a:ext cx="4264500" cy="348864"/>
            </a:xfrm>
            <a:prstGeom prst="rect">
              <a:avLst/>
            </a:prstGeom>
            <a:noFill/>
            <a:ln>
              <a:noFill/>
            </a:ln>
          </p:spPr>
          <p:txBody>
            <a:bodyPr spcFirstLastPara="1" wrap="square" lIns="91433" tIns="91433" rIns="91433" bIns="91433" anchor="t" anchorCtr="0">
              <a:spAutoFit/>
            </a:bodyPr>
            <a:lstStyle/>
            <a:p>
              <a:pPr algn="r">
                <a:buClr>
                  <a:srgbClr val="000000"/>
                </a:buClr>
                <a:buSzPts val="800"/>
              </a:pPr>
              <a:r>
                <a:rPr lang="en" sz="1067" b="1">
                  <a:solidFill>
                    <a:schemeClr val="lt1"/>
                  </a:solidFill>
                  <a:latin typeface="Arial"/>
                  <a:ea typeface="Arial"/>
                  <a:cs typeface="Arial"/>
                  <a:sym typeface="Arial"/>
                </a:rPr>
                <a:t>Kementerian Pendidikan, Kebudayaan, Riset, dan Teknologi</a:t>
              </a:r>
              <a:endParaRPr sz="1067" b="1">
                <a:solidFill>
                  <a:schemeClr val="lt1"/>
                </a:solidFill>
                <a:latin typeface="Arial"/>
                <a:ea typeface="Arial"/>
                <a:cs typeface="Arial"/>
                <a:sym typeface="Arial"/>
              </a:endParaRPr>
            </a:p>
          </p:txBody>
        </p:sp>
      </p:grpSp>
      <p:sp>
        <p:nvSpPr>
          <p:cNvPr id="542" name="Google Shape;542;p9"/>
          <p:cNvSpPr txBox="1">
            <a:spLocks noGrp="1"/>
          </p:cNvSpPr>
          <p:nvPr>
            <p:ph type="sldNum" idx="12"/>
          </p:nvPr>
        </p:nvSpPr>
        <p:spPr>
          <a:xfrm>
            <a:off x="11296611" y="6349539"/>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en" b="1">
                <a:solidFill>
                  <a:schemeClr val="lt1"/>
                </a:solidFill>
              </a:rPr>
              <a:pPr/>
              <a:t>109</a:t>
            </a:fld>
            <a:endParaRPr b="1">
              <a:solidFill>
                <a:schemeClr val="lt1"/>
              </a:solidFill>
            </a:endParaRPr>
          </a:p>
        </p:txBody>
      </p:sp>
      <p:pic>
        <p:nvPicPr>
          <p:cNvPr id="2" name="Picture 1"/>
          <p:cNvPicPr>
            <a:picLocks noChangeAspect="1"/>
          </p:cNvPicPr>
          <p:nvPr/>
        </p:nvPicPr>
        <p:blipFill>
          <a:blip r:embed="rId6" cstate="print"/>
          <a:stretch>
            <a:fillRect/>
          </a:stretch>
        </p:blipFill>
        <p:spPr>
          <a:xfrm>
            <a:off x="3531033" y="3759241"/>
            <a:ext cx="4305897" cy="297027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76">
            <a:hlinkClick r:id="" action="ppaction://noaction"/>
          </p:cNvPr>
          <p:cNvSpPr/>
          <p:nvPr/>
        </p:nvSpPr>
        <p:spPr>
          <a:xfrm rot="5400000">
            <a:off x="10847267" y="2075904"/>
            <a:ext cx="1266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65" name="Google Shape;1965;p76">
            <a:hlinkClick r:id="" action="ppaction://noaction"/>
          </p:cNvPr>
          <p:cNvSpPr/>
          <p:nvPr/>
        </p:nvSpPr>
        <p:spPr>
          <a:xfrm rot="5400000">
            <a:off x="10801256" y="786233"/>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66" name="Google Shape;1966;p76">
            <a:hlinkClick r:id="" action="ppaction://noaction"/>
          </p:cNvPr>
          <p:cNvSpPr/>
          <p:nvPr/>
        </p:nvSpPr>
        <p:spPr>
          <a:xfrm rot="5400000">
            <a:off x="10785456" y="3383511"/>
            <a:ext cx="13904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67" name="Google Shape;1967;p76">
            <a:hlinkClick r:id="" action="ppaction://noaction"/>
          </p:cNvPr>
          <p:cNvSpPr/>
          <p:nvPr/>
        </p:nvSpPr>
        <p:spPr>
          <a:xfrm rot="5400000">
            <a:off x="10801256" y="6001668"/>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68" name="Google Shape;1968;p76">
            <a:hlinkClick r:id="" action="ppaction://noaction"/>
          </p:cNvPr>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69" name="Google Shape;1969;p76"/>
          <p:cNvSpPr txBox="1"/>
          <p:nvPr/>
        </p:nvSpPr>
        <p:spPr>
          <a:xfrm>
            <a:off x="3900767" y="1835400"/>
            <a:ext cx="9726400" cy="615513"/>
          </a:xfrm>
          <a:prstGeom prst="rect">
            <a:avLst/>
          </a:prstGeom>
          <a:noFill/>
          <a:ln>
            <a:noFill/>
          </a:ln>
        </p:spPr>
        <p:txBody>
          <a:bodyPr spcFirstLastPara="1" wrap="square" lIns="121900" tIns="121900" rIns="121900" bIns="121900" anchor="t" anchorCtr="0">
            <a:spAutoFit/>
          </a:bodyPr>
          <a:lstStyle/>
          <a:p>
            <a:endParaRPr sz="2400">
              <a:latin typeface="Ubuntu"/>
              <a:ea typeface="Ubuntu"/>
              <a:cs typeface="Ubuntu"/>
              <a:sym typeface="Ubuntu"/>
            </a:endParaRPr>
          </a:p>
        </p:txBody>
      </p:sp>
      <p:sp>
        <p:nvSpPr>
          <p:cNvPr id="1970" name="Google Shape;1970;p76"/>
          <p:cNvSpPr txBox="1">
            <a:spLocks noGrp="1"/>
          </p:cNvSpPr>
          <p:nvPr>
            <p:ph type="title"/>
          </p:nvPr>
        </p:nvSpPr>
        <p:spPr>
          <a:xfrm>
            <a:off x="793667" y="722367"/>
            <a:ext cx="9844800" cy="634000"/>
          </a:xfrm>
          <a:prstGeom prst="rect">
            <a:avLst/>
          </a:prstGeom>
        </p:spPr>
        <p:txBody>
          <a:bodyPr spcFirstLastPara="1" wrap="square" lIns="121900" tIns="121900" rIns="121900" bIns="121900" anchor="ctr" anchorCtr="0">
            <a:noAutofit/>
          </a:bodyPr>
          <a:lstStyle/>
          <a:p>
            <a:r>
              <a:rPr lang="en" sz="2293">
                <a:solidFill>
                  <a:srgbClr val="394867"/>
                </a:solidFill>
              </a:rPr>
              <a:t>Kesiapan satuan pendidikan untuk mengimplementasi kurikulum berbeda-beda, terutama dalam situasi Pandemi COVID-19. Menyadari kompleksitas tersebut, maka:</a:t>
            </a:r>
            <a:r>
              <a:rPr lang="en" sz="2827">
                <a:solidFill>
                  <a:srgbClr val="394867"/>
                </a:solidFill>
                <a:latin typeface="Signika"/>
                <a:ea typeface="Signika"/>
                <a:cs typeface="Signika"/>
                <a:sym typeface="Signika"/>
              </a:rPr>
              <a:t> </a:t>
            </a:r>
            <a:endParaRPr sz="4000">
              <a:solidFill>
                <a:srgbClr val="394867"/>
              </a:solidFill>
            </a:endParaRPr>
          </a:p>
        </p:txBody>
      </p:sp>
      <p:sp>
        <p:nvSpPr>
          <p:cNvPr id="1971" name="Google Shape;1971;p76"/>
          <p:cNvSpPr/>
          <p:nvPr/>
        </p:nvSpPr>
        <p:spPr>
          <a:xfrm>
            <a:off x="1060735" y="3861036"/>
            <a:ext cx="674400" cy="674400"/>
          </a:xfrm>
          <a:prstGeom prst="ellipse">
            <a:avLst/>
          </a:prstGeom>
          <a:noFill/>
          <a:ln w="9525" cap="flat" cmpd="sng">
            <a:solidFill>
              <a:srgbClr val="14274E"/>
            </a:solidFill>
            <a:prstDash val="solid"/>
            <a:round/>
            <a:headEnd type="none" w="sm" len="sm"/>
            <a:tailEnd type="none" w="sm" len="sm"/>
          </a:ln>
        </p:spPr>
        <p:txBody>
          <a:bodyPr spcFirstLastPara="1" wrap="square" lIns="85333" tIns="121900" rIns="121900" bIns="121900" anchor="ctr" anchorCtr="0">
            <a:noAutofit/>
          </a:bodyPr>
          <a:lstStyle/>
          <a:p>
            <a:pPr algn="ctr"/>
            <a:r>
              <a:rPr lang="en" sz="2400" b="1">
                <a:solidFill>
                  <a:srgbClr val="394867"/>
                </a:solidFill>
                <a:latin typeface="Ubuntu"/>
                <a:ea typeface="Ubuntu"/>
                <a:cs typeface="Ubuntu"/>
                <a:sym typeface="Ubuntu"/>
              </a:rPr>
              <a:t>2</a:t>
            </a:r>
            <a:endParaRPr sz="2400" b="1">
              <a:solidFill>
                <a:srgbClr val="394867"/>
              </a:solidFill>
              <a:latin typeface="Ubuntu"/>
              <a:ea typeface="Ubuntu"/>
              <a:cs typeface="Ubuntu"/>
              <a:sym typeface="Ubuntu"/>
            </a:endParaRPr>
          </a:p>
        </p:txBody>
      </p:sp>
      <p:sp>
        <p:nvSpPr>
          <p:cNvPr id="1972" name="Google Shape;1972;p76"/>
          <p:cNvSpPr/>
          <p:nvPr/>
        </p:nvSpPr>
        <p:spPr>
          <a:xfrm>
            <a:off x="1060735" y="2118972"/>
            <a:ext cx="674400" cy="674400"/>
          </a:xfrm>
          <a:prstGeom prst="ellipse">
            <a:avLst/>
          </a:prstGeom>
          <a:noFill/>
          <a:ln w="9525" cap="flat" cmpd="sng">
            <a:solidFill>
              <a:srgbClr val="14274E"/>
            </a:solidFill>
            <a:prstDash val="solid"/>
            <a:round/>
            <a:headEnd type="none" w="sm" len="sm"/>
            <a:tailEnd type="none" w="sm" len="sm"/>
          </a:ln>
        </p:spPr>
        <p:txBody>
          <a:bodyPr spcFirstLastPara="1" wrap="square" lIns="97533" tIns="85333" rIns="121900" bIns="121900" anchor="ctr" anchorCtr="0">
            <a:noAutofit/>
          </a:bodyPr>
          <a:lstStyle/>
          <a:p>
            <a:pPr algn="ctr"/>
            <a:r>
              <a:rPr lang="en" sz="2400" b="1">
                <a:solidFill>
                  <a:srgbClr val="394867"/>
                </a:solidFill>
              </a:rPr>
              <a:t>1</a:t>
            </a:r>
            <a:endParaRPr sz="2400" b="1">
              <a:solidFill>
                <a:srgbClr val="394867"/>
              </a:solidFill>
            </a:endParaRPr>
          </a:p>
        </p:txBody>
      </p:sp>
      <p:pic>
        <p:nvPicPr>
          <p:cNvPr id="1975" name="Google Shape;1975;p76"/>
          <p:cNvPicPr preferRelativeResize="0"/>
          <p:nvPr/>
        </p:nvPicPr>
        <p:blipFill>
          <a:blip r:embed="rId3" cstate="print">
            <a:alphaModFix/>
          </a:blip>
          <a:stretch>
            <a:fillRect/>
          </a:stretch>
        </p:blipFill>
        <p:spPr>
          <a:xfrm>
            <a:off x="5645001" y="2070050"/>
            <a:ext cx="5165999" cy="3267085"/>
          </a:xfrm>
          <a:prstGeom prst="rect">
            <a:avLst/>
          </a:prstGeom>
          <a:noFill/>
          <a:ln>
            <a:noFill/>
          </a:ln>
          <a:effectLst>
            <a:outerShdw blurRad="57150" dist="19050" dir="5400000" algn="bl" rotWithShape="0">
              <a:srgbClr val="000000">
                <a:alpha val="50000"/>
              </a:srgbClr>
            </a:outerShdw>
          </a:effectLst>
        </p:spPr>
      </p:pic>
      <p:sp>
        <p:nvSpPr>
          <p:cNvPr id="1976" name="Google Shape;1976;p76"/>
          <p:cNvSpPr txBox="1"/>
          <p:nvPr/>
        </p:nvSpPr>
        <p:spPr>
          <a:xfrm>
            <a:off x="6500429" y="5337133"/>
            <a:ext cx="4005600" cy="451600"/>
          </a:xfrm>
          <a:prstGeom prst="rect">
            <a:avLst/>
          </a:prstGeom>
          <a:noFill/>
          <a:ln>
            <a:noFill/>
          </a:ln>
        </p:spPr>
        <p:txBody>
          <a:bodyPr spcFirstLastPara="1" wrap="square" lIns="121900" tIns="121900" rIns="121900" bIns="121900" anchor="t" anchorCtr="0">
            <a:noAutofit/>
          </a:bodyPr>
          <a:lstStyle/>
          <a:p>
            <a:r>
              <a:rPr lang="en" sz="1333" i="1">
                <a:latin typeface="Source Sans Pro"/>
                <a:ea typeface="Source Sans Pro"/>
                <a:cs typeface="Source Sans Pro"/>
                <a:sym typeface="Source Sans Pro"/>
              </a:rPr>
              <a:t>Sumber: Kepmendikbudristek Nomor 56 Tahun 2022 </a:t>
            </a:r>
            <a:endParaRPr sz="1333" i="1">
              <a:latin typeface="Source Sans Pro"/>
              <a:ea typeface="Source Sans Pro"/>
              <a:cs typeface="Source Sans Pro"/>
              <a:sym typeface="Source Sans Pro"/>
            </a:endParaRPr>
          </a:p>
        </p:txBody>
      </p:sp>
      <p:sp>
        <p:nvSpPr>
          <p:cNvPr id="15" name="Google Shape;1973;p76">
            <a:extLst>
              <a:ext uri="{FF2B5EF4-FFF2-40B4-BE49-F238E27FC236}">
                <a16:creationId xmlns:a16="http://schemas.microsoft.com/office/drawing/2014/main" id="{23C00412-D978-40E9-A810-D8743001556E}"/>
              </a:ext>
            </a:extLst>
          </p:cNvPr>
          <p:cNvSpPr txBox="1">
            <a:spLocks/>
          </p:cNvSpPr>
          <p:nvPr/>
        </p:nvSpPr>
        <p:spPr>
          <a:xfrm>
            <a:off x="1950085" y="2003390"/>
            <a:ext cx="2612100" cy="6219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D" sz="1600" dirty="0" err="1">
                <a:solidFill>
                  <a:srgbClr val="000000"/>
                </a:solidFill>
              </a:rPr>
              <a:t>Pemerintah</a:t>
            </a:r>
            <a:r>
              <a:rPr lang="en-ID" sz="1600" dirty="0">
                <a:solidFill>
                  <a:srgbClr val="000000"/>
                </a:solidFill>
              </a:rPr>
              <a:t> </a:t>
            </a:r>
            <a:r>
              <a:rPr lang="en-ID" sz="1600" dirty="0" err="1">
                <a:solidFill>
                  <a:srgbClr val="000000"/>
                </a:solidFill>
              </a:rPr>
              <a:t>tidak</a:t>
            </a:r>
            <a:r>
              <a:rPr lang="en-ID" sz="1600" dirty="0">
                <a:solidFill>
                  <a:srgbClr val="000000"/>
                </a:solidFill>
              </a:rPr>
              <a:t> </a:t>
            </a:r>
            <a:r>
              <a:rPr lang="en-ID" sz="1600" dirty="0" err="1">
                <a:solidFill>
                  <a:srgbClr val="000000"/>
                </a:solidFill>
              </a:rPr>
              <a:t>mewajibkan</a:t>
            </a:r>
            <a:r>
              <a:rPr lang="en-ID" sz="1600" dirty="0">
                <a:solidFill>
                  <a:srgbClr val="000000"/>
                </a:solidFill>
              </a:rPr>
              <a:t> </a:t>
            </a:r>
            <a:r>
              <a:rPr lang="en-ID" sz="1600" dirty="0" err="1">
                <a:solidFill>
                  <a:srgbClr val="000000"/>
                </a:solidFill>
              </a:rPr>
              <a:t>satuan</a:t>
            </a:r>
            <a:r>
              <a:rPr lang="en-ID" sz="1600" dirty="0">
                <a:solidFill>
                  <a:srgbClr val="000000"/>
                </a:solidFill>
              </a:rPr>
              <a:t> </a:t>
            </a:r>
            <a:r>
              <a:rPr lang="en-ID" sz="1600" dirty="0" err="1">
                <a:solidFill>
                  <a:srgbClr val="000000"/>
                </a:solidFill>
              </a:rPr>
              <a:t>pendidikan</a:t>
            </a:r>
            <a:r>
              <a:rPr lang="en-ID" sz="1600" dirty="0">
                <a:solidFill>
                  <a:srgbClr val="000000"/>
                </a:solidFill>
              </a:rPr>
              <a:t> </a:t>
            </a:r>
            <a:r>
              <a:rPr lang="en-ID" sz="1600" dirty="0" err="1">
                <a:solidFill>
                  <a:srgbClr val="000000"/>
                </a:solidFill>
              </a:rPr>
              <a:t>untuk</a:t>
            </a:r>
            <a:r>
              <a:rPr lang="en-ID" sz="1600" dirty="0">
                <a:solidFill>
                  <a:srgbClr val="000000"/>
                </a:solidFill>
              </a:rPr>
              <a:t> </a:t>
            </a:r>
            <a:r>
              <a:rPr lang="en-ID" sz="1600" dirty="0" err="1">
                <a:solidFill>
                  <a:srgbClr val="000000"/>
                </a:solidFill>
              </a:rPr>
              <a:t>mengimplementasikan</a:t>
            </a:r>
            <a:r>
              <a:rPr lang="en-ID" sz="1600" dirty="0">
                <a:solidFill>
                  <a:srgbClr val="000000"/>
                </a:solidFill>
              </a:rPr>
              <a:t> </a:t>
            </a:r>
            <a:r>
              <a:rPr lang="en-ID" sz="1600" dirty="0" err="1">
                <a:solidFill>
                  <a:srgbClr val="000000"/>
                </a:solidFill>
              </a:rPr>
              <a:t>Kurikulum</a:t>
            </a:r>
            <a:r>
              <a:rPr lang="en-ID" sz="1600" dirty="0">
                <a:solidFill>
                  <a:srgbClr val="000000"/>
                </a:solidFill>
              </a:rPr>
              <a:t> Merdeka</a:t>
            </a:r>
            <a:endParaRPr lang="en-ID" sz="1600" dirty="0"/>
          </a:p>
        </p:txBody>
      </p:sp>
      <p:sp>
        <p:nvSpPr>
          <p:cNvPr id="16" name="Google Shape;1974;p76">
            <a:extLst>
              <a:ext uri="{FF2B5EF4-FFF2-40B4-BE49-F238E27FC236}">
                <a16:creationId xmlns:a16="http://schemas.microsoft.com/office/drawing/2014/main" id="{996506C5-4023-4722-BD9B-102F943474FA}"/>
              </a:ext>
            </a:extLst>
          </p:cNvPr>
          <p:cNvSpPr txBox="1">
            <a:spLocks/>
          </p:cNvSpPr>
          <p:nvPr/>
        </p:nvSpPr>
        <p:spPr>
          <a:xfrm>
            <a:off x="1950085" y="3663361"/>
            <a:ext cx="2803070" cy="969023"/>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ID" sz="1800" dirty="0" err="1">
                <a:solidFill>
                  <a:srgbClr val="000000"/>
                </a:solidFill>
              </a:rPr>
              <a:t>Implementasi</a:t>
            </a:r>
            <a:r>
              <a:rPr lang="en-ID" sz="1800" dirty="0">
                <a:solidFill>
                  <a:srgbClr val="000000"/>
                </a:solidFill>
              </a:rPr>
              <a:t> </a:t>
            </a:r>
            <a:r>
              <a:rPr lang="en-ID" sz="1800" dirty="0" err="1">
                <a:solidFill>
                  <a:srgbClr val="000000"/>
                </a:solidFill>
              </a:rPr>
              <a:t>Kurikulum</a:t>
            </a:r>
            <a:r>
              <a:rPr lang="en-ID" sz="1800" dirty="0">
                <a:solidFill>
                  <a:srgbClr val="000000"/>
                </a:solidFill>
              </a:rPr>
              <a:t> Merdeka </a:t>
            </a:r>
            <a:r>
              <a:rPr lang="en-ID" sz="1800" dirty="0" err="1">
                <a:solidFill>
                  <a:srgbClr val="000000"/>
                </a:solidFill>
              </a:rPr>
              <a:t>dapat</a:t>
            </a:r>
            <a:r>
              <a:rPr lang="en-ID" sz="1800" dirty="0">
                <a:solidFill>
                  <a:srgbClr val="000000"/>
                </a:solidFill>
              </a:rPr>
              <a:t> </a:t>
            </a:r>
            <a:r>
              <a:rPr lang="en-ID" sz="1800" dirty="0" err="1">
                <a:solidFill>
                  <a:srgbClr val="000000"/>
                </a:solidFill>
              </a:rPr>
              <a:t>disesuaikan</a:t>
            </a:r>
            <a:r>
              <a:rPr lang="en-ID" sz="1800" dirty="0">
                <a:solidFill>
                  <a:srgbClr val="000000"/>
                </a:solidFill>
              </a:rPr>
              <a:t> </a:t>
            </a:r>
            <a:r>
              <a:rPr lang="en-ID" sz="1800" dirty="0" err="1">
                <a:solidFill>
                  <a:srgbClr val="000000"/>
                </a:solidFill>
              </a:rPr>
              <a:t>dengan</a:t>
            </a:r>
            <a:r>
              <a:rPr lang="en-ID" sz="1800" dirty="0">
                <a:solidFill>
                  <a:srgbClr val="000000"/>
                </a:solidFill>
              </a:rPr>
              <a:t> </a:t>
            </a:r>
            <a:r>
              <a:rPr lang="en-ID" sz="1800" dirty="0" err="1">
                <a:solidFill>
                  <a:srgbClr val="000000"/>
                </a:solidFill>
              </a:rPr>
              <a:t>kesiapan</a:t>
            </a:r>
            <a:r>
              <a:rPr lang="en-ID" sz="1800" dirty="0">
                <a:solidFill>
                  <a:srgbClr val="000000"/>
                </a:solidFill>
              </a:rPr>
              <a:t> masing-masing </a:t>
            </a:r>
            <a:r>
              <a:rPr lang="en-ID" sz="1800" dirty="0" err="1">
                <a:solidFill>
                  <a:srgbClr val="000000"/>
                </a:solidFill>
              </a:rPr>
              <a:t>satuan</a:t>
            </a:r>
            <a:r>
              <a:rPr lang="en-ID" sz="1800" dirty="0">
                <a:solidFill>
                  <a:srgbClr val="000000"/>
                </a:solidFill>
              </a:rPr>
              <a:t> </a:t>
            </a:r>
            <a:r>
              <a:rPr lang="en-ID" sz="1800" dirty="0" err="1">
                <a:solidFill>
                  <a:srgbClr val="000000"/>
                </a:solidFill>
              </a:rPr>
              <a:t>pendidikan</a:t>
            </a:r>
            <a:r>
              <a:rPr lang="en-ID" sz="1800" dirty="0"/>
              <a: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B6A6CA-D2EC-44FD-BBA4-87CE176CDD12}"/>
              </a:ext>
            </a:extLst>
          </p:cNvPr>
          <p:cNvSpPr>
            <a:spLocks noGrp="1"/>
          </p:cNvSpPr>
          <p:nvPr>
            <p:ph type="sldNum" idx="4294967295"/>
          </p:nvPr>
        </p:nvSpPr>
        <p:spPr>
          <a:xfrm>
            <a:off x="11460163" y="6218238"/>
            <a:ext cx="731837" cy="523875"/>
          </a:xfrm>
          <a:prstGeom prst="rect">
            <a:avLst/>
          </a:prstGeom>
        </p:spPr>
        <p:txBody>
          <a:bodyPr/>
          <a:lstStyle/>
          <a:p>
            <a:fld id="{00000000-1234-1234-1234-123412341234}" type="slidenum">
              <a:rPr lang="en" smtClean="0"/>
              <a:pPr/>
              <a:t>110</a:t>
            </a:fld>
            <a:endParaRPr lang="en"/>
          </a:p>
        </p:txBody>
      </p:sp>
      <p:pic>
        <p:nvPicPr>
          <p:cNvPr id="6" name="Picture 5">
            <a:extLst>
              <a:ext uri="{FF2B5EF4-FFF2-40B4-BE49-F238E27FC236}">
                <a16:creationId xmlns:a16="http://schemas.microsoft.com/office/drawing/2014/main" id="{909F318D-4F1C-4D9C-9092-4787E437B89C}"/>
              </a:ext>
            </a:extLst>
          </p:cNvPr>
          <p:cNvPicPr>
            <a:picLocks noChangeAspect="1"/>
          </p:cNvPicPr>
          <p:nvPr/>
        </p:nvPicPr>
        <p:blipFill>
          <a:blip r:embed="rId2" cstate="print"/>
          <a:stretch>
            <a:fillRect/>
          </a:stretch>
        </p:blipFill>
        <p:spPr>
          <a:xfrm>
            <a:off x="36535" y="0"/>
            <a:ext cx="12118930" cy="6858000"/>
          </a:xfrm>
          <a:prstGeom prst="rect">
            <a:avLst/>
          </a:prstGeom>
        </p:spPr>
      </p:pic>
    </p:spTree>
    <p:extLst>
      <p:ext uri="{BB962C8B-B14F-4D97-AF65-F5344CB8AC3E}">
        <p14:creationId xmlns:p14="http://schemas.microsoft.com/office/powerpoint/2010/main" val="3603024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AD6359-21FA-4479-9AE0-9EDD50D9E8D2}"/>
              </a:ext>
            </a:extLst>
          </p:cNvPr>
          <p:cNvPicPr>
            <a:picLocks noChangeAspect="1"/>
          </p:cNvPicPr>
          <p:nvPr/>
        </p:nvPicPr>
        <p:blipFill>
          <a:blip r:embed="rId2" cstate="print"/>
          <a:stretch>
            <a:fillRect/>
          </a:stretch>
        </p:blipFill>
        <p:spPr>
          <a:xfrm>
            <a:off x="0" y="32840"/>
            <a:ext cx="12192000" cy="6792320"/>
          </a:xfrm>
          <a:prstGeom prst="rect">
            <a:avLst/>
          </a:prstGeom>
        </p:spPr>
      </p:pic>
    </p:spTree>
    <p:extLst>
      <p:ext uri="{BB962C8B-B14F-4D97-AF65-F5344CB8AC3E}">
        <p14:creationId xmlns:p14="http://schemas.microsoft.com/office/powerpoint/2010/main" val="13910255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10"/>
          <p:cNvPicPr preferRelativeResize="0"/>
          <p:nvPr/>
        </p:nvPicPr>
        <p:blipFill rotWithShape="1">
          <a:blip r:embed="rId3" cstate="print">
            <a:alphaModFix/>
          </a:blip>
          <a:srcRect/>
          <a:stretch/>
        </p:blipFill>
        <p:spPr>
          <a:xfrm>
            <a:off x="283289" y="323790"/>
            <a:ext cx="11625424" cy="6210421"/>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05365E-5913-4303-821E-891D65648B36}"/>
              </a:ext>
            </a:extLst>
          </p:cNvPr>
          <p:cNvSpPr>
            <a:spLocks noGrp="1"/>
          </p:cNvSpPr>
          <p:nvPr>
            <p:ph type="sldNum" sz="quarter" idx="12"/>
          </p:nvPr>
        </p:nvSpPr>
        <p:spPr/>
        <p:txBody>
          <a:bodyPr/>
          <a:lstStyle/>
          <a:p>
            <a:fld id="{4E33787A-BC91-204D-98C9-29F43BAF5D14}" type="slidenum">
              <a:rPr lang="id-ID" smtClean="0"/>
              <a:pPr/>
              <a:t>113</a:t>
            </a:fld>
            <a:endParaRPr lang="id-ID"/>
          </a:p>
        </p:txBody>
      </p:sp>
      <p:pic>
        <p:nvPicPr>
          <p:cNvPr id="4" name="Picture 3">
            <a:extLst>
              <a:ext uri="{FF2B5EF4-FFF2-40B4-BE49-F238E27FC236}">
                <a16:creationId xmlns:a16="http://schemas.microsoft.com/office/drawing/2014/main" id="{6854CC3E-1C57-4562-B690-CFB714F106C4}"/>
              </a:ext>
            </a:extLst>
          </p:cNvPr>
          <p:cNvPicPr>
            <a:picLocks noChangeAspect="1"/>
          </p:cNvPicPr>
          <p:nvPr/>
        </p:nvPicPr>
        <p:blipFill>
          <a:blip r:embed="rId2" cstate="print"/>
          <a:stretch>
            <a:fillRect/>
          </a:stretch>
        </p:blipFill>
        <p:spPr>
          <a:xfrm>
            <a:off x="0" y="61605"/>
            <a:ext cx="12192000" cy="6734789"/>
          </a:xfrm>
          <a:prstGeom prst="rect">
            <a:avLst/>
          </a:prstGeom>
        </p:spPr>
      </p:pic>
    </p:spTree>
    <p:extLst>
      <p:ext uri="{BB962C8B-B14F-4D97-AF65-F5344CB8AC3E}">
        <p14:creationId xmlns:p14="http://schemas.microsoft.com/office/powerpoint/2010/main" val="12781959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1A47B7-C04C-49C1-B03B-6B5708747527}"/>
              </a:ext>
            </a:extLst>
          </p:cNvPr>
          <p:cNvSpPr>
            <a:spLocks noGrp="1"/>
          </p:cNvSpPr>
          <p:nvPr>
            <p:ph type="sldNum" sz="quarter" idx="12"/>
          </p:nvPr>
        </p:nvSpPr>
        <p:spPr/>
        <p:txBody>
          <a:bodyPr/>
          <a:lstStyle/>
          <a:p>
            <a:fld id="{4E33787A-BC91-204D-98C9-29F43BAF5D14}" type="slidenum">
              <a:rPr lang="id-ID" smtClean="0"/>
              <a:pPr/>
              <a:t>114</a:t>
            </a:fld>
            <a:endParaRPr lang="id-ID"/>
          </a:p>
        </p:txBody>
      </p:sp>
      <p:pic>
        <p:nvPicPr>
          <p:cNvPr id="4" name="Picture 3">
            <a:extLst>
              <a:ext uri="{FF2B5EF4-FFF2-40B4-BE49-F238E27FC236}">
                <a16:creationId xmlns:a16="http://schemas.microsoft.com/office/drawing/2014/main" id="{0C1F667C-EA06-4E2F-B170-D2CD030638EF}"/>
              </a:ext>
            </a:extLst>
          </p:cNvPr>
          <p:cNvPicPr>
            <a:picLocks noChangeAspect="1"/>
          </p:cNvPicPr>
          <p:nvPr/>
        </p:nvPicPr>
        <p:blipFill>
          <a:blip r:embed="rId2" cstate="print"/>
          <a:stretch>
            <a:fillRect/>
          </a:stretch>
        </p:blipFill>
        <p:spPr>
          <a:xfrm>
            <a:off x="51805" y="0"/>
            <a:ext cx="12088390" cy="6858000"/>
          </a:xfrm>
          <a:prstGeom prst="rect">
            <a:avLst/>
          </a:prstGeom>
        </p:spPr>
      </p:pic>
    </p:spTree>
    <p:extLst>
      <p:ext uri="{BB962C8B-B14F-4D97-AF65-F5344CB8AC3E}">
        <p14:creationId xmlns:p14="http://schemas.microsoft.com/office/powerpoint/2010/main" val="41510620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ECCE57-1527-4F38-8EBF-C6153159E5D2}"/>
              </a:ext>
            </a:extLst>
          </p:cNvPr>
          <p:cNvSpPr>
            <a:spLocks noGrp="1"/>
          </p:cNvSpPr>
          <p:nvPr>
            <p:ph type="sldNum" sz="quarter" idx="12"/>
          </p:nvPr>
        </p:nvSpPr>
        <p:spPr/>
        <p:txBody>
          <a:bodyPr/>
          <a:lstStyle/>
          <a:p>
            <a:fld id="{4E33787A-BC91-204D-98C9-29F43BAF5D14}" type="slidenum">
              <a:rPr lang="id-ID" smtClean="0"/>
              <a:pPr/>
              <a:t>115</a:t>
            </a:fld>
            <a:endParaRPr lang="id-ID"/>
          </a:p>
        </p:txBody>
      </p:sp>
      <p:pic>
        <p:nvPicPr>
          <p:cNvPr id="4" name="Picture 3">
            <a:extLst>
              <a:ext uri="{FF2B5EF4-FFF2-40B4-BE49-F238E27FC236}">
                <a16:creationId xmlns:a16="http://schemas.microsoft.com/office/drawing/2014/main" id="{B050E0D9-BDA5-4D7E-9B58-B6B43254B8F8}"/>
              </a:ext>
            </a:extLst>
          </p:cNvPr>
          <p:cNvPicPr>
            <a:picLocks noChangeAspect="1"/>
          </p:cNvPicPr>
          <p:nvPr/>
        </p:nvPicPr>
        <p:blipFill>
          <a:blip r:embed="rId2" cstate="print"/>
          <a:stretch>
            <a:fillRect/>
          </a:stretch>
        </p:blipFill>
        <p:spPr>
          <a:xfrm>
            <a:off x="0" y="11806"/>
            <a:ext cx="12192000" cy="6834388"/>
          </a:xfrm>
          <a:prstGeom prst="rect">
            <a:avLst/>
          </a:prstGeom>
        </p:spPr>
      </p:pic>
    </p:spTree>
    <p:extLst>
      <p:ext uri="{BB962C8B-B14F-4D97-AF65-F5344CB8AC3E}">
        <p14:creationId xmlns:p14="http://schemas.microsoft.com/office/powerpoint/2010/main" val="15742014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FA918-0243-4E92-A9ED-CA92F943ACA9}"/>
              </a:ext>
            </a:extLst>
          </p:cNvPr>
          <p:cNvSpPr>
            <a:spLocks noGrp="1"/>
          </p:cNvSpPr>
          <p:nvPr>
            <p:ph type="sldNum" sz="quarter" idx="12"/>
          </p:nvPr>
        </p:nvSpPr>
        <p:spPr/>
        <p:txBody>
          <a:bodyPr/>
          <a:lstStyle/>
          <a:p>
            <a:fld id="{4E33787A-BC91-204D-98C9-29F43BAF5D14}" type="slidenum">
              <a:rPr lang="id-ID" smtClean="0"/>
              <a:pPr/>
              <a:t>116</a:t>
            </a:fld>
            <a:endParaRPr lang="id-ID"/>
          </a:p>
        </p:txBody>
      </p:sp>
      <p:pic>
        <p:nvPicPr>
          <p:cNvPr id="4" name="Picture 3">
            <a:extLst>
              <a:ext uri="{FF2B5EF4-FFF2-40B4-BE49-F238E27FC236}">
                <a16:creationId xmlns:a16="http://schemas.microsoft.com/office/drawing/2014/main" id="{24EA9142-5EF4-4F83-AFFF-ED1AD69D7230}"/>
              </a:ext>
            </a:extLst>
          </p:cNvPr>
          <p:cNvPicPr>
            <a:picLocks noChangeAspect="1"/>
          </p:cNvPicPr>
          <p:nvPr/>
        </p:nvPicPr>
        <p:blipFill>
          <a:blip r:embed="rId2" cstate="print"/>
          <a:stretch>
            <a:fillRect/>
          </a:stretch>
        </p:blipFill>
        <p:spPr>
          <a:xfrm>
            <a:off x="0" y="84403"/>
            <a:ext cx="12192000" cy="6689193"/>
          </a:xfrm>
          <a:prstGeom prst="rect">
            <a:avLst/>
          </a:prstGeom>
        </p:spPr>
      </p:pic>
    </p:spTree>
    <p:extLst>
      <p:ext uri="{BB962C8B-B14F-4D97-AF65-F5344CB8AC3E}">
        <p14:creationId xmlns:p14="http://schemas.microsoft.com/office/powerpoint/2010/main" val="2655730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5C66BC-CAF3-4430-A5F4-753D22DB3BC5}"/>
              </a:ext>
            </a:extLst>
          </p:cNvPr>
          <p:cNvSpPr>
            <a:spLocks noGrp="1"/>
          </p:cNvSpPr>
          <p:nvPr>
            <p:ph type="sldNum" sz="quarter" idx="12"/>
          </p:nvPr>
        </p:nvSpPr>
        <p:spPr/>
        <p:txBody>
          <a:bodyPr/>
          <a:lstStyle/>
          <a:p>
            <a:fld id="{4E33787A-BC91-204D-98C9-29F43BAF5D14}" type="slidenum">
              <a:rPr lang="id-ID" smtClean="0"/>
              <a:pPr/>
              <a:t>117</a:t>
            </a:fld>
            <a:endParaRPr lang="id-ID"/>
          </a:p>
        </p:txBody>
      </p:sp>
      <p:pic>
        <p:nvPicPr>
          <p:cNvPr id="4" name="Picture 3">
            <a:extLst>
              <a:ext uri="{FF2B5EF4-FFF2-40B4-BE49-F238E27FC236}">
                <a16:creationId xmlns:a16="http://schemas.microsoft.com/office/drawing/2014/main" id="{462F831F-1D38-400F-915E-1CD30DAD3557}"/>
              </a:ext>
            </a:extLst>
          </p:cNvPr>
          <p:cNvPicPr>
            <a:picLocks noChangeAspect="1"/>
          </p:cNvPicPr>
          <p:nvPr/>
        </p:nvPicPr>
        <p:blipFill>
          <a:blip r:embed="rId2" cstate="print"/>
          <a:stretch>
            <a:fillRect/>
          </a:stretch>
        </p:blipFill>
        <p:spPr>
          <a:xfrm>
            <a:off x="0" y="7428"/>
            <a:ext cx="12192000" cy="6843143"/>
          </a:xfrm>
          <a:prstGeom prst="rect">
            <a:avLst/>
          </a:prstGeom>
        </p:spPr>
      </p:pic>
    </p:spTree>
    <p:extLst>
      <p:ext uri="{BB962C8B-B14F-4D97-AF65-F5344CB8AC3E}">
        <p14:creationId xmlns:p14="http://schemas.microsoft.com/office/powerpoint/2010/main" val="37016694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9E06AB-EF17-4928-8802-FC17D205E53D}"/>
              </a:ext>
            </a:extLst>
          </p:cNvPr>
          <p:cNvSpPr>
            <a:spLocks noGrp="1"/>
          </p:cNvSpPr>
          <p:nvPr>
            <p:ph type="sldNum" sz="quarter" idx="12"/>
          </p:nvPr>
        </p:nvSpPr>
        <p:spPr/>
        <p:txBody>
          <a:bodyPr/>
          <a:lstStyle/>
          <a:p>
            <a:fld id="{4E33787A-BC91-204D-98C9-29F43BAF5D14}" type="slidenum">
              <a:rPr lang="id-ID" smtClean="0"/>
              <a:pPr/>
              <a:t>118</a:t>
            </a:fld>
            <a:endParaRPr lang="id-ID"/>
          </a:p>
        </p:txBody>
      </p:sp>
      <p:pic>
        <p:nvPicPr>
          <p:cNvPr id="4" name="Picture 3">
            <a:extLst>
              <a:ext uri="{FF2B5EF4-FFF2-40B4-BE49-F238E27FC236}">
                <a16:creationId xmlns:a16="http://schemas.microsoft.com/office/drawing/2014/main" id="{86716696-9FCA-4978-916E-80D73B080A76}"/>
              </a:ext>
            </a:extLst>
          </p:cNvPr>
          <p:cNvPicPr>
            <a:picLocks noChangeAspect="1"/>
          </p:cNvPicPr>
          <p:nvPr/>
        </p:nvPicPr>
        <p:blipFill>
          <a:blip r:embed="rId2" cstate="print"/>
          <a:stretch>
            <a:fillRect/>
          </a:stretch>
        </p:blipFill>
        <p:spPr>
          <a:xfrm>
            <a:off x="0" y="65835"/>
            <a:ext cx="12192000" cy="6726329"/>
          </a:xfrm>
          <a:prstGeom prst="rect">
            <a:avLst/>
          </a:prstGeom>
        </p:spPr>
      </p:pic>
    </p:spTree>
    <p:extLst>
      <p:ext uri="{BB962C8B-B14F-4D97-AF65-F5344CB8AC3E}">
        <p14:creationId xmlns:p14="http://schemas.microsoft.com/office/powerpoint/2010/main" val="15748099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BE49E6-CF18-4F70-9426-ED420A1A7251}"/>
              </a:ext>
            </a:extLst>
          </p:cNvPr>
          <p:cNvSpPr>
            <a:spLocks noGrp="1"/>
          </p:cNvSpPr>
          <p:nvPr>
            <p:ph type="sldNum" sz="quarter" idx="12"/>
          </p:nvPr>
        </p:nvSpPr>
        <p:spPr/>
        <p:txBody>
          <a:bodyPr/>
          <a:lstStyle/>
          <a:p>
            <a:fld id="{4E33787A-BC91-204D-98C9-29F43BAF5D14}" type="slidenum">
              <a:rPr lang="id-ID" smtClean="0"/>
              <a:pPr/>
              <a:t>119</a:t>
            </a:fld>
            <a:endParaRPr lang="id-ID"/>
          </a:p>
        </p:txBody>
      </p:sp>
      <p:pic>
        <p:nvPicPr>
          <p:cNvPr id="4" name="Picture 3">
            <a:extLst>
              <a:ext uri="{FF2B5EF4-FFF2-40B4-BE49-F238E27FC236}">
                <a16:creationId xmlns:a16="http://schemas.microsoft.com/office/drawing/2014/main" id="{CE88AB0E-3E72-4669-9B5A-4BD58CD38678}"/>
              </a:ext>
            </a:extLst>
          </p:cNvPr>
          <p:cNvPicPr>
            <a:picLocks noChangeAspect="1"/>
          </p:cNvPicPr>
          <p:nvPr/>
        </p:nvPicPr>
        <p:blipFill>
          <a:blip r:embed="rId2" cstate="print"/>
          <a:stretch>
            <a:fillRect/>
          </a:stretch>
        </p:blipFill>
        <p:spPr>
          <a:xfrm>
            <a:off x="0" y="57374"/>
            <a:ext cx="12192000" cy="6743251"/>
          </a:xfrm>
          <a:prstGeom prst="rect">
            <a:avLst/>
          </a:prstGeom>
        </p:spPr>
      </p:pic>
    </p:spTree>
    <p:extLst>
      <p:ext uri="{BB962C8B-B14F-4D97-AF65-F5344CB8AC3E}">
        <p14:creationId xmlns:p14="http://schemas.microsoft.com/office/powerpoint/2010/main" val="89514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p77">
            <a:hlinkClick r:id="" action="ppaction://noaction"/>
          </p:cNvPr>
          <p:cNvSpPr/>
          <p:nvPr/>
        </p:nvSpPr>
        <p:spPr>
          <a:xfrm rot="5400000">
            <a:off x="10847267" y="2075904"/>
            <a:ext cx="1266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82" name="Google Shape;1982;p77">
            <a:hlinkClick r:id="" action="ppaction://noaction"/>
          </p:cNvPr>
          <p:cNvSpPr/>
          <p:nvPr/>
        </p:nvSpPr>
        <p:spPr>
          <a:xfrm rot="5400000">
            <a:off x="10801256" y="786233"/>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83" name="Google Shape;1983;p77">
            <a:hlinkClick r:id="" action="ppaction://noaction"/>
          </p:cNvPr>
          <p:cNvSpPr/>
          <p:nvPr/>
        </p:nvSpPr>
        <p:spPr>
          <a:xfrm rot="5400000">
            <a:off x="10785456" y="3383511"/>
            <a:ext cx="13904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84" name="Google Shape;1984;p77">
            <a:hlinkClick r:id="" action="ppaction://noaction"/>
          </p:cNvPr>
          <p:cNvSpPr/>
          <p:nvPr/>
        </p:nvSpPr>
        <p:spPr>
          <a:xfrm rot="5400000">
            <a:off x="10801256" y="6001668"/>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85" name="Google Shape;1985;p77">
            <a:hlinkClick r:id="" action="ppaction://noaction"/>
          </p:cNvPr>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986" name="Google Shape;1986;p77"/>
          <p:cNvSpPr txBox="1">
            <a:spLocks noGrp="1"/>
          </p:cNvSpPr>
          <p:nvPr>
            <p:ph type="title"/>
          </p:nvPr>
        </p:nvSpPr>
        <p:spPr>
          <a:xfrm>
            <a:off x="793667" y="722367"/>
            <a:ext cx="9844800" cy="634000"/>
          </a:xfrm>
          <a:prstGeom prst="rect">
            <a:avLst/>
          </a:prstGeom>
        </p:spPr>
        <p:txBody>
          <a:bodyPr spcFirstLastPara="1" wrap="square" lIns="121900" tIns="121900" rIns="121900" bIns="121900" anchor="ctr" anchorCtr="0">
            <a:noAutofit/>
          </a:bodyPr>
          <a:lstStyle/>
          <a:p>
            <a:r>
              <a:rPr lang="en" sz="2560">
                <a:solidFill>
                  <a:srgbClr val="14274E"/>
                </a:solidFill>
              </a:rPr>
              <a:t>Dalam pemulihan pembelajaran, sekarang sekolah diberikan kebebasan menentukan kurikulum yang akan dipilih</a:t>
            </a:r>
            <a:endParaRPr sz="4267">
              <a:solidFill>
                <a:srgbClr val="14274E"/>
              </a:solidFill>
            </a:endParaRPr>
          </a:p>
        </p:txBody>
      </p:sp>
      <p:sp>
        <p:nvSpPr>
          <p:cNvPr id="1987" name="Google Shape;1987;p77">
            <a:hlinkClick r:id="" action="ppaction://noaction"/>
          </p:cNvPr>
          <p:cNvSpPr/>
          <p:nvPr/>
        </p:nvSpPr>
        <p:spPr>
          <a:xfrm>
            <a:off x="7896790" y="2221352"/>
            <a:ext cx="3058800" cy="28196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88" name="Google Shape;1988;p77">
            <a:hlinkClick r:id="" action="ppaction://noaction"/>
          </p:cNvPr>
          <p:cNvSpPr/>
          <p:nvPr/>
        </p:nvSpPr>
        <p:spPr>
          <a:xfrm>
            <a:off x="4430624" y="2316364"/>
            <a:ext cx="3058800" cy="28196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89" name="Google Shape;1989;p77">
            <a:hlinkClick r:id="" action="ppaction://noaction"/>
          </p:cNvPr>
          <p:cNvSpPr/>
          <p:nvPr/>
        </p:nvSpPr>
        <p:spPr>
          <a:xfrm>
            <a:off x="1138027" y="2356171"/>
            <a:ext cx="3058800" cy="28196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96" name="Google Shape;1996;p77"/>
          <p:cNvSpPr/>
          <p:nvPr/>
        </p:nvSpPr>
        <p:spPr>
          <a:xfrm>
            <a:off x="2686446" y="2109199"/>
            <a:ext cx="89815" cy="334685"/>
          </a:xfrm>
          <a:custGeom>
            <a:avLst/>
            <a:gdLst/>
            <a:ahLst/>
            <a:cxnLst/>
            <a:rect l="l" t="t" r="r" b="b"/>
            <a:pathLst>
              <a:path w="4499" h="16765" extrusionOk="0">
                <a:moveTo>
                  <a:pt x="4479" y="1"/>
                </a:moveTo>
                <a:lnTo>
                  <a:pt x="3995" y="148"/>
                </a:lnTo>
                <a:cubicBezTo>
                  <a:pt x="3533" y="274"/>
                  <a:pt x="3217" y="715"/>
                  <a:pt x="3217" y="1199"/>
                </a:cubicBezTo>
                <a:lnTo>
                  <a:pt x="3217" y="12867"/>
                </a:lnTo>
                <a:cubicBezTo>
                  <a:pt x="3217" y="14760"/>
                  <a:pt x="1872" y="16379"/>
                  <a:pt x="1" y="16715"/>
                </a:cubicBezTo>
                <a:cubicBezTo>
                  <a:pt x="208" y="16748"/>
                  <a:pt x="413" y="16764"/>
                  <a:pt x="615" y="16764"/>
                </a:cubicBezTo>
                <a:cubicBezTo>
                  <a:pt x="2716" y="16764"/>
                  <a:pt x="4498" y="15034"/>
                  <a:pt x="4479" y="12867"/>
                </a:cubicBezTo>
                <a:lnTo>
                  <a:pt x="4479" y="1"/>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997" name="Google Shape;1997;p77">
            <a:hlinkClick r:id="" action="ppaction://noaction"/>
          </p:cNvPr>
          <p:cNvSpPr/>
          <p:nvPr/>
        </p:nvSpPr>
        <p:spPr>
          <a:xfrm>
            <a:off x="2090029" y="1834051"/>
            <a:ext cx="773200" cy="7732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98" name="Google Shape;1998;p77">
            <a:hlinkClick r:id="" action="ppaction://noaction"/>
          </p:cNvPr>
          <p:cNvSpPr/>
          <p:nvPr/>
        </p:nvSpPr>
        <p:spPr>
          <a:xfrm>
            <a:off x="8909880" y="1796711"/>
            <a:ext cx="773200" cy="7732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999" name="Google Shape;1999;p77">
            <a:hlinkClick r:id="" action="ppaction://noaction"/>
          </p:cNvPr>
          <p:cNvSpPr/>
          <p:nvPr/>
        </p:nvSpPr>
        <p:spPr>
          <a:xfrm>
            <a:off x="5684917" y="1825984"/>
            <a:ext cx="773200" cy="773200"/>
          </a:xfrm>
          <a:prstGeom prst="ellipse">
            <a:avLst/>
          </a:prstGeom>
          <a:solidFill>
            <a:schemeClr val="lt2"/>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000" name="Google Shape;2000;p77"/>
          <p:cNvSpPr/>
          <p:nvPr/>
        </p:nvSpPr>
        <p:spPr>
          <a:xfrm>
            <a:off x="5901731" y="2372223"/>
            <a:ext cx="55019" cy="5543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01" name="Google Shape;2001;p77"/>
          <p:cNvSpPr/>
          <p:nvPr/>
        </p:nvSpPr>
        <p:spPr>
          <a:xfrm>
            <a:off x="5951679" y="2366772"/>
            <a:ext cx="32760" cy="3276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02" name="Google Shape;2002;p77"/>
          <p:cNvSpPr/>
          <p:nvPr/>
        </p:nvSpPr>
        <p:spPr>
          <a:xfrm>
            <a:off x="6267320" y="2403452"/>
            <a:ext cx="35515" cy="34277"/>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nvGrpSpPr>
          <p:cNvPr id="2003" name="Google Shape;2003;p77"/>
          <p:cNvGrpSpPr/>
          <p:nvPr/>
        </p:nvGrpSpPr>
        <p:grpSpPr>
          <a:xfrm>
            <a:off x="5826585" y="1950725"/>
            <a:ext cx="527156" cy="523768"/>
            <a:chOff x="4380662" y="1483505"/>
            <a:chExt cx="354145" cy="351869"/>
          </a:xfrm>
        </p:grpSpPr>
        <p:sp>
          <p:nvSpPr>
            <p:cNvPr id="2004" name="Google Shape;2004;p77"/>
            <p:cNvSpPr/>
            <p:nvPr/>
          </p:nvSpPr>
          <p:spPr>
            <a:xfrm>
              <a:off x="4380662" y="1483505"/>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394867"/>
            </a:solidFill>
            <a:ln>
              <a:noFill/>
            </a:ln>
          </p:spPr>
          <p:txBody>
            <a:bodyPr spcFirstLastPara="1" wrap="square" lIns="121900" tIns="121900" rIns="121900" bIns="121900" anchor="ctr" anchorCtr="0">
              <a:noAutofit/>
            </a:bodyPr>
            <a:lstStyle/>
            <a:p>
              <a:endParaRPr sz="2400"/>
            </a:p>
          </p:txBody>
        </p:sp>
        <p:sp>
          <p:nvSpPr>
            <p:cNvPr id="2005" name="Google Shape;2005;p77"/>
            <p:cNvSpPr/>
            <p:nvPr/>
          </p:nvSpPr>
          <p:spPr>
            <a:xfrm>
              <a:off x="4484856" y="1753983"/>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06" name="Google Shape;2006;p77"/>
            <p:cNvSpPr/>
            <p:nvPr/>
          </p:nvSpPr>
          <p:spPr>
            <a:xfrm>
              <a:off x="4488943" y="1716537"/>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07" name="Google Shape;2007;p77"/>
            <p:cNvSpPr/>
            <p:nvPr/>
          </p:nvSpPr>
          <p:spPr>
            <a:xfrm>
              <a:off x="4526719" y="1712120"/>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08" name="Google Shape;2008;p77"/>
            <p:cNvSpPr/>
            <p:nvPr/>
          </p:nvSpPr>
          <p:spPr>
            <a:xfrm>
              <a:off x="4547501" y="1691353"/>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endParaRPr sz="2400"/>
            </a:p>
          </p:txBody>
        </p:sp>
        <p:sp>
          <p:nvSpPr>
            <p:cNvPr id="2009" name="Google Shape;2009;p77"/>
            <p:cNvSpPr/>
            <p:nvPr/>
          </p:nvSpPr>
          <p:spPr>
            <a:xfrm>
              <a:off x="4551902" y="1653577"/>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endParaRPr sz="2400"/>
            </a:p>
          </p:txBody>
        </p:sp>
        <p:sp>
          <p:nvSpPr>
            <p:cNvPr id="2010" name="Google Shape;2010;p77"/>
            <p:cNvSpPr/>
            <p:nvPr/>
          </p:nvSpPr>
          <p:spPr>
            <a:xfrm>
              <a:off x="4589364" y="1649475"/>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endParaRPr sz="2400"/>
            </a:p>
          </p:txBody>
        </p:sp>
        <p:sp>
          <p:nvSpPr>
            <p:cNvPr id="2011" name="Google Shape;2011;p77"/>
            <p:cNvSpPr/>
            <p:nvPr/>
          </p:nvSpPr>
          <p:spPr>
            <a:xfrm>
              <a:off x="4610460" y="1628394"/>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12" name="Google Shape;2012;p77"/>
            <p:cNvSpPr/>
            <p:nvPr/>
          </p:nvSpPr>
          <p:spPr>
            <a:xfrm>
              <a:off x="4614547" y="1590933"/>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13" name="Google Shape;2013;p77"/>
            <p:cNvSpPr/>
            <p:nvPr/>
          </p:nvSpPr>
          <p:spPr>
            <a:xfrm>
              <a:off x="4652323" y="1586516"/>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14" name="Google Shape;2014;p77"/>
            <p:cNvSpPr/>
            <p:nvPr/>
          </p:nvSpPr>
          <p:spPr>
            <a:xfrm>
              <a:off x="4673105" y="1565749"/>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15" name="Google Shape;2015;p77"/>
            <p:cNvSpPr/>
            <p:nvPr/>
          </p:nvSpPr>
          <p:spPr>
            <a:xfrm>
              <a:off x="4677507" y="1527973"/>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016" name="Google Shape;2016;p77"/>
            <p:cNvSpPr/>
            <p:nvPr/>
          </p:nvSpPr>
          <p:spPr>
            <a:xfrm>
              <a:off x="4488943" y="1619575"/>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017" name="Google Shape;2017;p77"/>
            <p:cNvSpPr/>
            <p:nvPr/>
          </p:nvSpPr>
          <p:spPr>
            <a:xfrm>
              <a:off x="4383177" y="1488311"/>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18" name="Google Shape;2018;p77"/>
            <p:cNvSpPr/>
            <p:nvPr/>
          </p:nvSpPr>
          <p:spPr>
            <a:xfrm>
              <a:off x="4653895" y="1755885"/>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394867"/>
            </a:solidFill>
            <a:ln>
              <a:noFill/>
            </a:ln>
          </p:spPr>
          <p:txBody>
            <a:bodyPr spcFirstLastPara="1" wrap="square" lIns="121900" tIns="121900" rIns="121900" bIns="121900" anchor="ctr" anchorCtr="0">
              <a:noAutofit/>
            </a:bodyPr>
            <a:lstStyle/>
            <a:p>
              <a:endParaRPr sz="2400"/>
            </a:p>
          </p:txBody>
        </p:sp>
        <p:sp>
          <p:nvSpPr>
            <p:cNvPr id="2019" name="Google Shape;2019;p77"/>
            <p:cNvSpPr/>
            <p:nvPr/>
          </p:nvSpPr>
          <p:spPr>
            <a:xfrm>
              <a:off x="4687898" y="1755885"/>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20" name="Google Shape;2020;p77"/>
            <p:cNvSpPr/>
            <p:nvPr/>
          </p:nvSpPr>
          <p:spPr>
            <a:xfrm>
              <a:off x="4407418" y="1488266"/>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21" name="Google Shape;2021;p77"/>
            <p:cNvSpPr/>
            <p:nvPr/>
          </p:nvSpPr>
          <p:spPr>
            <a:xfrm>
              <a:off x="4417809" y="1519469"/>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22" name="Google Shape;2022;p77"/>
            <p:cNvSpPr/>
            <p:nvPr/>
          </p:nvSpPr>
          <p:spPr>
            <a:xfrm>
              <a:off x="4459043" y="1560703"/>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14274E"/>
            </a:solidFill>
            <a:ln>
              <a:noFill/>
            </a:ln>
          </p:spPr>
          <p:txBody>
            <a:bodyPr spcFirstLastPara="1" wrap="square" lIns="121900" tIns="121900" rIns="121900" bIns="121900" anchor="ctr" anchorCtr="0">
              <a:noAutofit/>
            </a:bodyPr>
            <a:lstStyle/>
            <a:p>
              <a:endParaRPr sz="2400"/>
            </a:p>
          </p:txBody>
        </p:sp>
      </p:grpSp>
      <p:grpSp>
        <p:nvGrpSpPr>
          <p:cNvPr id="2023" name="Google Shape;2023;p77"/>
          <p:cNvGrpSpPr/>
          <p:nvPr/>
        </p:nvGrpSpPr>
        <p:grpSpPr>
          <a:xfrm flipH="1">
            <a:off x="2223086" y="1904198"/>
            <a:ext cx="472211" cy="523768"/>
            <a:chOff x="7296211" y="1550613"/>
            <a:chExt cx="308823" cy="342571"/>
          </a:xfrm>
        </p:grpSpPr>
        <p:sp>
          <p:nvSpPr>
            <p:cNvPr id="2024" name="Google Shape;2024;p77"/>
            <p:cNvSpPr/>
            <p:nvPr/>
          </p:nvSpPr>
          <p:spPr>
            <a:xfrm>
              <a:off x="7327055" y="1864766"/>
              <a:ext cx="22054" cy="28418"/>
            </a:xfrm>
            <a:custGeom>
              <a:avLst/>
              <a:gdLst/>
              <a:ahLst/>
              <a:cxnLst/>
              <a:rect l="l" t="t" r="r" b="b"/>
              <a:pathLst>
                <a:path w="1473" h="1898" extrusionOk="0">
                  <a:moveTo>
                    <a:pt x="43" y="1"/>
                  </a:moveTo>
                  <a:lnTo>
                    <a:pt x="1" y="1640"/>
                  </a:lnTo>
                  <a:cubicBezTo>
                    <a:pt x="1" y="1798"/>
                    <a:pt x="128" y="1898"/>
                    <a:pt x="256" y="1898"/>
                  </a:cubicBezTo>
                  <a:cubicBezTo>
                    <a:pt x="315" y="1898"/>
                    <a:pt x="374" y="1876"/>
                    <a:pt x="421" y="1830"/>
                  </a:cubicBezTo>
                  <a:lnTo>
                    <a:pt x="1472" y="631"/>
                  </a:lnTo>
                  <a:lnTo>
                    <a:pt x="4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25" name="Google Shape;2025;p77"/>
            <p:cNvSpPr/>
            <p:nvPr/>
          </p:nvSpPr>
          <p:spPr>
            <a:xfrm>
              <a:off x="7552121" y="1866653"/>
              <a:ext cx="22054" cy="26456"/>
            </a:xfrm>
            <a:custGeom>
              <a:avLst/>
              <a:gdLst/>
              <a:ahLst/>
              <a:cxnLst/>
              <a:rect l="l" t="t" r="r" b="b"/>
              <a:pathLst>
                <a:path w="1473" h="1767" extrusionOk="0">
                  <a:moveTo>
                    <a:pt x="1410" y="1"/>
                  </a:moveTo>
                  <a:lnTo>
                    <a:pt x="1" y="526"/>
                  </a:lnTo>
                  <a:lnTo>
                    <a:pt x="1031" y="1683"/>
                  </a:lnTo>
                  <a:cubicBezTo>
                    <a:pt x="1082" y="1741"/>
                    <a:pt x="1147" y="1766"/>
                    <a:pt x="1213" y="1766"/>
                  </a:cubicBezTo>
                  <a:cubicBezTo>
                    <a:pt x="1337" y="1766"/>
                    <a:pt x="1459" y="1673"/>
                    <a:pt x="1473" y="1535"/>
                  </a:cubicBezTo>
                  <a:lnTo>
                    <a:pt x="141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26" name="Google Shape;2026;p77"/>
            <p:cNvSpPr/>
            <p:nvPr/>
          </p:nvSpPr>
          <p:spPr>
            <a:xfrm>
              <a:off x="7296211" y="1753326"/>
              <a:ext cx="308823" cy="16709"/>
            </a:xfrm>
            <a:custGeom>
              <a:avLst/>
              <a:gdLst/>
              <a:ahLst/>
              <a:cxnLst/>
              <a:rect l="l" t="t" r="r" b="b"/>
              <a:pathLst>
                <a:path w="20626" h="1116" extrusionOk="0">
                  <a:moveTo>
                    <a:pt x="526" y="1"/>
                  </a:moveTo>
                  <a:cubicBezTo>
                    <a:pt x="231" y="1"/>
                    <a:pt x="0" y="253"/>
                    <a:pt x="0" y="527"/>
                  </a:cubicBezTo>
                  <a:lnTo>
                    <a:pt x="0" y="590"/>
                  </a:lnTo>
                  <a:cubicBezTo>
                    <a:pt x="0" y="884"/>
                    <a:pt x="231" y="1115"/>
                    <a:pt x="526" y="1115"/>
                  </a:cubicBezTo>
                  <a:lnTo>
                    <a:pt x="20099" y="1115"/>
                  </a:lnTo>
                  <a:cubicBezTo>
                    <a:pt x="20394" y="1115"/>
                    <a:pt x="20625" y="884"/>
                    <a:pt x="20625" y="590"/>
                  </a:cubicBezTo>
                  <a:lnTo>
                    <a:pt x="20625" y="527"/>
                  </a:lnTo>
                  <a:cubicBezTo>
                    <a:pt x="20625" y="253"/>
                    <a:pt x="20394" y="1"/>
                    <a:pt x="2009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27" name="Google Shape;2027;p77"/>
            <p:cNvSpPr/>
            <p:nvPr/>
          </p:nvSpPr>
          <p:spPr>
            <a:xfrm>
              <a:off x="7316664" y="1612300"/>
              <a:ext cx="140412" cy="263052"/>
            </a:xfrm>
            <a:custGeom>
              <a:avLst/>
              <a:gdLst/>
              <a:ahLst/>
              <a:cxnLst/>
              <a:rect l="l" t="t" r="r" b="b"/>
              <a:pathLst>
                <a:path w="9378" h="17569" extrusionOk="0">
                  <a:moveTo>
                    <a:pt x="6750" y="1"/>
                  </a:moveTo>
                  <a:lnTo>
                    <a:pt x="1304" y="10597"/>
                  </a:lnTo>
                  <a:cubicBezTo>
                    <a:pt x="358" y="12426"/>
                    <a:pt x="1" y="14487"/>
                    <a:pt x="274" y="16505"/>
                  </a:cubicBezTo>
                  <a:cubicBezTo>
                    <a:pt x="295" y="16736"/>
                    <a:pt x="442" y="16926"/>
                    <a:pt x="653" y="17010"/>
                  </a:cubicBezTo>
                  <a:lnTo>
                    <a:pt x="1935" y="17535"/>
                  </a:lnTo>
                  <a:cubicBezTo>
                    <a:pt x="2007" y="17558"/>
                    <a:pt x="2080" y="17569"/>
                    <a:pt x="2151" y="17569"/>
                  </a:cubicBezTo>
                  <a:cubicBezTo>
                    <a:pt x="2414" y="17569"/>
                    <a:pt x="2656" y="17421"/>
                    <a:pt x="2755" y="17157"/>
                  </a:cubicBezTo>
                  <a:lnTo>
                    <a:pt x="9378" y="1052"/>
                  </a:lnTo>
                  <a:lnTo>
                    <a:pt x="6750" y="1"/>
                  </a:lnTo>
                  <a:close/>
                </a:path>
              </a:pathLst>
            </a:custGeom>
            <a:solidFill>
              <a:srgbClr val="394867"/>
            </a:solidFill>
            <a:ln>
              <a:noFill/>
            </a:ln>
          </p:spPr>
          <p:txBody>
            <a:bodyPr spcFirstLastPara="1" wrap="square" lIns="121900" tIns="121900" rIns="121900" bIns="121900" anchor="ctr" anchorCtr="0">
              <a:noAutofit/>
            </a:bodyPr>
            <a:lstStyle/>
            <a:p>
              <a:endParaRPr sz="2400"/>
            </a:p>
          </p:txBody>
        </p:sp>
        <p:sp>
          <p:nvSpPr>
            <p:cNvPr id="2028" name="Google Shape;2028;p77"/>
            <p:cNvSpPr/>
            <p:nvPr/>
          </p:nvSpPr>
          <p:spPr>
            <a:xfrm>
              <a:off x="7338389" y="1612300"/>
              <a:ext cx="118687" cy="262917"/>
            </a:xfrm>
            <a:custGeom>
              <a:avLst/>
              <a:gdLst/>
              <a:ahLst/>
              <a:cxnLst/>
              <a:rect l="l" t="t" r="r" b="b"/>
              <a:pathLst>
                <a:path w="7927" h="17560" extrusionOk="0">
                  <a:moveTo>
                    <a:pt x="5299" y="1"/>
                  </a:moveTo>
                  <a:lnTo>
                    <a:pt x="4205" y="2124"/>
                  </a:lnTo>
                  <a:cubicBezTo>
                    <a:pt x="4353" y="2419"/>
                    <a:pt x="4563" y="2692"/>
                    <a:pt x="4794" y="2923"/>
                  </a:cubicBezTo>
                  <a:cubicBezTo>
                    <a:pt x="5278" y="3428"/>
                    <a:pt x="5425" y="4185"/>
                    <a:pt x="5151" y="4837"/>
                  </a:cubicBezTo>
                  <a:lnTo>
                    <a:pt x="85" y="17178"/>
                  </a:lnTo>
                  <a:cubicBezTo>
                    <a:pt x="64" y="17220"/>
                    <a:pt x="43" y="17283"/>
                    <a:pt x="0" y="17325"/>
                  </a:cubicBezTo>
                  <a:lnTo>
                    <a:pt x="484" y="17514"/>
                  </a:lnTo>
                  <a:cubicBezTo>
                    <a:pt x="565" y="17545"/>
                    <a:pt x="648" y="17559"/>
                    <a:pt x="728" y="17559"/>
                  </a:cubicBezTo>
                  <a:cubicBezTo>
                    <a:pt x="980" y="17559"/>
                    <a:pt x="1208" y="17417"/>
                    <a:pt x="1304" y="17178"/>
                  </a:cubicBezTo>
                  <a:lnTo>
                    <a:pt x="7927" y="1052"/>
                  </a:lnTo>
                  <a:lnTo>
                    <a:pt x="5299" y="1"/>
                  </a:ln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29" name="Google Shape;2029;p77"/>
            <p:cNvSpPr/>
            <p:nvPr/>
          </p:nvSpPr>
          <p:spPr>
            <a:xfrm>
              <a:off x="7444155" y="1612300"/>
              <a:ext cx="140098" cy="263052"/>
            </a:xfrm>
            <a:custGeom>
              <a:avLst/>
              <a:gdLst/>
              <a:ahLst/>
              <a:cxnLst/>
              <a:rect l="l" t="t" r="r" b="b"/>
              <a:pathLst>
                <a:path w="9357" h="17569" extrusionOk="0">
                  <a:moveTo>
                    <a:pt x="2629" y="1"/>
                  </a:moveTo>
                  <a:lnTo>
                    <a:pt x="1" y="1052"/>
                  </a:lnTo>
                  <a:lnTo>
                    <a:pt x="6623" y="17157"/>
                  </a:lnTo>
                  <a:cubicBezTo>
                    <a:pt x="6722" y="17421"/>
                    <a:pt x="6964" y="17569"/>
                    <a:pt x="7217" y="17569"/>
                  </a:cubicBezTo>
                  <a:cubicBezTo>
                    <a:pt x="7285" y="17569"/>
                    <a:pt x="7355" y="17558"/>
                    <a:pt x="7422" y="17535"/>
                  </a:cubicBezTo>
                  <a:lnTo>
                    <a:pt x="8726" y="17010"/>
                  </a:lnTo>
                  <a:cubicBezTo>
                    <a:pt x="8915" y="16926"/>
                    <a:pt x="9083" y="16736"/>
                    <a:pt x="9104" y="16505"/>
                  </a:cubicBezTo>
                  <a:cubicBezTo>
                    <a:pt x="9356" y="14487"/>
                    <a:pt x="8999" y="12426"/>
                    <a:pt x="8074" y="10597"/>
                  </a:cubicBezTo>
                  <a:lnTo>
                    <a:pt x="2629" y="1"/>
                  </a:lnTo>
                  <a:close/>
                </a:path>
              </a:pathLst>
            </a:custGeom>
            <a:solidFill>
              <a:srgbClr val="394867"/>
            </a:solidFill>
            <a:ln>
              <a:noFill/>
            </a:ln>
          </p:spPr>
          <p:txBody>
            <a:bodyPr spcFirstLastPara="1" wrap="square" lIns="121900" tIns="121900" rIns="121900" bIns="121900" anchor="ctr" anchorCtr="0">
              <a:noAutofit/>
            </a:bodyPr>
            <a:lstStyle/>
            <a:p>
              <a:endParaRPr sz="2400"/>
            </a:p>
          </p:txBody>
        </p:sp>
        <p:sp>
          <p:nvSpPr>
            <p:cNvPr id="2030" name="Google Shape;2030;p77"/>
            <p:cNvSpPr/>
            <p:nvPr/>
          </p:nvSpPr>
          <p:spPr>
            <a:xfrm>
              <a:off x="7444155" y="1612300"/>
              <a:ext cx="140412" cy="257512"/>
            </a:xfrm>
            <a:custGeom>
              <a:avLst/>
              <a:gdLst/>
              <a:ahLst/>
              <a:cxnLst/>
              <a:rect l="l" t="t" r="r" b="b"/>
              <a:pathLst>
                <a:path w="9378" h="17199" extrusionOk="0">
                  <a:moveTo>
                    <a:pt x="2629" y="1"/>
                  </a:moveTo>
                  <a:lnTo>
                    <a:pt x="1" y="1052"/>
                  </a:lnTo>
                  <a:lnTo>
                    <a:pt x="190" y="1536"/>
                  </a:lnTo>
                  <a:lnTo>
                    <a:pt x="1199" y="3996"/>
                  </a:lnTo>
                  <a:cubicBezTo>
                    <a:pt x="1367" y="3954"/>
                    <a:pt x="1556" y="3912"/>
                    <a:pt x="1704" y="3848"/>
                  </a:cubicBezTo>
                  <a:cubicBezTo>
                    <a:pt x="1874" y="3790"/>
                    <a:pt x="2048" y="3762"/>
                    <a:pt x="2220" y="3762"/>
                  </a:cubicBezTo>
                  <a:cubicBezTo>
                    <a:pt x="2793" y="3762"/>
                    <a:pt x="3337" y="4072"/>
                    <a:pt x="3596" y="4605"/>
                  </a:cubicBezTo>
                  <a:lnTo>
                    <a:pt x="7149" y="11543"/>
                  </a:lnTo>
                  <a:cubicBezTo>
                    <a:pt x="8053" y="13288"/>
                    <a:pt x="8410" y="15265"/>
                    <a:pt x="8200" y="17199"/>
                  </a:cubicBezTo>
                  <a:lnTo>
                    <a:pt x="8789" y="16968"/>
                  </a:lnTo>
                  <a:cubicBezTo>
                    <a:pt x="8978" y="16905"/>
                    <a:pt x="9104" y="16715"/>
                    <a:pt x="9104" y="16505"/>
                  </a:cubicBezTo>
                  <a:cubicBezTo>
                    <a:pt x="9377" y="14487"/>
                    <a:pt x="8999" y="12426"/>
                    <a:pt x="8074" y="10618"/>
                  </a:cubicBezTo>
                  <a:lnTo>
                    <a:pt x="3722" y="2124"/>
                  </a:lnTo>
                  <a:lnTo>
                    <a:pt x="2629" y="1"/>
                  </a:ln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31" name="Google Shape;2031;p77"/>
            <p:cNvSpPr/>
            <p:nvPr/>
          </p:nvSpPr>
          <p:spPr>
            <a:xfrm>
              <a:off x="7438333" y="1550613"/>
              <a:ext cx="35275" cy="32116"/>
            </a:xfrm>
            <a:custGeom>
              <a:avLst/>
              <a:gdLst/>
              <a:ahLst/>
              <a:cxnLst/>
              <a:rect l="l" t="t" r="r" b="b"/>
              <a:pathLst>
                <a:path w="2356" h="2145" extrusionOk="0">
                  <a:moveTo>
                    <a:pt x="653" y="0"/>
                  </a:moveTo>
                  <a:cubicBezTo>
                    <a:pt x="295" y="0"/>
                    <a:pt x="1" y="295"/>
                    <a:pt x="22" y="652"/>
                  </a:cubicBezTo>
                  <a:lnTo>
                    <a:pt x="22" y="2145"/>
                  </a:lnTo>
                  <a:lnTo>
                    <a:pt x="2355" y="2145"/>
                  </a:lnTo>
                  <a:lnTo>
                    <a:pt x="2355" y="631"/>
                  </a:lnTo>
                  <a:cubicBezTo>
                    <a:pt x="2355" y="295"/>
                    <a:pt x="2082" y="0"/>
                    <a:pt x="172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32" name="Google Shape;2032;p77"/>
            <p:cNvSpPr/>
            <p:nvPr/>
          </p:nvSpPr>
          <p:spPr>
            <a:xfrm>
              <a:off x="7401815" y="1576740"/>
              <a:ext cx="94776" cy="80911"/>
            </a:xfrm>
            <a:custGeom>
              <a:avLst/>
              <a:gdLst/>
              <a:ahLst/>
              <a:cxnLst/>
              <a:rect l="l" t="t" r="r" b="b"/>
              <a:pathLst>
                <a:path w="6330" h="5404" extrusionOk="0">
                  <a:moveTo>
                    <a:pt x="3617" y="0"/>
                  </a:moveTo>
                  <a:cubicBezTo>
                    <a:pt x="1220" y="0"/>
                    <a:pt x="1" y="2902"/>
                    <a:pt x="1704" y="4605"/>
                  </a:cubicBezTo>
                  <a:cubicBezTo>
                    <a:pt x="2255" y="5156"/>
                    <a:pt x="2935" y="5403"/>
                    <a:pt x="3602" y="5403"/>
                  </a:cubicBezTo>
                  <a:cubicBezTo>
                    <a:pt x="4993" y="5403"/>
                    <a:pt x="6329" y="4326"/>
                    <a:pt x="6329" y="2691"/>
                  </a:cubicBezTo>
                  <a:cubicBezTo>
                    <a:pt x="6329" y="1199"/>
                    <a:pt x="5110" y="0"/>
                    <a:pt x="3617"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33" name="Google Shape;2033;p77"/>
            <p:cNvSpPr/>
            <p:nvPr/>
          </p:nvSpPr>
          <p:spPr>
            <a:xfrm>
              <a:off x="7446208" y="1576740"/>
              <a:ext cx="53212" cy="80911"/>
            </a:xfrm>
            <a:custGeom>
              <a:avLst/>
              <a:gdLst/>
              <a:ahLst/>
              <a:cxnLst/>
              <a:rect l="l" t="t" r="r" b="b"/>
              <a:pathLst>
                <a:path w="3554" h="5404" extrusionOk="0">
                  <a:moveTo>
                    <a:pt x="652" y="0"/>
                  </a:moveTo>
                  <a:cubicBezTo>
                    <a:pt x="421" y="0"/>
                    <a:pt x="211" y="21"/>
                    <a:pt x="0" y="84"/>
                  </a:cubicBezTo>
                  <a:cubicBezTo>
                    <a:pt x="2713" y="757"/>
                    <a:pt x="2713" y="4626"/>
                    <a:pt x="0" y="5319"/>
                  </a:cubicBezTo>
                  <a:cubicBezTo>
                    <a:pt x="224" y="5376"/>
                    <a:pt x="448" y="5403"/>
                    <a:pt x="668" y="5403"/>
                  </a:cubicBezTo>
                  <a:cubicBezTo>
                    <a:pt x="1997" y="5403"/>
                    <a:pt x="3181" y="4417"/>
                    <a:pt x="3343" y="3028"/>
                  </a:cubicBezTo>
                  <a:cubicBezTo>
                    <a:pt x="3553" y="1409"/>
                    <a:pt x="2271" y="0"/>
                    <a:pt x="65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34" name="Google Shape;2034;p77"/>
            <p:cNvSpPr/>
            <p:nvPr/>
          </p:nvSpPr>
          <p:spPr>
            <a:xfrm>
              <a:off x="7434874" y="1601295"/>
              <a:ext cx="36847" cy="31637"/>
            </a:xfrm>
            <a:custGeom>
              <a:avLst/>
              <a:gdLst/>
              <a:ahLst/>
              <a:cxnLst/>
              <a:rect l="l" t="t" r="r" b="b"/>
              <a:pathLst>
                <a:path w="2461" h="2113" extrusionOk="0">
                  <a:moveTo>
                    <a:pt x="1409" y="0"/>
                  </a:moveTo>
                  <a:cubicBezTo>
                    <a:pt x="463" y="0"/>
                    <a:pt x="1" y="1135"/>
                    <a:pt x="673" y="1808"/>
                  </a:cubicBezTo>
                  <a:cubicBezTo>
                    <a:pt x="883" y="2018"/>
                    <a:pt x="1143" y="2112"/>
                    <a:pt x="1399" y="2112"/>
                  </a:cubicBezTo>
                  <a:cubicBezTo>
                    <a:pt x="1938" y="2112"/>
                    <a:pt x="2460" y="1693"/>
                    <a:pt x="2460" y="1051"/>
                  </a:cubicBezTo>
                  <a:cubicBezTo>
                    <a:pt x="2460" y="484"/>
                    <a:pt x="1998" y="0"/>
                    <a:pt x="1409"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35" name="Google Shape;2035;p77"/>
            <p:cNvSpPr/>
            <p:nvPr/>
          </p:nvSpPr>
          <p:spPr>
            <a:xfrm>
              <a:off x="7433135" y="1733817"/>
              <a:ext cx="34961" cy="56042"/>
            </a:xfrm>
            <a:custGeom>
              <a:avLst/>
              <a:gdLst/>
              <a:ahLst/>
              <a:cxnLst/>
              <a:rect l="l" t="t" r="r" b="b"/>
              <a:pathLst>
                <a:path w="2335" h="3743" extrusionOk="0">
                  <a:moveTo>
                    <a:pt x="947" y="0"/>
                  </a:moveTo>
                  <a:cubicBezTo>
                    <a:pt x="421" y="0"/>
                    <a:pt x="1" y="421"/>
                    <a:pt x="1" y="947"/>
                  </a:cubicBezTo>
                  <a:lnTo>
                    <a:pt x="1" y="2797"/>
                  </a:lnTo>
                  <a:cubicBezTo>
                    <a:pt x="1" y="3322"/>
                    <a:pt x="421" y="3743"/>
                    <a:pt x="947" y="3743"/>
                  </a:cubicBezTo>
                  <a:lnTo>
                    <a:pt x="1388" y="3743"/>
                  </a:lnTo>
                  <a:cubicBezTo>
                    <a:pt x="1914" y="3743"/>
                    <a:pt x="2334" y="3322"/>
                    <a:pt x="2334" y="2797"/>
                  </a:cubicBezTo>
                  <a:lnTo>
                    <a:pt x="2334" y="947"/>
                  </a:lnTo>
                  <a:cubicBezTo>
                    <a:pt x="2334" y="421"/>
                    <a:pt x="1914" y="0"/>
                    <a:pt x="1388"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36" name="Google Shape;2036;p77"/>
            <p:cNvSpPr/>
            <p:nvPr/>
          </p:nvSpPr>
          <p:spPr>
            <a:xfrm>
              <a:off x="7444155" y="1733817"/>
              <a:ext cx="23941" cy="56042"/>
            </a:xfrm>
            <a:custGeom>
              <a:avLst/>
              <a:gdLst/>
              <a:ahLst/>
              <a:cxnLst/>
              <a:rect l="l" t="t" r="r" b="b"/>
              <a:pathLst>
                <a:path w="1599" h="3743" extrusionOk="0">
                  <a:moveTo>
                    <a:pt x="211" y="0"/>
                  </a:moveTo>
                  <a:cubicBezTo>
                    <a:pt x="148" y="0"/>
                    <a:pt x="64" y="0"/>
                    <a:pt x="1" y="21"/>
                  </a:cubicBezTo>
                  <a:cubicBezTo>
                    <a:pt x="337" y="211"/>
                    <a:pt x="547" y="568"/>
                    <a:pt x="547" y="947"/>
                  </a:cubicBezTo>
                  <a:lnTo>
                    <a:pt x="547" y="2797"/>
                  </a:lnTo>
                  <a:cubicBezTo>
                    <a:pt x="547" y="3175"/>
                    <a:pt x="337" y="3533"/>
                    <a:pt x="1" y="3722"/>
                  </a:cubicBezTo>
                  <a:cubicBezTo>
                    <a:pt x="64" y="3743"/>
                    <a:pt x="148" y="3743"/>
                    <a:pt x="211" y="3743"/>
                  </a:cubicBezTo>
                  <a:lnTo>
                    <a:pt x="652" y="3743"/>
                  </a:lnTo>
                  <a:cubicBezTo>
                    <a:pt x="1178" y="3743"/>
                    <a:pt x="1598" y="3322"/>
                    <a:pt x="1598" y="2776"/>
                  </a:cubicBezTo>
                  <a:lnTo>
                    <a:pt x="1598" y="947"/>
                  </a:lnTo>
                  <a:cubicBezTo>
                    <a:pt x="1598" y="421"/>
                    <a:pt x="1157" y="0"/>
                    <a:pt x="652"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2037" name="Google Shape;2037;p77"/>
          <p:cNvGrpSpPr/>
          <p:nvPr/>
        </p:nvGrpSpPr>
        <p:grpSpPr>
          <a:xfrm>
            <a:off x="9083489" y="1940579"/>
            <a:ext cx="527169" cy="525717"/>
            <a:chOff x="6836041" y="1503588"/>
            <a:chExt cx="342496" cy="341553"/>
          </a:xfrm>
        </p:grpSpPr>
        <p:sp>
          <p:nvSpPr>
            <p:cNvPr id="2038" name="Google Shape;2038;p77"/>
            <p:cNvSpPr/>
            <p:nvPr/>
          </p:nvSpPr>
          <p:spPr>
            <a:xfrm>
              <a:off x="6978639" y="1503588"/>
              <a:ext cx="57300" cy="31487"/>
            </a:xfrm>
            <a:custGeom>
              <a:avLst/>
              <a:gdLst/>
              <a:ahLst/>
              <a:cxnLst/>
              <a:rect l="l" t="t" r="r" b="b"/>
              <a:pathLst>
                <a:path w="3827" h="2103" extrusionOk="0">
                  <a:moveTo>
                    <a:pt x="337" y="0"/>
                  </a:moveTo>
                  <a:cubicBezTo>
                    <a:pt x="148" y="0"/>
                    <a:pt x="0" y="147"/>
                    <a:pt x="0" y="315"/>
                  </a:cubicBezTo>
                  <a:lnTo>
                    <a:pt x="0" y="1766"/>
                  </a:lnTo>
                  <a:cubicBezTo>
                    <a:pt x="0" y="1955"/>
                    <a:pt x="148" y="2103"/>
                    <a:pt x="337" y="2103"/>
                  </a:cubicBezTo>
                  <a:lnTo>
                    <a:pt x="3490" y="2103"/>
                  </a:lnTo>
                  <a:cubicBezTo>
                    <a:pt x="3680" y="2103"/>
                    <a:pt x="3827" y="1955"/>
                    <a:pt x="3827" y="1766"/>
                  </a:cubicBezTo>
                  <a:lnTo>
                    <a:pt x="3827" y="315"/>
                  </a:lnTo>
                  <a:cubicBezTo>
                    <a:pt x="3827" y="147"/>
                    <a:pt x="3680" y="0"/>
                    <a:pt x="3490"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39" name="Google Shape;2039;p77"/>
            <p:cNvSpPr/>
            <p:nvPr/>
          </p:nvSpPr>
          <p:spPr>
            <a:xfrm>
              <a:off x="7014214" y="1503588"/>
              <a:ext cx="21725" cy="31487"/>
            </a:xfrm>
            <a:custGeom>
              <a:avLst/>
              <a:gdLst/>
              <a:ahLst/>
              <a:cxnLst/>
              <a:rect l="l" t="t" r="r" b="b"/>
              <a:pathLst>
                <a:path w="1451" h="2103" extrusionOk="0">
                  <a:moveTo>
                    <a:pt x="0" y="0"/>
                  </a:moveTo>
                  <a:lnTo>
                    <a:pt x="0" y="2103"/>
                  </a:lnTo>
                  <a:lnTo>
                    <a:pt x="1114" y="2103"/>
                  </a:lnTo>
                  <a:cubicBezTo>
                    <a:pt x="1304" y="2103"/>
                    <a:pt x="1451" y="1955"/>
                    <a:pt x="1451" y="1766"/>
                  </a:cubicBezTo>
                  <a:lnTo>
                    <a:pt x="1451" y="315"/>
                  </a:lnTo>
                  <a:cubicBezTo>
                    <a:pt x="1451" y="147"/>
                    <a:pt x="1304" y="0"/>
                    <a:pt x="1114"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0" name="Google Shape;2040;p77"/>
            <p:cNvSpPr/>
            <p:nvPr/>
          </p:nvSpPr>
          <p:spPr>
            <a:xfrm>
              <a:off x="6856179" y="1552368"/>
              <a:ext cx="302220" cy="183233"/>
            </a:xfrm>
            <a:custGeom>
              <a:avLst/>
              <a:gdLst/>
              <a:ahLst/>
              <a:cxnLst/>
              <a:rect l="l" t="t" r="r" b="b"/>
              <a:pathLst>
                <a:path w="20185" h="12238" extrusionOk="0">
                  <a:moveTo>
                    <a:pt x="337" y="1"/>
                  </a:moveTo>
                  <a:cubicBezTo>
                    <a:pt x="148" y="1"/>
                    <a:pt x="1" y="148"/>
                    <a:pt x="1" y="337"/>
                  </a:cubicBezTo>
                  <a:lnTo>
                    <a:pt x="1" y="11901"/>
                  </a:lnTo>
                  <a:cubicBezTo>
                    <a:pt x="1" y="12090"/>
                    <a:pt x="148" y="12237"/>
                    <a:pt x="337" y="12237"/>
                  </a:cubicBezTo>
                  <a:lnTo>
                    <a:pt x="19848" y="12237"/>
                  </a:lnTo>
                  <a:cubicBezTo>
                    <a:pt x="20037" y="12237"/>
                    <a:pt x="20184" y="12069"/>
                    <a:pt x="20184" y="11901"/>
                  </a:cubicBezTo>
                  <a:lnTo>
                    <a:pt x="20184" y="337"/>
                  </a:lnTo>
                  <a:cubicBezTo>
                    <a:pt x="20184" y="148"/>
                    <a:pt x="20037" y="1"/>
                    <a:pt x="19848"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41" name="Google Shape;2041;p77"/>
            <p:cNvSpPr/>
            <p:nvPr/>
          </p:nvSpPr>
          <p:spPr>
            <a:xfrm>
              <a:off x="7137917" y="1552368"/>
              <a:ext cx="20482" cy="183233"/>
            </a:xfrm>
            <a:custGeom>
              <a:avLst/>
              <a:gdLst/>
              <a:ahLst/>
              <a:cxnLst/>
              <a:rect l="l" t="t" r="r" b="b"/>
              <a:pathLst>
                <a:path w="1368" h="12238" extrusionOk="0">
                  <a:moveTo>
                    <a:pt x="1" y="1"/>
                  </a:moveTo>
                  <a:lnTo>
                    <a:pt x="1" y="12237"/>
                  </a:lnTo>
                  <a:lnTo>
                    <a:pt x="1031" y="12237"/>
                  </a:lnTo>
                  <a:cubicBezTo>
                    <a:pt x="1220" y="12237"/>
                    <a:pt x="1367" y="12069"/>
                    <a:pt x="1367" y="11901"/>
                  </a:cubicBezTo>
                  <a:lnTo>
                    <a:pt x="1367" y="337"/>
                  </a:lnTo>
                  <a:cubicBezTo>
                    <a:pt x="1367" y="148"/>
                    <a:pt x="1220" y="1"/>
                    <a:pt x="1031"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2042" name="Google Shape;2042;p77"/>
            <p:cNvSpPr/>
            <p:nvPr/>
          </p:nvSpPr>
          <p:spPr>
            <a:xfrm>
              <a:off x="6836041" y="1524984"/>
              <a:ext cx="342496" cy="37476"/>
            </a:xfrm>
            <a:custGeom>
              <a:avLst/>
              <a:gdLst/>
              <a:ahLst/>
              <a:cxnLst/>
              <a:rect l="l" t="t" r="r" b="b"/>
              <a:pathLst>
                <a:path w="22875" h="2503" extrusionOk="0">
                  <a:moveTo>
                    <a:pt x="337" y="1"/>
                  </a:moveTo>
                  <a:cubicBezTo>
                    <a:pt x="148" y="1"/>
                    <a:pt x="0" y="148"/>
                    <a:pt x="0" y="337"/>
                  </a:cubicBezTo>
                  <a:lnTo>
                    <a:pt x="0" y="2166"/>
                  </a:lnTo>
                  <a:cubicBezTo>
                    <a:pt x="0" y="2356"/>
                    <a:pt x="148" y="2503"/>
                    <a:pt x="337" y="2503"/>
                  </a:cubicBezTo>
                  <a:lnTo>
                    <a:pt x="22559" y="2503"/>
                  </a:lnTo>
                  <a:cubicBezTo>
                    <a:pt x="22728" y="2503"/>
                    <a:pt x="22875" y="2356"/>
                    <a:pt x="22875" y="2166"/>
                  </a:cubicBezTo>
                  <a:lnTo>
                    <a:pt x="22875" y="337"/>
                  </a:lnTo>
                  <a:cubicBezTo>
                    <a:pt x="22875" y="169"/>
                    <a:pt x="22728" y="1"/>
                    <a:pt x="22559" y="1"/>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3" name="Google Shape;2043;p77"/>
            <p:cNvSpPr/>
            <p:nvPr/>
          </p:nvSpPr>
          <p:spPr>
            <a:xfrm>
              <a:off x="6939606" y="1790042"/>
              <a:ext cx="135366" cy="31487"/>
            </a:xfrm>
            <a:custGeom>
              <a:avLst/>
              <a:gdLst/>
              <a:ahLst/>
              <a:cxnLst/>
              <a:rect l="l" t="t" r="r" b="b"/>
              <a:pathLst>
                <a:path w="9041" h="2103" extrusionOk="0">
                  <a:moveTo>
                    <a:pt x="1199" y="0"/>
                  </a:moveTo>
                  <a:cubicBezTo>
                    <a:pt x="1094" y="0"/>
                    <a:pt x="967" y="84"/>
                    <a:pt x="904" y="190"/>
                  </a:cubicBezTo>
                  <a:lnTo>
                    <a:pt x="127" y="1598"/>
                  </a:lnTo>
                  <a:cubicBezTo>
                    <a:pt x="0" y="1829"/>
                    <a:pt x="169" y="2103"/>
                    <a:pt x="421" y="2103"/>
                  </a:cubicBezTo>
                  <a:lnTo>
                    <a:pt x="8620" y="2103"/>
                  </a:lnTo>
                  <a:cubicBezTo>
                    <a:pt x="8873" y="2103"/>
                    <a:pt x="9041" y="1829"/>
                    <a:pt x="8915" y="1598"/>
                  </a:cubicBezTo>
                  <a:lnTo>
                    <a:pt x="8116" y="190"/>
                  </a:lnTo>
                  <a:cubicBezTo>
                    <a:pt x="8053" y="84"/>
                    <a:pt x="7948" y="0"/>
                    <a:pt x="7821"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4" name="Google Shape;2044;p77"/>
            <p:cNvSpPr/>
            <p:nvPr/>
          </p:nvSpPr>
          <p:spPr>
            <a:xfrm>
              <a:off x="6900573" y="1752581"/>
              <a:ext cx="82798" cy="92560"/>
            </a:xfrm>
            <a:custGeom>
              <a:avLst/>
              <a:gdLst/>
              <a:ahLst/>
              <a:cxnLst/>
              <a:rect l="l" t="t" r="r" b="b"/>
              <a:pathLst>
                <a:path w="5530" h="6182" extrusionOk="0">
                  <a:moveTo>
                    <a:pt x="3448" y="0"/>
                  </a:moveTo>
                  <a:cubicBezTo>
                    <a:pt x="3322" y="0"/>
                    <a:pt x="3217" y="85"/>
                    <a:pt x="3154" y="190"/>
                  </a:cubicBezTo>
                  <a:lnTo>
                    <a:pt x="126" y="5698"/>
                  </a:lnTo>
                  <a:cubicBezTo>
                    <a:pt x="0" y="5908"/>
                    <a:pt x="169" y="6182"/>
                    <a:pt x="421" y="6182"/>
                  </a:cubicBezTo>
                  <a:lnTo>
                    <a:pt x="2166" y="6182"/>
                  </a:lnTo>
                  <a:cubicBezTo>
                    <a:pt x="2292" y="6182"/>
                    <a:pt x="2397" y="6119"/>
                    <a:pt x="2460" y="6013"/>
                  </a:cubicBezTo>
                  <a:lnTo>
                    <a:pt x="5488" y="505"/>
                  </a:lnTo>
                  <a:cubicBezTo>
                    <a:pt x="5530" y="400"/>
                    <a:pt x="5530" y="274"/>
                    <a:pt x="5488" y="169"/>
                  </a:cubicBezTo>
                  <a:cubicBezTo>
                    <a:pt x="5425" y="63"/>
                    <a:pt x="5298" y="0"/>
                    <a:pt x="5193"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5" name="Google Shape;2045;p77"/>
            <p:cNvSpPr/>
            <p:nvPr/>
          </p:nvSpPr>
          <p:spPr>
            <a:xfrm>
              <a:off x="7030265" y="1752850"/>
              <a:ext cx="83741" cy="92290"/>
            </a:xfrm>
            <a:custGeom>
              <a:avLst/>
              <a:gdLst/>
              <a:ahLst/>
              <a:cxnLst/>
              <a:rect l="l" t="t" r="r" b="b"/>
              <a:pathLst>
                <a:path w="5593" h="6164" extrusionOk="0">
                  <a:moveTo>
                    <a:pt x="2184" y="0"/>
                  </a:moveTo>
                  <a:cubicBezTo>
                    <a:pt x="2171" y="0"/>
                    <a:pt x="2158" y="1"/>
                    <a:pt x="2145" y="3"/>
                  </a:cubicBezTo>
                  <a:lnTo>
                    <a:pt x="400" y="3"/>
                  </a:lnTo>
                  <a:cubicBezTo>
                    <a:pt x="148" y="3"/>
                    <a:pt x="0" y="277"/>
                    <a:pt x="127" y="487"/>
                  </a:cubicBezTo>
                  <a:lnTo>
                    <a:pt x="3133" y="5995"/>
                  </a:lnTo>
                  <a:cubicBezTo>
                    <a:pt x="3196" y="6101"/>
                    <a:pt x="3301" y="6164"/>
                    <a:pt x="3427" y="6164"/>
                  </a:cubicBezTo>
                  <a:lnTo>
                    <a:pt x="5172" y="6164"/>
                  </a:lnTo>
                  <a:cubicBezTo>
                    <a:pt x="5425" y="6164"/>
                    <a:pt x="5593" y="5890"/>
                    <a:pt x="5467" y="5680"/>
                  </a:cubicBezTo>
                  <a:lnTo>
                    <a:pt x="2439" y="172"/>
                  </a:lnTo>
                  <a:cubicBezTo>
                    <a:pt x="2383" y="77"/>
                    <a:pt x="2292" y="0"/>
                    <a:pt x="2184"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6" name="Google Shape;2046;p77"/>
            <p:cNvSpPr/>
            <p:nvPr/>
          </p:nvSpPr>
          <p:spPr>
            <a:xfrm>
              <a:off x="6938034" y="1752850"/>
              <a:ext cx="46535" cy="20198"/>
            </a:xfrm>
            <a:custGeom>
              <a:avLst/>
              <a:gdLst/>
              <a:ahLst/>
              <a:cxnLst/>
              <a:rect l="l" t="t" r="r" b="b"/>
              <a:pathLst>
                <a:path w="3108" h="1349" extrusionOk="0">
                  <a:moveTo>
                    <a:pt x="908" y="0"/>
                  </a:moveTo>
                  <a:cubicBezTo>
                    <a:pt x="799" y="0"/>
                    <a:pt x="708" y="77"/>
                    <a:pt x="652" y="172"/>
                  </a:cubicBezTo>
                  <a:lnTo>
                    <a:pt x="0" y="1349"/>
                  </a:lnTo>
                  <a:lnTo>
                    <a:pt x="2502" y="1349"/>
                  </a:lnTo>
                  <a:lnTo>
                    <a:pt x="2986" y="487"/>
                  </a:lnTo>
                  <a:cubicBezTo>
                    <a:pt x="3107" y="264"/>
                    <a:pt x="2956" y="2"/>
                    <a:pt x="2719" y="2"/>
                  </a:cubicBezTo>
                  <a:cubicBezTo>
                    <a:pt x="2710" y="2"/>
                    <a:pt x="2701" y="3"/>
                    <a:pt x="2691" y="3"/>
                  </a:cubicBezTo>
                  <a:lnTo>
                    <a:pt x="946" y="3"/>
                  </a:lnTo>
                  <a:cubicBezTo>
                    <a:pt x="933" y="1"/>
                    <a:pt x="920" y="0"/>
                    <a:pt x="908"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7" name="Google Shape;2047;p77"/>
            <p:cNvSpPr/>
            <p:nvPr/>
          </p:nvSpPr>
          <p:spPr>
            <a:xfrm>
              <a:off x="7030265" y="1752850"/>
              <a:ext cx="46280" cy="20198"/>
            </a:xfrm>
            <a:custGeom>
              <a:avLst/>
              <a:gdLst/>
              <a:ahLst/>
              <a:cxnLst/>
              <a:rect l="l" t="t" r="r" b="b"/>
              <a:pathLst>
                <a:path w="3091" h="1349" extrusionOk="0">
                  <a:moveTo>
                    <a:pt x="2184" y="0"/>
                  </a:moveTo>
                  <a:cubicBezTo>
                    <a:pt x="2171" y="0"/>
                    <a:pt x="2158" y="1"/>
                    <a:pt x="2145" y="3"/>
                  </a:cubicBezTo>
                  <a:lnTo>
                    <a:pt x="400" y="3"/>
                  </a:lnTo>
                  <a:cubicBezTo>
                    <a:pt x="148" y="3"/>
                    <a:pt x="0" y="277"/>
                    <a:pt x="127" y="487"/>
                  </a:cubicBezTo>
                  <a:lnTo>
                    <a:pt x="589" y="1349"/>
                  </a:lnTo>
                  <a:lnTo>
                    <a:pt x="3091" y="1349"/>
                  </a:lnTo>
                  <a:lnTo>
                    <a:pt x="2439" y="172"/>
                  </a:lnTo>
                  <a:cubicBezTo>
                    <a:pt x="2383" y="77"/>
                    <a:pt x="2292" y="0"/>
                    <a:pt x="2184"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8" name="Google Shape;2048;p77"/>
            <p:cNvSpPr/>
            <p:nvPr/>
          </p:nvSpPr>
          <p:spPr>
            <a:xfrm>
              <a:off x="6836041" y="1725510"/>
              <a:ext cx="342496" cy="37162"/>
            </a:xfrm>
            <a:custGeom>
              <a:avLst/>
              <a:gdLst/>
              <a:ahLst/>
              <a:cxnLst/>
              <a:rect l="l" t="t" r="r" b="b"/>
              <a:pathLst>
                <a:path w="22875" h="2482" extrusionOk="0">
                  <a:moveTo>
                    <a:pt x="337" y="0"/>
                  </a:moveTo>
                  <a:cubicBezTo>
                    <a:pt x="148" y="0"/>
                    <a:pt x="0" y="147"/>
                    <a:pt x="0" y="337"/>
                  </a:cubicBezTo>
                  <a:lnTo>
                    <a:pt x="0" y="2145"/>
                  </a:lnTo>
                  <a:cubicBezTo>
                    <a:pt x="0" y="2334"/>
                    <a:pt x="148" y="2481"/>
                    <a:pt x="337" y="2481"/>
                  </a:cubicBezTo>
                  <a:lnTo>
                    <a:pt x="22559" y="2481"/>
                  </a:lnTo>
                  <a:cubicBezTo>
                    <a:pt x="22728" y="2481"/>
                    <a:pt x="22875" y="2334"/>
                    <a:pt x="22875" y="2145"/>
                  </a:cubicBezTo>
                  <a:lnTo>
                    <a:pt x="22875" y="337"/>
                  </a:lnTo>
                  <a:cubicBezTo>
                    <a:pt x="22875" y="147"/>
                    <a:pt x="22728" y="0"/>
                    <a:pt x="22559"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49" name="Google Shape;2049;p77"/>
            <p:cNvSpPr/>
            <p:nvPr/>
          </p:nvSpPr>
          <p:spPr>
            <a:xfrm>
              <a:off x="7157441" y="1524984"/>
              <a:ext cx="21096" cy="37476"/>
            </a:xfrm>
            <a:custGeom>
              <a:avLst/>
              <a:gdLst/>
              <a:ahLst/>
              <a:cxnLst/>
              <a:rect l="l" t="t" r="r" b="b"/>
              <a:pathLst>
                <a:path w="1409" h="2503" extrusionOk="0">
                  <a:moveTo>
                    <a:pt x="0" y="1"/>
                  </a:moveTo>
                  <a:lnTo>
                    <a:pt x="0" y="2503"/>
                  </a:lnTo>
                  <a:lnTo>
                    <a:pt x="1093" y="2503"/>
                  </a:lnTo>
                  <a:cubicBezTo>
                    <a:pt x="1262" y="2503"/>
                    <a:pt x="1409" y="2356"/>
                    <a:pt x="1409" y="2166"/>
                  </a:cubicBezTo>
                  <a:lnTo>
                    <a:pt x="1409" y="337"/>
                  </a:lnTo>
                  <a:cubicBezTo>
                    <a:pt x="1409" y="169"/>
                    <a:pt x="1262" y="1"/>
                    <a:pt x="1093" y="1"/>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50" name="Google Shape;2050;p77"/>
            <p:cNvSpPr/>
            <p:nvPr/>
          </p:nvSpPr>
          <p:spPr>
            <a:xfrm>
              <a:off x="7157441" y="1725510"/>
              <a:ext cx="21096" cy="37162"/>
            </a:xfrm>
            <a:custGeom>
              <a:avLst/>
              <a:gdLst/>
              <a:ahLst/>
              <a:cxnLst/>
              <a:rect l="l" t="t" r="r" b="b"/>
              <a:pathLst>
                <a:path w="1409" h="2482" extrusionOk="0">
                  <a:moveTo>
                    <a:pt x="0" y="0"/>
                  </a:moveTo>
                  <a:lnTo>
                    <a:pt x="0" y="2481"/>
                  </a:lnTo>
                  <a:lnTo>
                    <a:pt x="1093" y="2481"/>
                  </a:lnTo>
                  <a:cubicBezTo>
                    <a:pt x="1262" y="2481"/>
                    <a:pt x="1409" y="2334"/>
                    <a:pt x="1409" y="2145"/>
                  </a:cubicBezTo>
                  <a:lnTo>
                    <a:pt x="1409" y="337"/>
                  </a:lnTo>
                  <a:cubicBezTo>
                    <a:pt x="1409" y="147"/>
                    <a:pt x="1262" y="0"/>
                    <a:pt x="1093"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51" name="Google Shape;2051;p77"/>
            <p:cNvSpPr/>
            <p:nvPr/>
          </p:nvSpPr>
          <p:spPr>
            <a:xfrm>
              <a:off x="7034981" y="1601703"/>
              <a:ext cx="47418" cy="50787"/>
            </a:xfrm>
            <a:custGeom>
              <a:avLst/>
              <a:gdLst/>
              <a:ahLst/>
              <a:cxnLst/>
              <a:rect l="l" t="t" r="r" b="b"/>
              <a:pathLst>
                <a:path w="3167" h="3392" extrusionOk="0">
                  <a:moveTo>
                    <a:pt x="2688" y="0"/>
                  </a:moveTo>
                  <a:cubicBezTo>
                    <a:pt x="2601" y="0"/>
                    <a:pt x="2511" y="39"/>
                    <a:pt x="2440" y="133"/>
                  </a:cubicBezTo>
                  <a:lnTo>
                    <a:pt x="190" y="2845"/>
                  </a:lnTo>
                  <a:cubicBezTo>
                    <a:pt x="1" y="3055"/>
                    <a:pt x="148" y="3392"/>
                    <a:pt x="442" y="3392"/>
                  </a:cubicBezTo>
                  <a:cubicBezTo>
                    <a:pt x="547" y="3392"/>
                    <a:pt x="631" y="3329"/>
                    <a:pt x="695" y="3266"/>
                  </a:cubicBezTo>
                  <a:lnTo>
                    <a:pt x="2965" y="553"/>
                  </a:lnTo>
                  <a:cubicBezTo>
                    <a:pt x="3167" y="305"/>
                    <a:pt x="2934" y="0"/>
                    <a:pt x="2688"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52" name="Google Shape;2052;p77"/>
            <p:cNvSpPr/>
            <p:nvPr/>
          </p:nvSpPr>
          <p:spPr>
            <a:xfrm>
              <a:off x="6979208" y="1630091"/>
              <a:ext cx="48556" cy="29331"/>
            </a:xfrm>
            <a:custGeom>
              <a:avLst/>
              <a:gdLst/>
              <a:ahLst/>
              <a:cxnLst/>
              <a:rect l="l" t="t" r="r" b="b"/>
              <a:pathLst>
                <a:path w="3243" h="1959" extrusionOk="0">
                  <a:moveTo>
                    <a:pt x="494" y="0"/>
                  </a:moveTo>
                  <a:cubicBezTo>
                    <a:pt x="194" y="0"/>
                    <a:pt x="0" y="454"/>
                    <a:pt x="341" y="634"/>
                  </a:cubicBezTo>
                  <a:lnTo>
                    <a:pt x="2611" y="1916"/>
                  </a:lnTo>
                  <a:cubicBezTo>
                    <a:pt x="2653" y="1937"/>
                    <a:pt x="2717" y="1958"/>
                    <a:pt x="2759" y="1958"/>
                  </a:cubicBezTo>
                  <a:cubicBezTo>
                    <a:pt x="3116" y="1958"/>
                    <a:pt x="3242" y="1496"/>
                    <a:pt x="2927" y="1327"/>
                  </a:cubicBezTo>
                  <a:lnTo>
                    <a:pt x="656" y="45"/>
                  </a:lnTo>
                  <a:cubicBezTo>
                    <a:pt x="600" y="14"/>
                    <a:pt x="545" y="0"/>
                    <a:pt x="494"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53" name="Google Shape;2053;p77"/>
            <p:cNvSpPr/>
            <p:nvPr/>
          </p:nvSpPr>
          <p:spPr>
            <a:xfrm>
              <a:off x="6929215" y="1633983"/>
              <a:ext cx="44543" cy="51565"/>
            </a:xfrm>
            <a:custGeom>
              <a:avLst/>
              <a:gdLst/>
              <a:ahLst/>
              <a:cxnLst/>
              <a:rect l="l" t="t" r="r" b="b"/>
              <a:pathLst>
                <a:path w="2975" h="3444" extrusionOk="0">
                  <a:moveTo>
                    <a:pt x="2525" y="0"/>
                  </a:moveTo>
                  <a:cubicBezTo>
                    <a:pt x="2444" y="0"/>
                    <a:pt x="2362" y="30"/>
                    <a:pt x="2292" y="100"/>
                  </a:cubicBezTo>
                  <a:lnTo>
                    <a:pt x="148" y="2918"/>
                  </a:lnTo>
                  <a:cubicBezTo>
                    <a:pt x="1" y="3149"/>
                    <a:pt x="148" y="3443"/>
                    <a:pt x="421" y="3443"/>
                  </a:cubicBezTo>
                  <a:cubicBezTo>
                    <a:pt x="526" y="3443"/>
                    <a:pt x="631" y="3401"/>
                    <a:pt x="694" y="3317"/>
                  </a:cubicBezTo>
                  <a:lnTo>
                    <a:pt x="2818" y="521"/>
                  </a:lnTo>
                  <a:cubicBezTo>
                    <a:pt x="2974" y="255"/>
                    <a:pt x="2758" y="0"/>
                    <a:pt x="2525" y="0"/>
                  </a:cubicBezTo>
                  <a:close/>
                </a:path>
              </a:pathLst>
            </a:custGeom>
            <a:solidFill>
              <a:srgbClr val="14274E"/>
            </a:solidFill>
            <a:ln>
              <a:noFill/>
            </a:ln>
          </p:spPr>
          <p:txBody>
            <a:bodyPr spcFirstLastPara="1" wrap="square" lIns="121900" tIns="121900" rIns="121900" bIns="121900" anchor="ctr" anchorCtr="0">
              <a:noAutofit/>
            </a:bodyPr>
            <a:lstStyle/>
            <a:p>
              <a:endParaRPr sz="2400"/>
            </a:p>
          </p:txBody>
        </p:sp>
        <p:sp>
          <p:nvSpPr>
            <p:cNvPr id="2054" name="Google Shape;2054;p77"/>
            <p:cNvSpPr/>
            <p:nvPr/>
          </p:nvSpPr>
          <p:spPr>
            <a:xfrm>
              <a:off x="6901202" y="1673256"/>
              <a:ext cx="45966" cy="39408"/>
            </a:xfrm>
            <a:custGeom>
              <a:avLst/>
              <a:gdLst/>
              <a:ahLst/>
              <a:cxnLst/>
              <a:rect l="l" t="t" r="r" b="b"/>
              <a:pathLst>
                <a:path w="3070" h="2632" extrusionOk="0">
                  <a:moveTo>
                    <a:pt x="1766" y="0"/>
                  </a:moveTo>
                  <a:cubicBezTo>
                    <a:pt x="589" y="0"/>
                    <a:pt x="0" y="1409"/>
                    <a:pt x="841" y="2250"/>
                  </a:cubicBezTo>
                  <a:cubicBezTo>
                    <a:pt x="1105" y="2514"/>
                    <a:pt x="1430" y="2632"/>
                    <a:pt x="1750" y="2632"/>
                  </a:cubicBezTo>
                  <a:cubicBezTo>
                    <a:pt x="2422" y="2632"/>
                    <a:pt x="3070" y="2109"/>
                    <a:pt x="3070" y="1325"/>
                  </a:cubicBezTo>
                  <a:cubicBezTo>
                    <a:pt x="3070" y="589"/>
                    <a:pt x="2481" y="0"/>
                    <a:pt x="176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55" name="Google Shape;2055;p77"/>
            <p:cNvSpPr/>
            <p:nvPr/>
          </p:nvSpPr>
          <p:spPr>
            <a:xfrm>
              <a:off x="6949144" y="1606823"/>
              <a:ext cx="45876" cy="39318"/>
            </a:xfrm>
            <a:custGeom>
              <a:avLst/>
              <a:gdLst/>
              <a:ahLst/>
              <a:cxnLst/>
              <a:rect l="l" t="t" r="r" b="b"/>
              <a:pathLst>
                <a:path w="3064" h="2626" extrusionOk="0">
                  <a:moveTo>
                    <a:pt x="1714" y="1"/>
                  </a:moveTo>
                  <a:cubicBezTo>
                    <a:pt x="574" y="1"/>
                    <a:pt x="0" y="1416"/>
                    <a:pt x="814" y="2230"/>
                  </a:cubicBezTo>
                  <a:cubicBezTo>
                    <a:pt x="1088" y="2503"/>
                    <a:pt x="1421" y="2626"/>
                    <a:pt x="1747" y="2626"/>
                  </a:cubicBezTo>
                  <a:cubicBezTo>
                    <a:pt x="2422" y="2626"/>
                    <a:pt x="3064" y="2099"/>
                    <a:pt x="3064" y="1305"/>
                  </a:cubicBezTo>
                  <a:cubicBezTo>
                    <a:pt x="3064" y="569"/>
                    <a:pt x="2475" y="1"/>
                    <a:pt x="1739" y="1"/>
                  </a:cubicBezTo>
                  <a:cubicBezTo>
                    <a:pt x="1731" y="1"/>
                    <a:pt x="1722" y="1"/>
                    <a:pt x="171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56" name="Google Shape;2056;p77"/>
            <p:cNvSpPr/>
            <p:nvPr/>
          </p:nvSpPr>
          <p:spPr>
            <a:xfrm>
              <a:off x="7007911" y="1640197"/>
              <a:ext cx="45981" cy="39423"/>
            </a:xfrm>
            <a:custGeom>
              <a:avLst/>
              <a:gdLst/>
              <a:ahLst/>
              <a:cxnLst/>
              <a:rect l="l" t="t" r="r" b="b"/>
              <a:pathLst>
                <a:path w="3071" h="2633" extrusionOk="0">
                  <a:moveTo>
                    <a:pt x="1746" y="1"/>
                  </a:moveTo>
                  <a:cubicBezTo>
                    <a:pt x="568" y="1"/>
                    <a:pt x="1" y="1409"/>
                    <a:pt x="821" y="2250"/>
                  </a:cubicBezTo>
                  <a:cubicBezTo>
                    <a:pt x="1085" y="2514"/>
                    <a:pt x="1412" y="2632"/>
                    <a:pt x="1734" y="2632"/>
                  </a:cubicBezTo>
                  <a:cubicBezTo>
                    <a:pt x="2413" y="2632"/>
                    <a:pt x="3070" y="2109"/>
                    <a:pt x="3070" y="1325"/>
                  </a:cubicBezTo>
                  <a:cubicBezTo>
                    <a:pt x="3070" y="589"/>
                    <a:pt x="2482" y="1"/>
                    <a:pt x="174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2057" name="Google Shape;2057;p77"/>
            <p:cNvSpPr/>
            <p:nvPr/>
          </p:nvSpPr>
          <p:spPr>
            <a:xfrm>
              <a:off x="7056392" y="1575037"/>
              <a:ext cx="46280" cy="39318"/>
            </a:xfrm>
            <a:custGeom>
              <a:avLst/>
              <a:gdLst/>
              <a:ahLst/>
              <a:cxnLst/>
              <a:rect l="l" t="t" r="r" b="b"/>
              <a:pathLst>
                <a:path w="3091" h="2626" extrusionOk="0">
                  <a:moveTo>
                    <a:pt x="1766" y="1"/>
                  </a:moveTo>
                  <a:cubicBezTo>
                    <a:pt x="589" y="1"/>
                    <a:pt x="0" y="1409"/>
                    <a:pt x="841" y="2229"/>
                  </a:cubicBezTo>
                  <a:cubicBezTo>
                    <a:pt x="1108" y="2503"/>
                    <a:pt x="1439" y="2625"/>
                    <a:pt x="1765" y="2625"/>
                  </a:cubicBezTo>
                  <a:cubicBezTo>
                    <a:pt x="2440" y="2625"/>
                    <a:pt x="3091" y="2099"/>
                    <a:pt x="3091" y="1304"/>
                  </a:cubicBezTo>
                  <a:cubicBezTo>
                    <a:pt x="3091" y="589"/>
                    <a:pt x="2502" y="1"/>
                    <a:pt x="176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sp>
        <p:nvSpPr>
          <p:cNvPr id="79" name="Google Shape;1990;p77">
            <a:hlinkClick r:id="" action="ppaction://noaction"/>
            <a:extLst>
              <a:ext uri="{FF2B5EF4-FFF2-40B4-BE49-F238E27FC236}">
                <a16:creationId xmlns:a16="http://schemas.microsoft.com/office/drawing/2014/main" id="{521F4BAD-C995-4626-A5DB-91ADBABD4E9B}"/>
              </a:ext>
            </a:extLst>
          </p:cNvPr>
          <p:cNvSpPr txBox="1">
            <a:spLocks/>
          </p:cNvSpPr>
          <p:nvPr/>
        </p:nvSpPr>
        <p:spPr>
          <a:xfrm>
            <a:off x="1280732" y="2678859"/>
            <a:ext cx="2294100" cy="2835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ID" b="1" dirty="0" err="1">
                <a:solidFill>
                  <a:srgbClr val="394867"/>
                </a:solidFill>
              </a:rPr>
              <a:t>Pilihan</a:t>
            </a:r>
            <a:r>
              <a:rPr lang="en-ID" b="1" dirty="0">
                <a:solidFill>
                  <a:srgbClr val="394867"/>
                </a:solidFill>
              </a:rPr>
              <a:t> 1</a:t>
            </a:r>
          </a:p>
        </p:txBody>
      </p:sp>
      <p:sp>
        <p:nvSpPr>
          <p:cNvPr id="80" name="Google Shape;1991;p77">
            <a:hlinkClick r:id="" action="ppaction://noaction"/>
            <a:extLst>
              <a:ext uri="{FF2B5EF4-FFF2-40B4-BE49-F238E27FC236}">
                <a16:creationId xmlns:a16="http://schemas.microsoft.com/office/drawing/2014/main" id="{F252ED91-4B12-4D67-89B9-75107F8C4C28}"/>
              </a:ext>
            </a:extLst>
          </p:cNvPr>
          <p:cNvSpPr txBox="1">
            <a:spLocks/>
          </p:cNvSpPr>
          <p:nvPr/>
        </p:nvSpPr>
        <p:spPr>
          <a:xfrm>
            <a:off x="1347632" y="3662432"/>
            <a:ext cx="2227200" cy="8724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Font typeface="Arial" panose="020B0604020202020204" pitchFamily="34" charset="0"/>
              <a:buNone/>
            </a:pPr>
            <a:r>
              <a:rPr lang="en-ID" sz="2000" dirty="0" err="1">
                <a:latin typeface="Ubuntu Medium"/>
                <a:ea typeface="Ubuntu Medium"/>
                <a:cs typeface="Ubuntu Medium"/>
                <a:sym typeface="Ubuntu Medium"/>
              </a:rPr>
              <a:t>Kurikulum</a:t>
            </a:r>
            <a:r>
              <a:rPr lang="en-ID" sz="2000" dirty="0">
                <a:latin typeface="Ubuntu Medium"/>
                <a:ea typeface="Ubuntu Medium"/>
                <a:cs typeface="Ubuntu Medium"/>
                <a:sym typeface="Ubuntu Medium"/>
              </a:rPr>
              <a:t> 2013</a:t>
            </a:r>
          </a:p>
          <a:p>
            <a:pPr marL="0" indent="0" algn="ctr">
              <a:lnSpc>
                <a:spcPct val="115000"/>
              </a:lnSpc>
              <a:spcBef>
                <a:spcPts val="0"/>
              </a:spcBef>
              <a:buFont typeface="Arial" panose="020B0604020202020204" pitchFamily="34" charset="0"/>
              <a:buNone/>
            </a:pPr>
            <a:r>
              <a:rPr lang="en-ID" sz="1800" dirty="0" err="1"/>
              <a:t>Secara</a:t>
            </a:r>
            <a:r>
              <a:rPr lang="en-ID" sz="1800" dirty="0"/>
              <a:t> </a:t>
            </a:r>
            <a:r>
              <a:rPr lang="en-ID" sz="1800" dirty="0" err="1"/>
              <a:t>penuh</a:t>
            </a:r>
            <a:endParaRPr lang="en-ID" sz="1800" dirty="0"/>
          </a:p>
        </p:txBody>
      </p:sp>
      <p:sp>
        <p:nvSpPr>
          <p:cNvPr id="81" name="Google Shape;1992;p77">
            <a:hlinkClick r:id="" action="ppaction://noaction"/>
            <a:extLst>
              <a:ext uri="{FF2B5EF4-FFF2-40B4-BE49-F238E27FC236}">
                <a16:creationId xmlns:a16="http://schemas.microsoft.com/office/drawing/2014/main" id="{FA605AF3-3848-43E4-9503-2AE509989E48}"/>
              </a:ext>
            </a:extLst>
          </p:cNvPr>
          <p:cNvSpPr txBox="1">
            <a:spLocks/>
          </p:cNvSpPr>
          <p:nvPr/>
        </p:nvSpPr>
        <p:spPr>
          <a:xfrm>
            <a:off x="4943113" y="2784968"/>
            <a:ext cx="2294100" cy="2850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ID" b="1" dirty="0" err="1">
                <a:solidFill>
                  <a:srgbClr val="394867"/>
                </a:solidFill>
              </a:rPr>
              <a:t>Pilihan</a:t>
            </a:r>
            <a:r>
              <a:rPr lang="en-ID" b="1" dirty="0">
                <a:solidFill>
                  <a:srgbClr val="394867"/>
                </a:solidFill>
              </a:rPr>
              <a:t> 2</a:t>
            </a:r>
          </a:p>
        </p:txBody>
      </p:sp>
      <p:sp>
        <p:nvSpPr>
          <p:cNvPr id="82" name="Google Shape;1993;p77">
            <a:hlinkClick r:id="" action="ppaction://noaction"/>
            <a:extLst>
              <a:ext uri="{FF2B5EF4-FFF2-40B4-BE49-F238E27FC236}">
                <a16:creationId xmlns:a16="http://schemas.microsoft.com/office/drawing/2014/main" id="{DCEFC682-1450-4D94-ABB8-E385E27ADE46}"/>
              </a:ext>
            </a:extLst>
          </p:cNvPr>
          <p:cNvSpPr txBox="1">
            <a:spLocks/>
          </p:cNvSpPr>
          <p:nvPr/>
        </p:nvSpPr>
        <p:spPr>
          <a:xfrm>
            <a:off x="4819931" y="3516478"/>
            <a:ext cx="2231100" cy="8688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Font typeface="Arial" panose="020B0604020202020204" pitchFamily="34" charset="0"/>
              <a:buNone/>
            </a:pPr>
            <a:r>
              <a:rPr lang="en-ID" sz="1800" dirty="0" err="1">
                <a:latin typeface="Ubuntu Medium"/>
                <a:ea typeface="Ubuntu Medium"/>
                <a:cs typeface="Ubuntu Medium"/>
                <a:sym typeface="Ubuntu Medium"/>
              </a:rPr>
              <a:t>Kurikulum</a:t>
            </a:r>
            <a:r>
              <a:rPr lang="en-ID" sz="1800" dirty="0">
                <a:latin typeface="Ubuntu Medium"/>
                <a:ea typeface="Ubuntu Medium"/>
                <a:cs typeface="Ubuntu Medium"/>
                <a:sym typeface="Ubuntu Medium"/>
              </a:rPr>
              <a:t> </a:t>
            </a:r>
            <a:r>
              <a:rPr lang="en-ID" sz="1800" dirty="0" err="1">
                <a:latin typeface="Ubuntu Medium"/>
                <a:ea typeface="Ubuntu Medium"/>
                <a:cs typeface="Ubuntu Medium"/>
                <a:sym typeface="Ubuntu Medium"/>
              </a:rPr>
              <a:t>Darurat</a:t>
            </a:r>
            <a:endParaRPr lang="en-ID" sz="1800" dirty="0">
              <a:latin typeface="Ubuntu Medium"/>
              <a:ea typeface="Ubuntu Medium"/>
              <a:cs typeface="Ubuntu Medium"/>
              <a:sym typeface="Ubuntu Medium"/>
            </a:endParaRPr>
          </a:p>
          <a:p>
            <a:pPr marL="0" indent="0" algn="ctr">
              <a:lnSpc>
                <a:spcPct val="115000"/>
              </a:lnSpc>
              <a:spcBef>
                <a:spcPts val="0"/>
              </a:spcBef>
              <a:buFont typeface="Arial" panose="020B0604020202020204" pitchFamily="34" charset="0"/>
              <a:buNone/>
            </a:pPr>
            <a:r>
              <a:rPr lang="en-ID" sz="1600" dirty="0" err="1"/>
              <a:t>yaitu</a:t>
            </a:r>
            <a:r>
              <a:rPr lang="en-ID" sz="1600" dirty="0"/>
              <a:t> </a:t>
            </a:r>
            <a:r>
              <a:rPr lang="en-ID" sz="1600" dirty="0" err="1"/>
              <a:t>Kurikulum</a:t>
            </a:r>
            <a:r>
              <a:rPr lang="en-ID" sz="1600" dirty="0"/>
              <a:t> 2013 yang </a:t>
            </a:r>
            <a:r>
              <a:rPr lang="en-ID" sz="1600" dirty="0" err="1"/>
              <a:t>disederhanakan</a:t>
            </a:r>
            <a:endParaRPr lang="en-ID" sz="1600" dirty="0"/>
          </a:p>
        </p:txBody>
      </p:sp>
      <p:sp>
        <p:nvSpPr>
          <p:cNvPr id="83" name="Google Shape;1994;p77">
            <a:hlinkClick r:id="" action="ppaction://noaction"/>
            <a:extLst>
              <a:ext uri="{FF2B5EF4-FFF2-40B4-BE49-F238E27FC236}">
                <a16:creationId xmlns:a16="http://schemas.microsoft.com/office/drawing/2014/main" id="{DD28A561-D4AF-4A4E-BD1C-464E145A1984}"/>
              </a:ext>
            </a:extLst>
          </p:cNvPr>
          <p:cNvSpPr txBox="1">
            <a:spLocks/>
          </p:cNvSpPr>
          <p:nvPr/>
        </p:nvSpPr>
        <p:spPr>
          <a:xfrm>
            <a:off x="8118355" y="2770183"/>
            <a:ext cx="2294100" cy="2835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600"/>
              </a:spcAft>
              <a:buFont typeface="Arial" panose="020B0604020202020204" pitchFamily="34" charset="0"/>
              <a:buNone/>
            </a:pPr>
            <a:r>
              <a:rPr lang="en-ID" b="1" dirty="0" err="1">
                <a:solidFill>
                  <a:srgbClr val="394867"/>
                </a:solidFill>
              </a:rPr>
              <a:t>Pilihan</a:t>
            </a:r>
            <a:r>
              <a:rPr lang="en-ID" b="1" dirty="0">
                <a:solidFill>
                  <a:srgbClr val="394867"/>
                </a:solidFill>
              </a:rPr>
              <a:t> 3</a:t>
            </a:r>
          </a:p>
        </p:txBody>
      </p:sp>
      <p:sp>
        <p:nvSpPr>
          <p:cNvPr id="84" name="Google Shape;1995;p77">
            <a:hlinkClick r:id="" action="ppaction://noaction"/>
            <a:extLst>
              <a:ext uri="{FF2B5EF4-FFF2-40B4-BE49-F238E27FC236}">
                <a16:creationId xmlns:a16="http://schemas.microsoft.com/office/drawing/2014/main" id="{6377554A-B7F8-4065-A280-E946883B7CFE}"/>
              </a:ext>
            </a:extLst>
          </p:cNvPr>
          <p:cNvSpPr txBox="1">
            <a:spLocks/>
          </p:cNvSpPr>
          <p:nvPr/>
        </p:nvSpPr>
        <p:spPr>
          <a:xfrm>
            <a:off x="8336249" y="3784330"/>
            <a:ext cx="2231100" cy="8688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5000"/>
              </a:lnSpc>
              <a:spcBef>
                <a:spcPts val="0"/>
              </a:spcBef>
              <a:buFont typeface="Arial" panose="020B0604020202020204" pitchFamily="34" charset="0"/>
              <a:buNone/>
            </a:pPr>
            <a:r>
              <a:rPr lang="en-ID" sz="2000" dirty="0" err="1">
                <a:latin typeface="Ubuntu Medium"/>
                <a:ea typeface="Ubuntu Medium"/>
                <a:cs typeface="Ubuntu Medium"/>
                <a:sym typeface="Ubuntu Medium"/>
              </a:rPr>
              <a:t>Kurikulum</a:t>
            </a:r>
            <a:r>
              <a:rPr lang="en-ID" sz="2000" dirty="0">
                <a:latin typeface="Ubuntu Medium"/>
                <a:ea typeface="Ubuntu Medium"/>
                <a:cs typeface="Ubuntu Medium"/>
                <a:sym typeface="Ubuntu Medium"/>
              </a:rPr>
              <a:t> Merdeka</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50EB4D-DA1D-40B1-AD37-A017D66D57F4}"/>
              </a:ext>
            </a:extLst>
          </p:cNvPr>
          <p:cNvSpPr>
            <a:spLocks noGrp="1"/>
          </p:cNvSpPr>
          <p:nvPr>
            <p:ph type="sldNum" sz="quarter" idx="12"/>
          </p:nvPr>
        </p:nvSpPr>
        <p:spPr/>
        <p:txBody>
          <a:bodyPr/>
          <a:lstStyle/>
          <a:p>
            <a:fld id="{4E33787A-BC91-204D-98C9-29F43BAF5D14}" type="slidenum">
              <a:rPr lang="id-ID" smtClean="0"/>
              <a:pPr/>
              <a:t>120</a:t>
            </a:fld>
            <a:endParaRPr lang="id-ID"/>
          </a:p>
        </p:txBody>
      </p:sp>
      <p:pic>
        <p:nvPicPr>
          <p:cNvPr id="4" name="Picture 3">
            <a:extLst>
              <a:ext uri="{FF2B5EF4-FFF2-40B4-BE49-F238E27FC236}">
                <a16:creationId xmlns:a16="http://schemas.microsoft.com/office/drawing/2014/main" id="{B5110EF0-A581-4AC9-902A-D5B44940B9E8}"/>
              </a:ext>
            </a:extLst>
          </p:cNvPr>
          <p:cNvPicPr>
            <a:picLocks noChangeAspect="1"/>
          </p:cNvPicPr>
          <p:nvPr/>
        </p:nvPicPr>
        <p:blipFill>
          <a:blip r:embed="rId2" cstate="print"/>
          <a:stretch>
            <a:fillRect/>
          </a:stretch>
        </p:blipFill>
        <p:spPr>
          <a:xfrm>
            <a:off x="0" y="72775"/>
            <a:ext cx="12192000" cy="6712449"/>
          </a:xfrm>
          <a:prstGeom prst="rect">
            <a:avLst/>
          </a:prstGeom>
        </p:spPr>
      </p:pic>
    </p:spTree>
    <p:extLst>
      <p:ext uri="{BB962C8B-B14F-4D97-AF65-F5344CB8AC3E}">
        <p14:creationId xmlns:p14="http://schemas.microsoft.com/office/powerpoint/2010/main" val="39523119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830592-C414-43CC-B606-D298145F7C2F}"/>
              </a:ext>
            </a:extLst>
          </p:cNvPr>
          <p:cNvSpPr/>
          <p:nvPr/>
        </p:nvSpPr>
        <p:spPr>
          <a:xfrm>
            <a:off x="6356031" y="431494"/>
            <a:ext cx="5375189" cy="5995012"/>
          </a:xfrm>
          <a:prstGeom prst="roundRect">
            <a:avLst>
              <a:gd name="adj" fmla="val 479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extBox 4">
            <a:extLst>
              <a:ext uri="{FF2B5EF4-FFF2-40B4-BE49-F238E27FC236}">
                <a16:creationId xmlns:a16="http://schemas.microsoft.com/office/drawing/2014/main" id="{682BC07E-D086-458E-AD25-0F3B5CD640C3}"/>
              </a:ext>
            </a:extLst>
          </p:cNvPr>
          <p:cNvSpPr txBox="1"/>
          <p:nvPr/>
        </p:nvSpPr>
        <p:spPr>
          <a:xfrm>
            <a:off x="6773000" y="4449275"/>
            <a:ext cx="4751360" cy="1292662"/>
          </a:xfrm>
          <a:prstGeom prst="rect">
            <a:avLst/>
          </a:prstGeom>
          <a:noFill/>
        </p:spPr>
        <p:txBody>
          <a:bodyPr wrap="square" lIns="72000" tIns="0" rIns="36000" bIns="0" rtlCol="0">
            <a:spAutoFit/>
          </a:bodyPr>
          <a:lstStyle/>
          <a:p>
            <a:pPr algn="r"/>
            <a:r>
              <a:rPr lang="en-US" altLang="ko-KR" sz="2800" b="1" dirty="0">
                <a:solidFill>
                  <a:schemeClr val="accent6">
                    <a:lumMod val="75000"/>
                  </a:schemeClr>
                </a:solidFill>
                <a:latin typeface="+mj-lt"/>
                <a:cs typeface="Arial" pitchFamily="34" charset="0"/>
              </a:rPr>
              <a:t>IMPLEMENTASI KURIKULUM MERDEKA</a:t>
            </a:r>
          </a:p>
          <a:p>
            <a:pPr algn="r"/>
            <a:r>
              <a:rPr lang="en-US" altLang="ko-KR" sz="2800" b="1" dirty="0">
                <a:solidFill>
                  <a:schemeClr val="accent6">
                    <a:lumMod val="75000"/>
                  </a:schemeClr>
                </a:solidFill>
                <a:latin typeface="+mj-lt"/>
                <a:cs typeface="Arial" pitchFamily="34" charset="0"/>
              </a:rPr>
              <a:t>(IKM)</a:t>
            </a:r>
            <a:endParaRPr lang="ko-KR" altLang="en-US" sz="2800" b="1" dirty="0">
              <a:solidFill>
                <a:schemeClr val="accent6">
                  <a:lumMod val="75000"/>
                </a:schemeClr>
              </a:solidFill>
              <a:latin typeface="+mj-lt"/>
              <a:cs typeface="Arial" pitchFamily="34" charset="0"/>
            </a:endParaRPr>
          </a:p>
        </p:txBody>
      </p:sp>
      <p:sp>
        <p:nvSpPr>
          <p:cNvPr id="8" name="TextBox 7">
            <a:extLst>
              <a:ext uri="{FF2B5EF4-FFF2-40B4-BE49-F238E27FC236}">
                <a16:creationId xmlns:a16="http://schemas.microsoft.com/office/drawing/2014/main" id="{9DA1D7A5-8DB3-419B-B0D2-72C9B2111C22}"/>
              </a:ext>
            </a:extLst>
          </p:cNvPr>
          <p:cNvSpPr txBox="1"/>
          <p:nvPr/>
        </p:nvSpPr>
        <p:spPr>
          <a:xfrm>
            <a:off x="6581614" y="594480"/>
            <a:ext cx="2120303" cy="3170227"/>
          </a:xfrm>
          <a:prstGeom prst="rect">
            <a:avLst/>
          </a:prstGeom>
          <a:noFill/>
        </p:spPr>
        <p:txBody>
          <a:bodyPr wrap="square" rtlCol="0">
            <a:spAutoFit/>
          </a:bodyPr>
          <a:lstStyle/>
          <a:p>
            <a:pPr algn="ctr"/>
            <a:r>
              <a:rPr lang="en-US" altLang="ko-KR" sz="20001" b="1" dirty="0">
                <a:solidFill>
                  <a:schemeClr val="accent6">
                    <a:lumMod val="75000"/>
                  </a:schemeClr>
                </a:solidFill>
                <a:cs typeface="Arial" pitchFamily="34" charset="0"/>
              </a:rPr>
              <a:t>6</a:t>
            </a:r>
            <a:endParaRPr lang="ko-KR" altLang="en-US" sz="20001" b="1" dirty="0">
              <a:solidFill>
                <a:schemeClr val="accent6">
                  <a:lumMod val="75000"/>
                </a:schemeClr>
              </a:solidFill>
              <a:cs typeface="Arial" pitchFamily="34" charset="0"/>
            </a:endParaRPr>
          </a:p>
        </p:txBody>
      </p:sp>
    </p:spTree>
    <p:extLst>
      <p:ext uri="{BB962C8B-B14F-4D97-AF65-F5344CB8AC3E}">
        <p14:creationId xmlns:p14="http://schemas.microsoft.com/office/powerpoint/2010/main" val="9684641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112FC-134B-42D1-BB2C-608AE42F8C37}"/>
              </a:ext>
            </a:extLst>
          </p:cNvPr>
          <p:cNvPicPr>
            <a:picLocks noChangeAspect="1"/>
          </p:cNvPicPr>
          <p:nvPr/>
        </p:nvPicPr>
        <p:blipFill>
          <a:blip r:embed="rId2" cstate="print"/>
          <a:stretch>
            <a:fillRect/>
          </a:stretch>
        </p:blipFill>
        <p:spPr>
          <a:xfrm>
            <a:off x="1704946" y="552000"/>
            <a:ext cx="10179586" cy="5589917"/>
          </a:xfrm>
          <a:prstGeom prst="rect">
            <a:avLst/>
          </a:prstGeom>
        </p:spPr>
      </p:pic>
    </p:spTree>
    <p:extLst>
      <p:ext uri="{BB962C8B-B14F-4D97-AF65-F5344CB8AC3E}">
        <p14:creationId xmlns:p14="http://schemas.microsoft.com/office/powerpoint/2010/main" val="38222784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07fd212a91_0_47"/>
          <p:cNvSpPr txBox="1">
            <a:spLocks noGrp="1"/>
          </p:cNvSpPr>
          <p:nvPr>
            <p:ph type="title"/>
          </p:nvPr>
        </p:nvSpPr>
        <p:spPr>
          <a:xfrm>
            <a:off x="719403" y="34314"/>
            <a:ext cx="11472597" cy="1035373"/>
          </a:xfrm>
          <a:prstGeom prst="rect">
            <a:avLst/>
          </a:prstGeom>
        </p:spPr>
        <p:txBody>
          <a:bodyPr spcFirstLastPara="1" wrap="square" lIns="121900" tIns="60933" rIns="121900" bIns="60933" anchor="ctr" anchorCtr="0">
            <a:normAutofit fontScale="90000"/>
          </a:bodyPr>
          <a:lstStyle/>
          <a:p>
            <a:pPr>
              <a:spcBef>
                <a:spcPts val="0"/>
              </a:spcBef>
            </a:pPr>
            <a:r>
              <a:rPr lang="en-US" dirty="0" err="1"/>
              <a:t>Tahapan</a:t>
            </a:r>
            <a:r>
              <a:rPr lang="en-US" dirty="0"/>
              <a:t> </a:t>
            </a:r>
            <a:r>
              <a:rPr lang="en-US" dirty="0" err="1"/>
              <a:t>Implementasi</a:t>
            </a:r>
            <a:r>
              <a:rPr lang="en-US" dirty="0"/>
              <a:t> </a:t>
            </a:r>
            <a:r>
              <a:rPr lang="en-US" dirty="0" err="1"/>
              <a:t>Kurikulum</a:t>
            </a:r>
            <a:r>
              <a:rPr lang="en-US" dirty="0"/>
              <a:t> Merdeka</a:t>
            </a:r>
            <a:endParaRPr sz="1733" dirty="0"/>
          </a:p>
        </p:txBody>
      </p:sp>
      <p:sp>
        <p:nvSpPr>
          <p:cNvPr id="265" name="Google Shape;265;g107fd212a91_0_47"/>
          <p:cNvSpPr txBox="1">
            <a:spLocks noGrp="1"/>
          </p:cNvSpPr>
          <p:nvPr>
            <p:ph type="sldNum" idx="4294967295"/>
          </p:nvPr>
        </p:nvSpPr>
        <p:spPr>
          <a:xfrm>
            <a:off x="11398251" y="6468534"/>
            <a:ext cx="793749" cy="245533"/>
          </a:xfrm>
          <a:prstGeom prst="rect">
            <a:avLst/>
          </a:prstGeom>
          <a:noFill/>
          <a:ln>
            <a:noFill/>
          </a:ln>
        </p:spPr>
        <p:txBody>
          <a:bodyPr spcFirstLastPara="1" wrap="square" lIns="91433" tIns="45700" rIns="91433" bIns="45700" anchor="ctr" anchorCtr="0">
            <a:noAutofit/>
          </a:bodyPr>
          <a:lstStyle/>
          <a:p>
            <a:pPr algn="r">
              <a:buClr>
                <a:srgbClr val="000000"/>
              </a:buClr>
              <a:buSzPts val="800"/>
            </a:pPr>
            <a:fld id="{00000000-1234-1234-1234-123412341234}" type="slidenum">
              <a:rPr lang="en-US"/>
              <a:pPr algn="r">
                <a:buClr>
                  <a:srgbClr val="000000"/>
                </a:buClr>
                <a:buSzPts val="800"/>
              </a:pPr>
              <a:t>123</a:t>
            </a:fld>
            <a:endParaRPr/>
          </a:p>
        </p:txBody>
      </p:sp>
      <p:graphicFrame>
        <p:nvGraphicFramePr>
          <p:cNvPr id="266" name="Google Shape;266;g107fd212a91_0_47"/>
          <p:cNvGraphicFramePr/>
          <p:nvPr>
            <p:extLst>
              <p:ext uri="{D42A27DB-BD31-4B8C-83A1-F6EECF244321}">
                <p14:modId xmlns:p14="http://schemas.microsoft.com/office/powerpoint/2010/main" val="1787284177"/>
              </p:ext>
            </p:extLst>
          </p:nvPr>
        </p:nvGraphicFramePr>
        <p:xfrm>
          <a:off x="513931" y="1643070"/>
          <a:ext cx="11281194" cy="3718480"/>
        </p:xfrm>
        <a:graphic>
          <a:graphicData uri="http://schemas.openxmlformats.org/drawingml/2006/table">
            <a:tbl>
              <a:tblPr>
                <a:noFill/>
              </a:tblPr>
              <a:tblGrid>
                <a:gridCol w="3689949">
                  <a:extLst>
                    <a:ext uri="{9D8B030D-6E8A-4147-A177-3AD203B41FA5}">
                      <a16:colId xmlns:a16="http://schemas.microsoft.com/office/drawing/2014/main" val="20000"/>
                    </a:ext>
                  </a:extLst>
                </a:gridCol>
                <a:gridCol w="3847381">
                  <a:extLst>
                    <a:ext uri="{9D8B030D-6E8A-4147-A177-3AD203B41FA5}">
                      <a16:colId xmlns:a16="http://schemas.microsoft.com/office/drawing/2014/main" val="20001"/>
                    </a:ext>
                  </a:extLst>
                </a:gridCol>
                <a:gridCol w="3743864">
                  <a:extLst>
                    <a:ext uri="{9D8B030D-6E8A-4147-A177-3AD203B41FA5}">
                      <a16:colId xmlns:a16="http://schemas.microsoft.com/office/drawing/2014/main" val="20002"/>
                    </a:ext>
                  </a:extLst>
                </a:gridCol>
              </a:tblGrid>
              <a:tr h="692663">
                <a:tc>
                  <a:txBody>
                    <a:bodyPr/>
                    <a:lstStyle/>
                    <a:p>
                      <a:pPr marL="0" lvl="0" indent="0" algn="ctr" rtl="0">
                        <a:spcBef>
                          <a:spcPts val="0"/>
                        </a:spcBef>
                        <a:spcAft>
                          <a:spcPts val="0"/>
                        </a:spcAft>
                        <a:buNone/>
                      </a:pPr>
                      <a:r>
                        <a:rPr lang="en-ID" sz="1600" b="0" i="0" kern="1200" dirty="0" err="1">
                          <a:solidFill>
                            <a:schemeClr val="tx1"/>
                          </a:solidFill>
                          <a:effectLst/>
                          <a:latin typeface="+mn-lt"/>
                          <a:ea typeface="+mn-ea"/>
                          <a:cs typeface="+mn-cs"/>
                        </a:rPr>
                        <a:t>Pilihan</a:t>
                      </a:r>
                      <a:r>
                        <a:rPr lang="en-ID" sz="1600" b="0" i="0" kern="1200" dirty="0">
                          <a:solidFill>
                            <a:schemeClr val="tx1"/>
                          </a:solidFill>
                          <a:effectLst/>
                          <a:latin typeface="+mn-lt"/>
                          <a:ea typeface="+mn-ea"/>
                          <a:cs typeface="+mn-cs"/>
                        </a:rPr>
                        <a:t> </a:t>
                      </a:r>
                      <a:r>
                        <a:rPr lang="en-ID" sz="1600" b="0" i="0" kern="1200" dirty="0" err="1">
                          <a:solidFill>
                            <a:schemeClr val="tx1"/>
                          </a:solidFill>
                          <a:effectLst/>
                          <a:latin typeface="+mn-lt"/>
                          <a:ea typeface="+mn-ea"/>
                          <a:cs typeface="+mn-cs"/>
                        </a:rPr>
                        <a:t>kesatu</a:t>
                      </a:r>
                      <a:r>
                        <a:rPr lang="en-ID" sz="1600" b="0" i="0" kern="1200" dirty="0">
                          <a:solidFill>
                            <a:schemeClr val="tx1"/>
                          </a:solidFill>
                          <a:effectLst/>
                          <a:latin typeface="+mn-lt"/>
                          <a:ea typeface="+mn-ea"/>
                          <a:cs typeface="+mn-cs"/>
                        </a:rPr>
                        <a:t> </a:t>
                      </a:r>
                    </a:p>
                    <a:p>
                      <a:pPr marL="0" lvl="0" indent="0" algn="ctr" rtl="0">
                        <a:spcBef>
                          <a:spcPts val="0"/>
                        </a:spcBef>
                        <a:spcAft>
                          <a:spcPts val="0"/>
                        </a:spcAft>
                        <a:buNone/>
                      </a:pPr>
                      <a:r>
                        <a:rPr lang="en-ID" sz="1600" b="1" i="0" kern="1200" dirty="0" err="1">
                          <a:solidFill>
                            <a:schemeClr val="tx1"/>
                          </a:solidFill>
                          <a:effectLst/>
                          <a:latin typeface="+mn-lt"/>
                          <a:ea typeface="+mn-ea"/>
                          <a:cs typeface="+mn-cs"/>
                        </a:rPr>
                        <a:t>Mandiri</a:t>
                      </a:r>
                      <a:r>
                        <a:rPr lang="en-ID" sz="1600" b="1" i="0" kern="1200" dirty="0">
                          <a:solidFill>
                            <a:schemeClr val="tx1"/>
                          </a:solidFill>
                          <a:effectLst/>
                          <a:latin typeface="+mn-lt"/>
                          <a:ea typeface="+mn-ea"/>
                          <a:cs typeface="+mn-cs"/>
                        </a:rPr>
                        <a:t> </a:t>
                      </a:r>
                      <a:r>
                        <a:rPr lang="en-ID" sz="1600" b="1" i="0" kern="1200" dirty="0" err="1">
                          <a:solidFill>
                            <a:schemeClr val="tx1"/>
                          </a:solidFill>
                          <a:effectLst/>
                          <a:latin typeface="+mn-lt"/>
                          <a:ea typeface="+mn-ea"/>
                          <a:cs typeface="+mn-cs"/>
                        </a:rPr>
                        <a:t>Belajar</a:t>
                      </a:r>
                      <a:endParaRPr sz="1600" b="1" dirty="0"/>
                    </a:p>
                  </a:txBody>
                  <a:tcPr marL="121900" marR="121900" marT="121900" marB="121900">
                    <a:solidFill>
                      <a:schemeClr val="accent2">
                        <a:lumMod val="40000"/>
                        <a:lumOff val="60000"/>
                      </a:schemeClr>
                    </a:solidFill>
                  </a:tcPr>
                </a:tc>
                <a:tc>
                  <a:txBody>
                    <a:bodyPr/>
                    <a:lstStyle/>
                    <a:p>
                      <a:pPr marL="0" lvl="0" indent="0" algn="ctr" rtl="0">
                        <a:spcBef>
                          <a:spcPts val="0"/>
                        </a:spcBef>
                        <a:spcAft>
                          <a:spcPts val="0"/>
                        </a:spcAft>
                        <a:buNone/>
                      </a:pPr>
                      <a:r>
                        <a:rPr lang="en-ID" sz="1600" b="0" i="0" kern="1200" dirty="0" err="1">
                          <a:solidFill>
                            <a:schemeClr val="tx1"/>
                          </a:solidFill>
                          <a:effectLst/>
                          <a:latin typeface="+mn-lt"/>
                          <a:ea typeface="+mn-ea"/>
                          <a:cs typeface="+mn-cs"/>
                        </a:rPr>
                        <a:t>Pilihan</a:t>
                      </a:r>
                      <a:r>
                        <a:rPr lang="en-ID" sz="1600" b="0" i="0" kern="1200" dirty="0">
                          <a:solidFill>
                            <a:schemeClr val="tx1"/>
                          </a:solidFill>
                          <a:effectLst/>
                          <a:latin typeface="+mn-lt"/>
                          <a:ea typeface="+mn-ea"/>
                          <a:cs typeface="+mn-cs"/>
                        </a:rPr>
                        <a:t> </a:t>
                      </a:r>
                      <a:r>
                        <a:rPr lang="en-ID" sz="1600" b="0" i="0" kern="1200" dirty="0" err="1">
                          <a:solidFill>
                            <a:schemeClr val="tx1"/>
                          </a:solidFill>
                          <a:effectLst/>
                          <a:latin typeface="+mn-lt"/>
                          <a:ea typeface="+mn-ea"/>
                          <a:cs typeface="+mn-cs"/>
                        </a:rPr>
                        <a:t>kedua</a:t>
                      </a:r>
                      <a:endParaRPr lang="en-ID" sz="1600" b="0" i="0" kern="1200" dirty="0">
                        <a:solidFill>
                          <a:schemeClr val="tx1"/>
                        </a:solidFill>
                        <a:effectLst/>
                        <a:latin typeface="+mn-lt"/>
                        <a:ea typeface="+mn-ea"/>
                        <a:cs typeface="+mn-cs"/>
                      </a:endParaRPr>
                    </a:p>
                    <a:p>
                      <a:pPr marL="0" lvl="0" indent="0" algn="ctr" rtl="0">
                        <a:spcBef>
                          <a:spcPts val="0"/>
                        </a:spcBef>
                        <a:spcAft>
                          <a:spcPts val="0"/>
                        </a:spcAft>
                        <a:buNone/>
                      </a:pPr>
                      <a:r>
                        <a:rPr lang="en-ID" sz="1600" b="1" i="0" kern="1200" dirty="0">
                          <a:solidFill>
                            <a:schemeClr val="tx1"/>
                          </a:solidFill>
                          <a:effectLst/>
                          <a:latin typeface="+mn-lt"/>
                          <a:ea typeface="+mn-ea"/>
                          <a:cs typeface="+mn-cs"/>
                        </a:rPr>
                        <a:t> </a:t>
                      </a:r>
                      <a:r>
                        <a:rPr lang="en-ID" sz="1600" b="1" i="0" kern="1200" dirty="0" err="1">
                          <a:solidFill>
                            <a:schemeClr val="tx1"/>
                          </a:solidFill>
                          <a:effectLst/>
                          <a:latin typeface="+mn-lt"/>
                          <a:ea typeface="+mn-ea"/>
                          <a:cs typeface="+mn-cs"/>
                        </a:rPr>
                        <a:t>Mandiri</a:t>
                      </a:r>
                      <a:r>
                        <a:rPr lang="en-ID" sz="1600" b="1" i="0" kern="1200" dirty="0">
                          <a:solidFill>
                            <a:schemeClr val="tx1"/>
                          </a:solidFill>
                          <a:effectLst/>
                          <a:latin typeface="+mn-lt"/>
                          <a:ea typeface="+mn-ea"/>
                          <a:cs typeface="+mn-cs"/>
                        </a:rPr>
                        <a:t> </a:t>
                      </a:r>
                      <a:r>
                        <a:rPr lang="en-ID" sz="1600" b="1" i="0" kern="1200" dirty="0" err="1">
                          <a:solidFill>
                            <a:schemeClr val="tx1"/>
                          </a:solidFill>
                          <a:effectLst/>
                          <a:latin typeface="+mn-lt"/>
                          <a:ea typeface="+mn-ea"/>
                          <a:cs typeface="+mn-cs"/>
                        </a:rPr>
                        <a:t>Berubah</a:t>
                      </a:r>
                      <a:endParaRPr sz="1600" b="1" dirty="0"/>
                    </a:p>
                  </a:txBody>
                  <a:tcPr marL="121900" marR="121900" marT="121900" marB="121900">
                    <a:solidFill>
                      <a:schemeClr val="accent5">
                        <a:lumMod val="20000"/>
                        <a:lumOff val="80000"/>
                      </a:schemeClr>
                    </a:solidFill>
                  </a:tcPr>
                </a:tc>
                <a:tc>
                  <a:txBody>
                    <a:bodyPr/>
                    <a:lstStyle/>
                    <a:p>
                      <a:pPr marL="0" lvl="0" indent="0" algn="ctr" rtl="0">
                        <a:spcBef>
                          <a:spcPts val="0"/>
                        </a:spcBef>
                        <a:spcAft>
                          <a:spcPts val="0"/>
                        </a:spcAft>
                        <a:buNone/>
                      </a:pPr>
                      <a:r>
                        <a:rPr lang="en-ID" sz="1600" b="0" i="0" kern="1200" dirty="0" err="1">
                          <a:solidFill>
                            <a:schemeClr val="tx1"/>
                          </a:solidFill>
                          <a:effectLst/>
                          <a:latin typeface="+mn-lt"/>
                          <a:ea typeface="+mn-ea"/>
                          <a:cs typeface="+mn-cs"/>
                        </a:rPr>
                        <a:t>Pilihan</a:t>
                      </a:r>
                      <a:r>
                        <a:rPr lang="en-ID" sz="1600" b="0" i="0" kern="1200" dirty="0">
                          <a:solidFill>
                            <a:schemeClr val="tx1"/>
                          </a:solidFill>
                          <a:effectLst/>
                          <a:latin typeface="+mn-lt"/>
                          <a:ea typeface="+mn-ea"/>
                          <a:cs typeface="+mn-cs"/>
                        </a:rPr>
                        <a:t> </a:t>
                      </a:r>
                      <a:r>
                        <a:rPr lang="en-ID" sz="1600" b="0" i="0" kern="1200" dirty="0" err="1">
                          <a:solidFill>
                            <a:schemeClr val="tx1"/>
                          </a:solidFill>
                          <a:effectLst/>
                          <a:latin typeface="+mn-lt"/>
                          <a:ea typeface="+mn-ea"/>
                          <a:cs typeface="+mn-cs"/>
                        </a:rPr>
                        <a:t>ketiga</a:t>
                      </a:r>
                      <a:r>
                        <a:rPr lang="en-ID" sz="1600" b="0" i="0" kern="1200" dirty="0">
                          <a:solidFill>
                            <a:schemeClr val="tx1"/>
                          </a:solidFill>
                          <a:effectLst/>
                          <a:latin typeface="+mn-lt"/>
                          <a:ea typeface="+mn-ea"/>
                          <a:cs typeface="+mn-cs"/>
                        </a:rPr>
                        <a:t> </a:t>
                      </a:r>
                    </a:p>
                    <a:p>
                      <a:pPr marL="0" lvl="0" indent="0" algn="ctr" rtl="0">
                        <a:spcBef>
                          <a:spcPts val="0"/>
                        </a:spcBef>
                        <a:spcAft>
                          <a:spcPts val="0"/>
                        </a:spcAft>
                        <a:buNone/>
                      </a:pPr>
                      <a:r>
                        <a:rPr lang="en-ID" sz="1600" b="1" i="0" kern="1200" dirty="0" err="1">
                          <a:solidFill>
                            <a:schemeClr val="tx1"/>
                          </a:solidFill>
                          <a:effectLst/>
                          <a:latin typeface="+mn-lt"/>
                          <a:ea typeface="+mn-ea"/>
                          <a:cs typeface="+mn-cs"/>
                        </a:rPr>
                        <a:t>Mandiri</a:t>
                      </a:r>
                      <a:r>
                        <a:rPr lang="en-ID" sz="1600" b="1" i="0" kern="1200" dirty="0">
                          <a:solidFill>
                            <a:schemeClr val="tx1"/>
                          </a:solidFill>
                          <a:effectLst/>
                          <a:latin typeface="+mn-lt"/>
                          <a:ea typeface="+mn-ea"/>
                          <a:cs typeface="+mn-cs"/>
                        </a:rPr>
                        <a:t> </a:t>
                      </a:r>
                      <a:r>
                        <a:rPr lang="en-ID" sz="1600" b="1" i="0" kern="1200" dirty="0" err="1">
                          <a:solidFill>
                            <a:schemeClr val="tx1"/>
                          </a:solidFill>
                          <a:effectLst/>
                          <a:latin typeface="+mn-lt"/>
                          <a:ea typeface="+mn-ea"/>
                          <a:cs typeface="+mn-cs"/>
                        </a:rPr>
                        <a:t>Berbagi</a:t>
                      </a:r>
                      <a:endParaRPr sz="1600" b="1" dirty="0"/>
                    </a:p>
                  </a:txBody>
                  <a:tcPr marL="121900" marR="121900" marT="121900" marB="121900">
                    <a:solidFill>
                      <a:schemeClr val="accent1">
                        <a:lumMod val="40000"/>
                        <a:lumOff val="60000"/>
                      </a:schemeClr>
                    </a:solidFill>
                  </a:tcPr>
                </a:tc>
                <a:extLst>
                  <a:ext uri="{0D108BD9-81ED-4DB2-BD59-A6C34878D82A}">
                    <a16:rowId xmlns:a16="http://schemas.microsoft.com/office/drawing/2014/main" val="10000"/>
                  </a:ext>
                </a:extLst>
              </a:tr>
              <a:tr h="1706833">
                <a:tc>
                  <a:txBody>
                    <a:bodyPr/>
                    <a:lstStyle/>
                    <a:p>
                      <a:pPr marL="0" lvl="0" indent="0" algn="ctr" rtl="0">
                        <a:spcBef>
                          <a:spcPts val="0"/>
                        </a:spcBef>
                        <a:spcAft>
                          <a:spcPts val="0"/>
                        </a:spcAft>
                        <a:buNone/>
                      </a:pPr>
                      <a:r>
                        <a:rPr lang="en-ID" sz="1800" b="0" i="0" kern="1200" dirty="0" err="1">
                          <a:solidFill>
                            <a:schemeClr val="tx1"/>
                          </a:solidFill>
                          <a:effectLst/>
                          <a:latin typeface="+mn-lt"/>
                          <a:ea typeface="+mn-ea"/>
                          <a:cs typeface="+mn-cs"/>
                        </a:rPr>
                        <a:t>Pilihan</a:t>
                      </a:r>
                      <a:r>
                        <a:rPr lang="en-ID" sz="1800" b="0" i="0" kern="1200" dirty="0">
                          <a:solidFill>
                            <a:schemeClr val="tx1"/>
                          </a:solidFill>
                          <a:effectLst/>
                          <a:latin typeface="+mn-lt"/>
                          <a:ea typeface="+mn-ea"/>
                          <a:cs typeface="+mn-cs"/>
                        </a:rPr>
                        <a:t> yang </a:t>
                      </a:r>
                      <a:r>
                        <a:rPr lang="en-ID" sz="1800" b="0" i="0" kern="1200" dirty="0" err="1">
                          <a:solidFill>
                            <a:schemeClr val="tx1"/>
                          </a:solidFill>
                          <a:effectLst/>
                          <a:latin typeface="+mn-lt"/>
                          <a:ea typeface="+mn-ea"/>
                          <a:cs typeface="+mn-cs"/>
                        </a:rPr>
                        <a:t>memberikan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kebebasan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kepada</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satuan</a:t>
                      </a:r>
                      <a:r>
                        <a:rPr lang="en-ID" sz="1800" b="0" i="0" kern="1200" dirty="0">
                          <a:solidFill>
                            <a:schemeClr val="tx1"/>
                          </a:solidFill>
                          <a:effectLst/>
                          <a:latin typeface="+mn-lt"/>
                          <a:ea typeface="+mn-ea"/>
                          <a:cs typeface="+mn-cs"/>
                        </a:rPr>
                        <a:t> Pendidikan </a:t>
                      </a:r>
                      <a:r>
                        <a:rPr lang="en-ID" sz="1800" b="0" i="0" kern="1200" dirty="0" err="1">
                          <a:solidFill>
                            <a:schemeClr val="tx1"/>
                          </a:solidFill>
                          <a:effectLst/>
                          <a:latin typeface="+mn-lt"/>
                          <a:ea typeface="+mn-ea"/>
                          <a:cs typeface="+mn-cs"/>
                        </a:rPr>
                        <a:t>saat</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menerapkan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kurikulum</a:t>
                      </a:r>
                      <a:r>
                        <a:rPr lang="en-ID" sz="1800" b="0" i="0" kern="1200" dirty="0">
                          <a:solidFill>
                            <a:schemeClr val="tx1"/>
                          </a:solidFill>
                          <a:effectLst/>
                          <a:latin typeface="+mn-lt"/>
                          <a:ea typeface="+mn-ea"/>
                          <a:cs typeface="+mn-cs"/>
                        </a:rPr>
                        <a:t> Merdeka </a:t>
                      </a:r>
                      <a:r>
                        <a:rPr lang="en-ID" sz="1800" b="0" i="0" kern="1200" dirty="0" err="1">
                          <a:solidFill>
                            <a:schemeClr val="tx1"/>
                          </a:solidFill>
                          <a:effectLst/>
                          <a:latin typeface="+mn-lt"/>
                          <a:ea typeface="+mn-ea"/>
                          <a:cs typeface="+mn-cs"/>
                        </a:rPr>
                        <a:t>beberapa</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bagian</a:t>
                      </a:r>
                      <a:r>
                        <a:rPr lang="en-ID" sz="1800" b="0" i="0" kern="1200" dirty="0">
                          <a:solidFill>
                            <a:schemeClr val="tx1"/>
                          </a:solidFill>
                          <a:effectLst/>
                          <a:latin typeface="+mn-lt"/>
                          <a:ea typeface="+mn-ea"/>
                          <a:cs typeface="+mn-cs"/>
                        </a:rPr>
                        <a:t> dan </a:t>
                      </a:r>
                      <a:r>
                        <a:rPr lang="en-ID" sz="1800" b="0" i="0" kern="1200" dirty="0" err="1">
                          <a:solidFill>
                            <a:schemeClr val="tx1"/>
                          </a:solidFill>
                          <a:effectLst/>
                          <a:latin typeface="+mn-lt"/>
                          <a:ea typeface="+mn-ea"/>
                          <a:cs typeface="+mn-cs"/>
                        </a:rPr>
                        <a:t>prinsip</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Kurikulum</a:t>
                      </a:r>
                      <a:r>
                        <a:rPr lang="en-ID" sz="1800" b="0" i="0" kern="1200" dirty="0">
                          <a:solidFill>
                            <a:schemeClr val="tx1"/>
                          </a:solidFill>
                          <a:effectLst/>
                          <a:latin typeface="+mn-lt"/>
                          <a:ea typeface="+mn-ea"/>
                          <a:cs typeface="+mn-cs"/>
                        </a:rPr>
                        <a:t> Merdeka, </a:t>
                      </a:r>
                      <a:r>
                        <a:rPr lang="en-ID" sz="1800" b="1" i="0" kern="1200" dirty="0" err="1">
                          <a:solidFill>
                            <a:schemeClr val="tx1"/>
                          </a:solidFill>
                          <a:effectLst/>
                          <a:latin typeface="+mn-lt"/>
                          <a:ea typeface="+mn-ea"/>
                          <a:cs typeface="+mn-cs"/>
                        </a:rPr>
                        <a:t>tanpa</a:t>
                      </a:r>
                      <a:r>
                        <a:rPr lang="en-ID" sz="1800" b="1" i="0" kern="1200" dirty="0">
                          <a:solidFill>
                            <a:schemeClr val="tx1"/>
                          </a:solidFill>
                          <a:effectLst/>
                          <a:latin typeface="+mn-lt"/>
                          <a:ea typeface="+mn-ea"/>
                          <a:cs typeface="+mn-cs"/>
                        </a:rPr>
                        <a:t> </a:t>
                      </a:r>
                      <a:r>
                        <a:rPr lang="en-ID" sz="1800" b="1" i="0" kern="1200" dirty="0" err="1">
                          <a:solidFill>
                            <a:schemeClr val="tx1"/>
                          </a:solidFill>
                          <a:effectLst/>
                          <a:latin typeface="+mn-lt"/>
                          <a:ea typeface="+mn-ea"/>
                          <a:cs typeface="+mn-cs"/>
                        </a:rPr>
                        <a:t>mengganti</a:t>
                      </a:r>
                      <a:r>
                        <a:rPr lang="en-ID" sz="1800" b="1"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kurikulum</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satuan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pendidikan</a:t>
                      </a:r>
                      <a:r>
                        <a:rPr lang="en-ID" sz="1800" b="0" i="0" kern="1200" dirty="0">
                          <a:solidFill>
                            <a:schemeClr val="tx1"/>
                          </a:solidFill>
                          <a:effectLst/>
                          <a:latin typeface="+mn-lt"/>
                          <a:ea typeface="+mn-ea"/>
                          <a:cs typeface="+mn-cs"/>
                        </a:rPr>
                        <a:t> yang </a:t>
                      </a:r>
                      <a:r>
                        <a:rPr lang="en-ID" sz="1800" b="0" i="0" kern="1200" dirty="0" err="1">
                          <a:solidFill>
                            <a:schemeClr val="tx1"/>
                          </a:solidFill>
                          <a:effectLst/>
                          <a:latin typeface="+mn-lt"/>
                          <a:ea typeface="+mn-ea"/>
                          <a:cs typeface="+mn-cs"/>
                        </a:rPr>
                        <a:t>sedang</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diterapkan</a:t>
                      </a:r>
                      <a:r>
                        <a:rPr lang="en-ID" sz="1800" b="0" i="0" kern="1200" dirty="0">
                          <a:solidFill>
                            <a:schemeClr val="tx1"/>
                          </a:solidFill>
                          <a:effectLst/>
                          <a:latin typeface="+mn-lt"/>
                          <a:ea typeface="+mn-ea"/>
                          <a:cs typeface="+mn-cs"/>
                        </a:rPr>
                        <a:t> pada </a:t>
                      </a:r>
                      <a:r>
                        <a:rPr lang="en-ID" sz="1800" b="0" i="0" kern="1200" dirty="0" err="1">
                          <a:solidFill>
                            <a:schemeClr val="tx1"/>
                          </a:solidFill>
                          <a:effectLst/>
                          <a:latin typeface="+mn-lt"/>
                          <a:ea typeface="+mn-ea"/>
                          <a:cs typeface="+mn-cs"/>
                        </a:rPr>
                        <a:t>satuan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pendidikan</a:t>
                      </a:r>
                      <a:r>
                        <a:rPr lang="en-ID" sz="1800" b="0" i="0" kern="1200" dirty="0">
                          <a:solidFill>
                            <a:schemeClr val="tx1"/>
                          </a:solidFill>
                          <a:effectLst/>
                          <a:latin typeface="+mn-lt"/>
                          <a:ea typeface="+mn-ea"/>
                          <a:cs typeface="+mn-cs"/>
                        </a:rPr>
                        <a:t> PAUD, </a:t>
                      </a:r>
                      <a:r>
                        <a:rPr lang="en-ID" sz="1800" b="0" i="0" kern="1200" dirty="0" err="1">
                          <a:solidFill>
                            <a:schemeClr val="tx1"/>
                          </a:solidFill>
                          <a:effectLst/>
                          <a:latin typeface="+mn-lt"/>
                          <a:ea typeface="+mn-ea"/>
                          <a:cs typeface="+mn-cs"/>
                        </a:rPr>
                        <a:t>kelas</a:t>
                      </a:r>
                      <a:r>
                        <a:rPr lang="en-ID" sz="1800" b="0" i="0" kern="1200" dirty="0">
                          <a:solidFill>
                            <a:schemeClr val="tx1"/>
                          </a:solidFill>
                          <a:effectLst/>
                          <a:latin typeface="+mn-lt"/>
                          <a:ea typeface="+mn-ea"/>
                          <a:cs typeface="+mn-cs"/>
                        </a:rPr>
                        <a:t> 1, 4, 7 dan 10.</a:t>
                      </a:r>
                      <a:endParaRPr sz="1600" dirty="0"/>
                    </a:p>
                  </a:txBody>
                  <a:tcPr marL="121900" marR="121900" marT="121900" marB="121900" anchor="ctr">
                    <a:solidFill>
                      <a:schemeClr val="accent2">
                        <a:lumMod val="40000"/>
                        <a:lumOff val="60000"/>
                      </a:schemeClr>
                    </a:solidFill>
                  </a:tcPr>
                </a:tc>
                <a:tc>
                  <a:txBody>
                    <a:bodyPr/>
                    <a:lstStyle/>
                    <a:p>
                      <a:pPr marL="0" lvl="0" indent="0" algn="ctr" rtl="0">
                        <a:spcBef>
                          <a:spcPts val="0"/>
                        </a:spcBef>
                        <a:spcAft>
                          <a:spcPts val="0"/>
                        </a:spcAft>
                        <a:buNone/>
                      </a:pPr>
                      <a:r>
                        <a:rPr lang="en-ID" sz="1800" b="0" i="0" kern="1200" dirty="0" err="1">
                          <a:solidFill>
                            <a:schemeClr val="tx1"/>
                          </a:solidFill>
                          <a:effectLst/>
                          <a:latin typeface="+mn-lt"/>
                          <a:ea typeface="+mn-ea"/>
                          <a:cs typeface="+mn-cs"/>
                        </a:rPr>
                        <a:t>Pilihan</a:t>
                      </a:r>
                      <a:r>
                        <a:rPr lang="en-ID" sz="1800" b="0" i="0" kern="1200" dirty="0">
                          <a:solidFill>
                            <a:schemeClr val="tx1"/>
                          </a:solidFill>
                          <a:effectLst/>
                          <a:latin typeface="+mn-lt"/>
                          <a:ea typeface="+mn-ea"/>
                          <a:cs typeface="+mn-cs"/>
                        </a:rPr>
                        <a:t> yang </a:t>
                      </a:r>
                      <a:r>
                        <a:rPr lang="en-ID" sz="1800" b="0" i="0" kern="1200" dirty="0" err="1">
                          <a:solidFill>
                            <a:schemeClr val="tx1"/>
                          </a:solidFill>
                          <a:effectLst/>
                          <a:latin typeface="+mn-lt"/>
                          <a:ea typeface="+mn-ea"/>
                          <a:cs typeface="+mn-cs"/>
                        </a:rPr>
                        <a:t>memberikan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keleluasaan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kepada</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satuan</a:t>
                      </a:r>
                      <a:r>
                        <a:rPr lang="en-ID" sz="1800" b="0" i="0" kern="1200" dirty="0">
                          <a:solidFill>
                            <a:schemeClr val="tx1"/>
                          </a:solidFill>
                          <a:effectLst/>
                          <a:latin typeface="+mn-lt"/>
                          <a:ea typeface="+mn-ea"/>
                          <a:cs typeface="+mn-cs"/>
                        </a:rPr>
                        <a:t> Pendidikan </a:t>
                      </a:r>
                      <a:r>
                        <a:rPr lang="en-ID" sz="1800" b="0" i="0" kern="1200" dirty="0" err="1">
                          <a:solidFill>
                            <a:schemeClr val="tx1"/>
                          </a:solidFill>
                          <a:effectLst/>
                          <a:latin typeface="+mn-lt"/>
                          <a:ea typeface="+mn-ea"/>
                          <a:cs typeface="+mn-cs"/>
                        </a:rPr>
                        <a:t>saat</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menerapkan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kurikulum</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merdeka</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dengan</a:t>
                      </a:r>
                      <a:r>
                        <a:rPr lang="en-ID" sz="1800" b="0" i="0" kern="1200" dirty="0">
                          <a:solidFill>
                            <a:schemeClr val="tx1"/>
                          </a:solidFill>
                          <a:effectLst/>
                          <a:latin typeface="+mn-lt"/>
                          <a:ea typeface="+mn-ea"/>
                          <a:cs typeface="+mn-cs"/>
                        </a:rPr>
                        <a:t> </a:t>
                      </a:r>
                      <a:r>
                        <a:rPr lang="en-ID" sz="1800" b="1" i="0" kern="1200" dirty="0" err="1">
                          <a:solidFill>
                            <a:schemeClr val="tx1"/>
                          </a:solidFill>
                          <a:effectLst/>
                          <a:latin typeface="+mn-lt"/>
                          <a:ea typeface="+mn-ea"/>
                          <a:cs typeface="+mn-cs"/>
                        </a:rPr>
                        <a:t>menggunakan</a:t>
                      </a:r>
                      <a:r>
                        <a:rPr lang="en-ID" sz="1800" b="1" i="0" kern="1200" dirty="0">
                          <a:solidFill>
                            <a:schemeClr val="tx1"/>
                          </a:solidFill>
                          <a:effectLst/>
                          <a:latin typeface="+mn-lt"/>
                          <a:ea typeface="+mn-ea"/>
                          <a:cs typeface="+mn-cs"/>
                        </a:rPr>
                        <a:t> </a:t>
                      </a:r>
                      <a:r>
                        <a:rPr lang="en-ID" sz="1800" b="1" i="0" kern="1200" dirty="0" err="1">
                          <a:solidFill>
                            <a:schemeClr val="tx1"/>
                          </a:solidFill>
                          <a:effectLst/>
                          <a:latin typeface="+mn-lt"/>
                          <a:ea typeface="+mn-ea"/>
                          <a:cs typeface="+mn-cs"/>
                        </a:rPr>
                        <a:t>perangkat</a:t>
                      </a:r>
                      <a:r>
                        <a:rPr lang="en-ID" sz="1800" b="1" i="0" kern="1200" dirty="0">
                          <a:solidFill>
                            <a:schemeClr val="tx1"/>
                          </a:solidFill>
                          <a:effectLst/>
                          <a:latin typeface="+mn-lt"/>
                          <a:ea typeface="+mn-ea"/>
                          <a:cs typeface="+mn-cs"/>
                        </a:rPr>
                        <a:t> ajar yang </a:t>
                      </a:r>
                      <a:r>
                        <a:rPr lang="en-ID" sz="1800" b="1" i="0" kern="1200" dirty="0" err="1">
                          <a:solidFill>
                            <a:schemeClr val="tx1"/>
                          </a:solidFill>
                          <a:effectLst/>
                          <a:latin typeface="+mn-lt"/>
                          <a:ea typeface="+mn-ea"/>
                          <a:cs typeface="+mn-cs"/>
                        </a:rPr>
                        <a:t>sudah</a:t>
                      </a:r>
                      <a:r>
                        <a:rPr lang="en-ID" sz="1800" b="1" i="0" kern="1200" dirty="0">
                          <a:solidFill>
                            <a:schemeClr val="tx1"/>
                          </a:solidFill>
                          <a:effectLst/>
                          <a:latin typeface="+mn-lt"/>
                          <a:ea typeface="+mn-ea"/>
                          <a:cs typeface="+mn-cs"/>
                        </a:rPr>
                        <a:t> </a:t>
                      </a:r>
                      <a:r>
                        <a:rPr lang="en-ID" sz="1800" b="1" i="0" kern="1200" dirty="0" err="1">
                          <a:solidFill>
                            <a:schemeClr val="tx1"/>
                          </a:solidFill>
                          <a:effectLst/>
                          <a:latin typeface="+mn-lt"/>
                          <a:ea typeface="+mn-ea"/>
                          <a:cs typeface="+mn-cs"/>
                        </a:rPr>
                        <a:t>disediakan</a:t>
                      </a:r>
                      <a:r>
                        <a:rPr lang="en-ID" sz="1800" b="1" i="0" kern="1200" dirty="0">
                          <a:solidFill>
                            <a:schemeClr val="tx1"/>
                          </a:solidFill>
                          <a:effectLst/>
                          <a:latin typeface="+mn-lt"/>
                          <a:ea typeface="+mn-ea"/>
                          <a:cs typeface="+mn-cs"/>
                        </a:rPr>
                        <a:t> </a:t>
                      </a:r>
                      <a:r>
                        <a:rPr lang="en-ID" sz="1800" b="0" i="0" kern="1200" dirty="0">
                          <a:solidFill>
                            <a:schemeClr val="tx1"/>
                          </a:solidFill>
                          <a:effectLst/>
                          <a:latin typeface="+mn-lt"/>
                          <a:ea typeface="+mn-ea"/>
                          <a:cs typeface="+mn-cs"/>
                        </a:rPr>
                        <a:t>pada </a:t>
                      </a:r>
                      <a:r>
                        <a:rPr lang="en-ID" sz="1800" b="0" i="0" kern="1200" dirty="0" err="1">
                          <a:solidFill>
                            <a:schemeClr val="tx1"/>
                          </a:solidFill>
                          <a:effectLst/>
                          <a:latin typeface="+mn-lt"/>
                          <a:ea typeface="+mn-ea"/>
                          <a:cs typeface="+mn-cs"/>
                        </a:rPr>
                        <a:t>satuan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pendidikan</a:t>
                      </a:r>
                      <a:r>
                        <a:rPr lang="en-ID" sz="1800" b="0" i="0" kern="1200" dirty="0">
                          <a:solidFill>
                            <a:schemeClr val="tx1"/>
                          </a:solidFill>
                          <a:effectLst/>
                          <a:latin typeface="+mn-lt"/>
                          <a:ea typeface="+mn-ea"/>
                          <a:cs typeface="+mn-cs"/>
                        </a:rPr>
                        <a:t> PAUD, </a:t>
                      </a:r>
                      <a:r>
                        <a:rPr lang="en-ID" sz="1800" b="0" i="0" kern="1200" dirty="0" err="1">
                          <a:solidFill>
                            <a:schemeClr val="tx1"/>
                          </a:solidFill>
                          <a:effectLst/>
                          <a:latin typeface="+mn-lt"/>
                          <a:ea typeface="+mn-ea"/>
                          <a:cs typeface="+mn-cs"/>
                        </a:rPr>
                        <a:t>kelas</a:t>
                      </a:r>
                      <a:r>
                        <a:rPr lang="en-ID" sz="1800" b="0" i="0" kern="1200" dirty="0">
                          <a:solidFill>
                            <a:schemeClr val="tx1"/>
                          </a:solidFill>
                          <a:effectLst/>
                          <a:latin typeface="+mn-lt"/>
                          <a:ea typeface="+mn-ea"/>
                          <a:cs typeface="+mn-cs"/>
                        </a:rPr>
                        <a:t> 1, 4, 7 dan 10.</a:t>
                      </a:r>
                      <a:endParaRPr sz="1600" dirty="0"/>
                    </a:p>
                  </a:txBody>
                  <a:tcPr marL="121900" marR="121900" marT="121900" marB="121900" anchor="ctr">
                    <a:solidFill>
                      <a:schemeClr val="accent5">
                        <a:lumMod val="20000"/>
                        <a:lumOff val="80000"/>
                      </a:schemeClr>
                    </a:solidFill>
                  </a:tcPr>
                </a:tc>
                <a:tc>
                  <a:txBody>
                    <a:bodyPr/>
                    <a:lstStyle/>
                    <a:p>
                      <a:pPr marL="0" lvl="0" indent="0" algn="ctr" rtl="0">
                        <a:spcBef>
                          <a:spcPts val="0"/>
                        </a:spcBef>
                        <a:spcAft>
                          <a:spcPts val="0"/>
                        </a:spcAft>
                        <a:buNone/>
                      </a:pPr>
                      <a:r>
                        <a:rPr lang="en-ID" sz="1800" b="0" i="0" kern="1200" dirty="0" err="1">
                          <a:solidFill>
                            <a:schemeClr val="tx1"/>
                          </a:solidFill>
                          <a:effectLst/>
                          <a:latin typeface="+mn-lt"/>
                          <a:ea typeface="+mn-ea"/>
                          <a:cs typeface="+mn-cs"/>
                        </a:rPr>
                        <a:t>Pilihan</a:t>
                      </a:r>
                      <a:r>
                        <a:rPr lang="en-ID" sz="1800" b="0" i="0" kern="1200" dirty="0">
                          <a:solidFill>
                            <a:schemeClr val="tx1"/>
                          </a:solidFill>
                          <a:effectLst/>
                          <a:latin typeface="+mn-lt"/>
                          <a:ea typeface="+mn-ea"/>
                          <a:cs typeface="+mn-cs"/>
                        </a:rPr>
                        <a:t> yang </a:t>
                      </a:r>
                      <a:r>
                        <a:rPr lang="en-ID" sz="1800" b="0" i="0" kern="1200" dirty="0" err="1">
                          <a:solidFill>
                            <a:schemeClr val="tx1"/>
                          </a:solidFill>
                          <a:effectLst/>
                          <a:latin typeface="+mn-lt"/>
                          <a:ea typeface="+mn-ea"/>
                          <a:cs typeface="+mn-cs"/>
                        </a:rPr>
                        <a:t>memberikan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keleluasaan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kepada</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satuan</a:t>
                      </a:r>
                      <a:r>
                        <a:rPr lang="en-ID" sz="1800" b="0" i="0" kern="1200" dirty="0">
                          <a:solidFill>
                            <a:schemeClr val="tx1"/>
                          </a:solidFill>
                          <a:effectLst/>
                          <a:latin typeface="+mn-lt"/>
                          <a:ea typeface="+mn-ea"/>
                          <a:cs typeface="+mn-cs"/>
                        </a:rPr>
                        <a:t> Pendidikan </a:t>
                      </a:r>
                      <a:r>
                        <a:rPr lang="en-ID" sz="1800" b="0" i="0" kern="1200" dirty="0" err="1">
                          <a:solidFill>
                            <a:schemeClr val="tx1"/>
                          </a:solidFill>
                          <a:effectLst/>
                          <a:latin typeface="+mn-lt"/>
                          <a:ea typeface="+mn-ea"/>
                          <a:cs typeface="+mn-cs"/>
                        </a:rPr>
                        <a:t>dalam</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menerapkan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kurikulum</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merdeka</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dengan</a:t>
                      </a:r>
                      <a:r>
                        <a:rPr lang="en-ID" sz="1800" b="0" i="0" kern="1200" dirty="0">
                          <a:solidFill>
                            <a:schemeClr val="tx1"/>
                          </a:solidFill>
                          <a:effectLst/>
                          <a:latin typeface="+mn-lt"/>
                          <a:ea typeface="+mn-ea"/>
                          <a:cs typeface="+mn-cs"/>
                        </a:rPr>
                        <a:t> </a:t>
                      </a:r>
                      <a:r>
                        <a:rPr lang="en-ID" sz="1800" b="1" i="0" kern="1200" dirty="0" err="1">
                          <a:solidFill>
                            <a:schemeClr val="tx1"/>
                          </a:solidFill>
                          <a:effectLst/>
                          <a:latin typeface="+mn-lt"/>
                          <a:ea typeface="+mn-ea"/>
                          <a:cs typeface="+mn-cs"/>
                        </a:rPr>
                        <a:t>mengembangkan</a:t>
                      </a:r>
                      <a:r>
                        <a:rPr lang="en-ID" sz="1800" b="1" i="0" kern="1200" dirty="0">
                          <a:solidFill>
                            <a:schemeClr val="tx1"/>
                          </a:solidFill>
                          <a:effectLst/>
                          <a:latin typeface="+mn-lt"/>
                          <a:ea typeface="+mn-ea"/>
                          <a:cs typeface="+mn-cs"/>
                        </a:rPr>
                        <a:t> </a:t>
                      </a:r>
                      <a:r>
                        <a:rPr lang="en-ID" sz="1800" b="1" i="0" kern="1200" dirty="0" err="1">
                          <a:solidFill>
                            <a:schemeClr val="tx1"/>
                          </a:solidFill>
                          <a:effectLst/>
                          <a:latin typeface="+mn-lt"/>
                          <a:ea typeface="+mn-ea"/>
                          <a:cs typeface="+mn-cs"/>
                        </a:rPr>
                        <a:t>sendiri</a:t>
                      </a:r>
                      <a:r>
                        <a:rPr lang="en-ID" sz="1800" b="1"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berbagai</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perangkat</a:t>
                      </a:r>
                      <a:r>
                        <a:rPr lang="en-ID" sz="1800" b="0" i="0" kern="1200" dirty="0">
                          <a:solidFill>
                            <a:schemeClr val="tx1"/>
                          </a:solidFill>
                          <a:effectLst/>
                          <a:latin typeface="+mn-lt"/>
                          <a:ea typeface="+mn-ea"/>
                          <a:cs typeface="+mn-cs"/>
                        </a:rPr>
                        <a:t> ajar pada </a:t>
                      </a:r>
                      <a:r>
                        <a:rPr lang="en-ID" sz="1800" b="0" i="0" kern="1200" dirty="0" err="1">
                          <a:solidFill>
                            <a:schemeClr val="tx1"/>
                          </a:solidFill>
                          <a:effectLst/>
                          <a:latin typeface="+mn-lt"/>
                          <a:ea typeface="+mn-ea"/>
                          <a:cs typeface="+mn-cs"/>
                        </a:rPr>
                        <a:t>satuan</a:t>
                      </a:r>
                      <a:r>
                        <a:rPr lang="en-ID" sz="1800" b="0" i="0" kern="1200" dirty="0">
                          <a:solidFill>
                            <a:schemeClr val="tx1"/>
                          </a:solidFill>
                          <a:effectLst/>
                          <a:latin typeface="+mn-lt"/>
                          <a:ea typeface="+mn-ea"/>
                          <a:cs typeface="+mn-cs"/>
                        </a:rPr>
                        <a:t> </a:t>
                      </a:r>
                      <a:r>
                        <a:rPr lang="en-ID" sz="1800" b="0" i="0" kern="1200" dirty="0" err="1">
                          <a:solidFill>
                            <a:schemeClr val="tx1"/>
                          </a:solidFill>
                          <a:effectLst/>
                          <a:latin typeface="+mn-lt"/>
                          <a:ea typeface="+mn-ea"/>
                          <a:cs typeface="+mn-cs"/>
                        </a:rPr>
                        <a:t>pendidikan</a:t>
                      </a:r>
                      <a:r>
                        <a:rPr lang="en-ID" sz="1800" b="0" i="0" kern="1200" dirty="0">
                          <a:solidFill>
                            <a:schemeClr val="tx1"/>
                          </a:solidFill>
                          <a:effectLst/>
                          <a:latin typeface="+mn-lt"/>
                          <a:ea typeface="+mn-ea"/>
                          <a:cs typeface="+mn-cs"/>
                        </a:rPr>
                        <a:t> PAUD, </a:t>
                      </a:r>
                      <a:r>
                        <a:rPr lang="en-ID" sz="1800" b="0" i="0" kern="1200" dirty="0" err="1">
                          <a:solidFill>
                            <a:schemeClr val="tx1"/>
                          </a:solidFill>
                          <a:effectLst/>
                          <a:latin typeface="+mn-lt"/>
                          <a:ea typeface="+mn-ea"/>
                          <a:cs typeface="+mn-cs"/>
                        </a:rPr>
                        <a:t>kelas</a:t>
                      </a:r>
                      <a:r>
                        <a:rPr lang="en-ID" sz="1800" b="0" i="0" kern="1200" dirty="0">
                          <a:solidFill>
                            <a:schemeClr val="tx1"/>
                          </a:solidFill>
                          <a:effectLst/>
                          <a:latin typeface="+mn-lt"/>
                          <a:ea typeface="+mn-ea"/>
                          <a:cs typeface="+mn-cs"/>
                        </a:rPr>
                        <a:t> 1, 4, 7 dan 10.</a:t>
                      </a:r>
                      <a:endParaRPr sz="1600" dirty="0"/>
                    </a:p>
                  </a:txBody>
                  <a:tcPr marL="121900" marR="121900" marT="121900" marB="121900" anchor="ct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267" name="Google Shape;267;g107fd212a91_0_47"/>
          <p:cNvSpPr/>
          <p:nvPr/>
        </p:nvSpPr>
        <p:spPr>
          <a:xfrm>
            <a:off x="1889185" y="1069687"/>
            <a:ext cx="10055527" cy="533600"/>
          </a:xfrm>
          <a:prstGeom prst="rect">
            <a:avLst/>
          </a:prstGeom>
          <a:noFill/>
          <a:ln>
            <a:noFill/>
          </a:ln>
        </p:spPr>
        <p:txBody>
          <a:bodyPr spcFirstLastPara="1" wrap="square" lIns="121900" tIns="121900" rIns="121900" bIns="121900" anchor="ctr" anchorCtr="0">
            <a:noAutofit/>
          </a:bodyPr>
          <a:lstStyle/>
          <a:p>
            <a:r>
              <a:rPr lang="en-US" sz="1733" dirty="0" err="1"/>
              <a:t>Penerapan</a:t>
            </a:r>
            <a:r>
              <a:rPr lang="en-US" sz="1733" dirty="0"/>
              <a:t> </a:t>
            </a:r>
            <a:r>
              <a:rPr lang="en-US" sz="1733" dirty="0" err="1"/>
              <a:t>kurikulum</a:t>
            </a:r>
            <a:r>
              <a:rPr lang="en-US" sz="1733" dirty="0"/>
              <a:t> </a:t>
            </a:r>
            <a:r>
              <a:rPr lang="en-US" sz="1733" dirty="0" err="1"/>
              <a:t>merdeka</a:t>
            </a:r>
            <a:r>
              <a:rPr lang="en-US" sz="1733" dirty="0"/>
              <a:t>  </a:t>
            </a:r>
            <a:r>
              <a:rPr lang="en-US" sz="1733" dirty="0" err="1"/>
              <a:t>dilakukan</a:t>
            </a:r>
            <a:r>
              <a:rPr lang="en-US" sz="1733" dirty="0"/>
              <a:t> </a:t>
            </a:r>
            <a:r>
              <a:rPr lang="en-US" sz="1733" dirty="0" err="1"/>
              <a:t>melalui</a:t>
            </a:r>
            <a:r>
              <a:rPr lang="en-US" sz="1733" dirty="0"/>
              <a:t> </a:t>
            </a:r>
            <a:r>
              <a:rPr lang="en-US" sz="1733" dirty="0" err="1"/>
              <a:t>tahapan</a:t>
            </a:r>
            <a:r>
              <a:rPr lang="en-US" sz="1733" dirty="0"/>
              <a:t> </a:t>
            </a:r>
            <a:r>
              <a:rPr lang="en-US" sz="1733" dirty="0" err="1"/>
              <a:t>berdasarkan</a:t>
            </a:r>
            <a:r>
              <a:rPr lang="en-US" sz="1733" dirty="0"/>
              <a:t> </a:t>
            </a:r>
            <a:r>
              <a:rPr lang="en-US" sz="1733" dirty="0" err="1"/>
              <a:t>kesiapan</a:t>
            </a:r>
            <a:r>
              <a:rPr lang="en-US" sz="1733" dirty="0"/>
              <a:t> dan </a:t>
            </a:r>
            <a:r>
              <a:rPr lang="en-US" sz="1733" dirty="0" err="1"/>
              <a:t>penetapan</a:t>
            </a:r>
            <a:r>
              <a:rPr lang="en-US" sz="1733" dirty="0"/>
              <a:t> target oleh </a:t>
            </a:r>
            <a:r>
              <a:rPr lang="en-US" sz="1733" dirty="0" err="1"/>
              <a:t>satuan</a:t>
            </a:r>
            <a:r>
              <a:rPr lang="en-US" sz="1733" dirty="0"/>
              <a:t> </a:t>
            </a:r>
            <a:r>
              <a:rPr lang="en-US" sz="1733" dirty="0" err="1"/>
              <a:t>pendidikan</a:t>
            </a:r>
            <a:r>
              <a:rPr lang="en-US" sz="1733" dirty="0"/>
              <a:t>.</a:t>
            </a:r>
            <a:endParaRPr sz="1733" dirty="0"/>
          </a:p>
        </p:txBody>
      </p:sp>
      <p:sp>
        <p:nvSpPr>
          <p:cNvPr id="10" name="TextBox 9">
            <a:extLst>
              <a:ext uri="{FF2B5EF4-FFF2-40B4-BE49-F238E27FC236}">
                <a16:creationId xmlns:a16="http://schemas.microsoft.com/office/drawing/2014/main" id="{AFCCC974-CF30-4734-A3F4-F073B88949DC}"/>
              </a:ext>
            </a:extLst>
          </p:cNvPr>
          <p:cNvSpPr txBox="1"/>
          <p:nvPr/>
        </p:nvSpPr>
        <p:spPr>
          <a:xfrm>
            <a:off x="2926511" y="5822203"/>
            <a:ext cx="6094562" cy="646331"/>
          </a:xfrm>
          <a:prstGeom prst="rect">
            <a:avLst/>
          </a:prstGeom>
          <a:solidFill>
            <a:schemeClr val="accent2">
              <a:lumMod val="40000"/>
              <a:lumOff val="60000"/>
            </a:schemeClr>
          </a:solidFill>
        </p:spPr>
        <p:txBody>
          <a:bodyPr wrap="square">
            <a:spAutoFit/>
          </a:bodyPr>
          <a:lstStyle/>
          <a:p>
            <a:r>
              <a:rPr lang="en-ID" dirty="0">
                <a:hlinkClick r:id="rId3"/>
              </a:rPr>
              <a:t>https://kurikulum.gtk.kemdikbud.go.id/video-tutorial-pendaftaran-implementasi-kurikulum-merdeka/</a:t>
            </a:r>
            <a:r>
              <a:rPr lang="en-ID" dirty="0"/>
              <a: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5A325-AC0C-4423-921E-50104DC846EB}"/>
              </a:ext>
            </a:extLst>
          </p:cNvPr>
          <p:cNvSpPr>
            <a:spLocks noGrp="1"/>
          </p:cNvSpPr>
          <p:nvPr>
            <p:ph type="title"/>
          </p:nvPr>
        </p:nvSpPr>
        <p:spPr>
          <a:xfrm>
            <a:off x="1942782" y="2501469"/>
            <a:ext cx="10128448" cy="1035373"/>
          </a:xfrm>
        </p:spPr>
        <p:txBody>
          <a:bodyPr/>
          <a:lstStyle/>
          <a:p>
            <a:r>
              <a:rPr lang="en-ID" dirty="0">
                <a:hlinkClick r:id="rId2"/>
              </a:rPr>
              <a:t>kurikulum.gtk.kemdikbud.go.id</a:t>
            </a:r>
            <a:endParaRPr lang="en-ID" dirty="0"/>
          </a:p>
        </p:txBody>
      </p:sp>
    </p:spTree>
    <p:extLst>
      <p:ext uri="{BB962C8B-B14F-4D97-AF65-F5344CB8AC3E}">
        <p14:creationId xmlns:p14="http://schemas.microsoft.com/office/powerpoint/2010/main" val="19971570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rcRect t="7828" b="7828"/>
          <a:stretch>
            <a:fillRect/>
          </a:stretch>
        </p:blipFill>
        <p:spPr>
          <a:xfrm>
            <a:off x="0" y="1685"/>
            <a:ext cx="12192000" cy="6854630"/>
          </a:xfrm>
          <a:prstGeom prst="rect">
            <a:avLst/>
          </a:prstGeom>
        </p:spPr>
      </p:pic>
      <p:grpSp>
        <p:nvGrpSpPr>
          <p:cNvPr id="3" name="Group 3"/>
          <p:cNvGrpSpPr>
            <a:grpSpLocks noChangeAspect="1"/>
          </p:cNvGrpSpPr>
          <p:nvPr/>
        </p:nvGrpSpPr>
        <p:grpSpPr>
          <a:xfrm>
            <a:off x="0" y="6358045"/>
            <a:ext cx="12192000" cy="501774"/>
            <a:chOff x="0" y="0"/>
            <a:chExt cx="26805467" cy="1103207"/>
          </a:xfrm>
        </p:grpSpPr>
        <p:sp>
          <p:nvSpPr>
            <p:cNvPr id="4" name="Freeform 4"/>
            <p:cNvSpPr/>
            <p:nvPr/>
          </p:nvSpPr>
          <p:spPr>
            <a:xfrm>
              <a:off x="0" y="0"/>
              <a:ext cx="26805508" cy="1102868"/>
            </a:xfrm>
            <a:custGeom>
              <a:avLst/>
              <a:gdLst/>
              <a:ahLst/>
              <a:cxnLst/>
              <a:rect l="l" t="t" r="r" b="b"/>
              <a:pathLst>
                <a:path w="26805508" h="1102868">
                  <a:moveTo>
                    <a:pt x="26805508" y="0"/>
                  </a:moveTo>
                  <a:lnTo>
                    <a:pt x="0" y="0"/>
                  </a:lnTo>
                  <a:lnTo>
                    <a:pt x="0" y="1102868"/>
                  </a:lnTo>
                  <a:lnTo>
                    <a:pt x="26805508" y="1102868"/>
                  </a:lnTo>
                  <a:lnTo>
                    <a:pt x="26805508" y="0"/>
                  </a:lnTo>
                  <a:close/>
                </a:path>
              </a:pathLst>
            </a:custGeom>
            <a:solidFill>
              <a:srgbClr val="1F3864"/>
            </a:solidFill>
          </p:spPr>
          <p:txBody>
            <a:bodyPr/>
            <a:lstStyle/>
            <a:p>
              <a:endParaRPr lang="en-ID"/>
            </a:p>
          </p:txBody>
        </p:sp>
      </p:grpSp>
      <p:pic>
        <p:nvPicPr>
          <p:cNvPr id="5" name="Picture 5"/>
          <p:cNvPicPr>
            <a:picLocks noChangeAspect="1"/>
          </p:cNvPicPr>
          <p:nvPr/>
        </p:nvPicPr>
        <p:blipFill>
          <a:blip r:embed="rId4" cstate="print"/>
          <a:srcRect r="1514" b="1809"/>
          <a:stretch>
            <a:fillRect/>
          </a:stretch>
        </p:blipFill>
        <p:spPr>
          <a:xfrm>
            <a:off x="8448268" y="6392156"/>
            <a:ext cx="553572" cy="391359"/>
          </a:xfrm>
          <a:prstGeom prst="rect">
            <a:avLst/>
          </a:prstGeom>
        </p:spPr>
      </p:pic>
      <p:grpSp>
        <p:nvGrpSpPr>
          <p:cNvPr id="6" name="Group 6"/>
          <p:cNvGrpSpPr/>
          <p:nvPr/>
        </p:nvGrpSpPr>
        <p:grpSpPr>
          <a:xfrm>
            <a:off x="459771" y="1189782"/>
            <a:ext cx="734731" cy="889536"/>
            <a:chOff x="0" y="-152400"/>
            <a:chExt cx="1615387" cy="1955745"/>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51420"/>
              <a:ext cx="1615387" cy="1251925"/>
            </a:xfrm>
            <a:prstGeom prst="rect">
              <a:avLst/>
            </a:prstGeom>
          </p:spPr>
        </p:pic>
        <p:sp>
          <p:nvSpPr>
            <p:cNvPr id="8" name="TextBox 8"/>
            <p:cNvSpPr txBox="1"/>
            <p:nvPr/>
          </p:nvSpPr>
          <p:spPr>
            <a:xfrm>
              <a:off x="662916" y="-152400"/>
              <a:ext cx="777835" cy="1722153"/>
            </a:xfrm>
            <a:prstGeom prst="rect">
              <a:avLst/>
            </a:prstGeom>
          </p:spPr>
          <p:txBody>
            <a:bodyPr lIns="0" tIns="0" rIns="0" bIns="0" rtlCol="0" anchor="t">
              <a:spAutoFit/>
            </a:bodyPr>
            <a:lstStyle/>
            <a:p>
              <a:pPr>
                <a:lnSpc>
                  <a:spcPts val="6655"/>
                </a:lnSpc>
                <a:spcBef>
                  <a:spcPct val="0"/>
                </a:spcBef>
              </a:pPr>
              <a:r>
                <a:rPr lang="en-US" sz="4754">
                  <a:solidFill>
                    <a:srgbClr val="1A3E75"/>
                  </a:solidFill>
                  <a:latin typeface="Gagalin"/>
                </a:rPr>
                <a:t>1</a:t>
              </a:r>
            </a:p>
          </p:txBody>
        </p:sp>
      </p:grpSp>
      <p:grpSp>
        <p:nvGrpSpPr>
          <p:cNvPr id="9" name="Group 9"/>
          <p:cNvGrpSpPr/>
          <p:nvPr/>
        </p:nvGrpSpPr>
        <p:grpSpPr>
          <a:xfrm>
            <a:off x="-894982" y="3408013"/>
            <a:ext cx="4308709" cy="3070934"/>
            <a:chOff x="0" y="0"/>
            <a:chExt cx="9473176" cy="6751791"/>
          </a:xfrm>
        </p:grpSpPr>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9473176" cy="6751791"/>
            </a:xfrm>
            <a:prstGeom prst="rect">
              <a:avLst/>
            </a:prstGeom>
          </p:spPr>
        </p:pic>
        <p:pic>
          <p:nvPicPr>
            <p:cNvPr id="11" name="Picture 11"/>
            <p:cNvPicPr>
              <a:picLocks noChangeAspect="1"/>
            </p:cNvPicPr>
            <p:nvPr/>
          </p:nvPicPr>
          <p:blipFill>
            <a:blip r:embed="rId9" cstate="print"/>
            <a:srcRect l="3774" r="3774"/>
            <a:stretch>
              <a:fillRect/>
            </a:stretch>
          </p:blipFill>
          <p:spPr>
            <a:xfrm>
              <a:off x="1451382" y="359527"/>
              <a:ext cx="6549727" cy="4117876"/>
            </a:xfrm>
            <a:prstGeom prst="rect">
              <a:avLst/>
            </a:prstGeom>
          </p:spPr>
        </p:pic>
      </p:grpSp>
      <p:grpSp>
        <p:nvGrpSpPr>
          <p:cNvPr id="12" name="Group 12"/>
          <p:cNvGrpSpPr/>
          <p:nvPr/>
        </p:nvGrpSpPr>
        <p:grpSpPr>
          <a:xfrm>
            <a:off x="5115302" y="1189782"/>
            <a:ext cx="734731" cy="889536"/>
            <a:chOff x="0" y="-152400"/>
            <a:chExt cx="1615387" cy="1955745"/>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51420"/>
              <a:ext cx="1615387" cy="1251925"/>
            </a:xfrm>
            <a:prstGeom prst="rect">
              <a:avLst/>
            </a:prstGeom>
          </p:spPr>
        </p:pic>
        <p:sp>
          <p:nvSpPr>
            <p:cNvPr id="14" name="TextBox 14"/>
            <p:cNvSpPr txBox="1"/>
            <p:nvPr/>
          </p:nvSpPr>
          <p:spPr>
            <a:xfrm>
              <a:off x="662916" y="-152400"/>
              <a:ext cx="777835" cy="1722153"/>
            </a:xfrm>
            <a:prstGeom prst="rect">
              <a:avLst/>
            </a:prstGeom>
          </p:spPr>
          <p:txBody>
            <a:bodyPr lIns="0" tIns="0" rIns="0" bIns="0" rtlCol="0" anchor="t">
              <a:spAutoFit/>
            </a:bodyPr>
            <a:lstStyle/>
            <a:p>
              <a:pPr>
                <a:lnSpc>
                  <a:spcPts val="6655"/>
                </a:lnSpc>
                <a:spcBef>
                  <a:spcPct val="0"/>
                </a:spcBef>
              </a:pPr>
              <a:r>
                <a:rPr lang="en-US" sz="4754">
                  <a:solidFill>
                    <a:srgbClr val="1A3E75"/>
                  </a:solidFill>
                  <a:latin typeface="Gagalin"/>
                </a:rPr>
                <a:t>2</a:t>
              </a:r>
            </a:p>
          </p:txBody>
        </p:sp>
      </p:grpSp>
      <p:grpSp>
        <p:nvGrpSpPr>
          <p:cNvPr id="15" name="Group 15"/>
          <p:cNvGrpSpPr/>
          <p:nvPr/>
        </p:nvGrpSpPr>
        <p:grpSpPr>
          <a:xfrm>
            <a:off x="5115303" y="2091468"/>
            <a:ext cx="4523789" cy="3565321"/>
            <a:chOff x="0" y="222139"/>
            <a:chExt cx="9946053" cy="7838754"/>
          </a:xfrm>
        </p:grpSpPr>
        <p:pic>
          <p:nvPicPr>
            <p:cNvPr id="16" name="Picture 16"/>
            <p:cNvPicPr>
              <a:picLocks noChangeAspect="1"/>
            </p:cNvPicPr>
            <p:nvPr/>
          </p:nvPicPr>
          <p:blipFill>
            <a:blip r:embed="rId10" cstate="print"/>
            <a:srcRect/>
            <a:stretch>
              <a:fillRect/>
            </a:stretch>
          </p:blipFill>
          <p:spPr>
            <a:xfrm>
              <a:off x="0" y="927685"/>
              <a:ext cx="8601028" cy="3913468"/>
            </a:xfrm>
            <a:prstGeom prst="rect">
              <a:avLst/>
            </a:prstGeom>
          </p:spPr>
        </p:pic>
        <p:pic>
          <p:nvPicPr>
            <p:cNvPr id="17" name="Picture 17"/>
            <p:cNvPicPr>
              <a:picLocks noChangeAspect="1"/>
            </p:cNvPicPr>
            <p:nvPr/>
          </p:nvPicPr>
          <p:blipFill>
            <a:blip r:embed="rId11" cstate="print"/>
            <a:srcRect/>
            <a:stretch>
              <a:fillRect/>
            </a:stretch>
          </p:blipFill>
          <p:spPr>
            <a:xfrm>
              <a:off x="4300514" y="351752"/>
              <a:ext cx="5645539" cy="1705058"/>
            </a:xfrm>
            <a:prstGeom prst="rect">
              <a:avLst/>
            </a:prstGeom>
          </p:spPr>
        </p:pic>
        <p:pic>
          <p:nvPicPr>
            <p:cNvPr id="18" name="Picture 18"/>
            <p:cNvPicPr>
              <a:picLocks noChangeAspect="1"/>
            </p:cNvPicPr>
            <p:nvPr/>
          </p:nvPicPr>
          <p:blipFill>
            <a:blip r:embed="rId12" cstate="print"/>
            <a:srcRect/>
            <a:stretch>
              <a:fillRect/>
            </a:stretch>
          </p:blipFill>
          <p:spPr>
            <a:xfrm>
              <a:off x="475187" y="3407591"/>
              <a:ext cx="7912889" cy="1977168"/>
            </a:xfrm>
            <a:prstGeom prst="rect">
              <a:avLst/>
            </a:prstGeom>
          </p:spPr>
        </p:pic>
        <p:pic>
          <p:nvPicPr>
            <p:cNvPr id="19" name="Picture 1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382894">
              <a:off x="5091926" y="222139"/>
              <a:ext cx="1227975" cy="569473"/>
            </a:xfrm>
            <a:prstGeom prst="rect">
              <a:avLst/>
            </a:prstGeom>
          </p:spPr>
        </p:pic>
        <p:pic>
          <p:nvPicPr>
            <p:cNvPr id="20" name="Picture 2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960131">
              <a:off x="7837277" y="3888962"/>
              <a:ext cx="1046028" cy="485096"/>
            </a:xfrm>
            <a:prstGeom prst="rect">
              <a:avLst/>
            </a:prstGeom>
          </p:spPr>
        </p:pic>
        <p:pic>
          <p:nvPicPr>
            <p:cNvPr id="21" name="Picture 21"/>
            <p:cNvPicPr>
              <a:picLocks noChangeAspect="1"/>
            </p:cNvPicPr>
            <p:nvPr/>
          </p:nvPicPr>
          <p:blipFill>
            <a:blip r:embed="rId15" cstate="print"/>
            <a:srcRect r="39" b="12538"/>
            <a:stretch>
              <a:fillRect/>
            </a:stretch>
          </p:blipFill>
          <p:spPr>
            <a:xfrm>
              <a:off x="0" y="5360898"/>
              <a:ext cx="8340115" cy="2699995"/>
            </a:xfrm>
            <a:prstGeom prst="rect">
              <a:avLst/>
            </a:prstGeom>
          </p:spPr>
        </p:pic>
        <p:sp>
          <p:nvSpPr>
            <p:cNvPr id="22" name="TextBox 22"/>
            <p:cNvSpPr txBox="1"/>
            <p:nvPr/>
          </p:nvSpPr>
          <p:spPr>
            <a:xfrm rot="21219673">
              <a:off x="4778576" y="1015567"/>
              <a:ext cx="1857679" cy="845852"/>
            </a:xfrm>
            <a:prstGeom prst="rect">
              <a:avLst/>
            </a:prstGeom>
          </p:spPr>
          <p:txBody>
            <a:bodyPr lIns="0" tIns="0" rIns="0" bIns="0" rtlCol="0" anchor="t">
              <a:spAutoFit/>
            </a:bodyPr>
            <a:lstStyle/>
            <a:p>
              <a:pPr>
                <a:lnSpc>
                  <a:spcPts val="977"/>
                </a:lnSpc>
              </a:pPr>
              <a:r>
                <a:rPr lang="en-US" sz="888">
                  <a:solidFill>
                    <a:srgbClr val="1E4684"/>
                  </a:solidFill>
                  <a:latin typeface="Montserrat Extra-Bold"/>
                </a:rPr>
                <a:t>Ada di pojok kanan atas laman</a:t>
              </a:r>
            </a:p>
          </p:txBody>
        </p:sp>
        <p:sp>
          <p:nvSpPr>
            <p:cNvPr id="23" name="TextBox 23"/>
            <p:cNvSpPr txBox="1"/>
            <p:nvPr/>
          </p:nvSpPr>
          <p:spPr>
            <a:xfrm rot="239436">
              <a:off x="7915029" y="4526131"/>
              <a:ext cx="2012103" cy="620292"/>
            </a:xfrm>
            <a:prstGeom prst="rect">
              <a:avLst/>
            </a:prstGeom>
          </p:spPr>
          <p:txBody>
            <a:bodyPr lIns="0" tIns="0" rIns="0" bIns="0" rtlCol="0" anchor="t">
              <a:spAutoFit/>
            </a:bodyPr>
            <a:lstStyle/>
            <a:p>
              <a:pPr>
                <a:lnSpc>
                  <a:spcPts val="1058"/>
                </a:lnSpc>
              </a:pPr>
              <a:r>
                <a:rPr lang="en-US" sz="962">
                  <a:solidFill>
                    <a:srgbClr val="1E4684"/>
                  </a:solidFill>
                  <a:latin typeface="Montserrat Extra-Bold"/>
                </a:rPr>
                <a:t>Banner di tengah laman</a:t>
              </a:r>
            </a:p>
          </p:txBody>
        </p:sp>
        <p:sp>
          <p:nvSpPr>
            <p:cNvPr id="24" name="TextBox 24"/>
            <p:cNvSpPr txBox="1"/>
            <p:nvPr/>
          </p:nvSpPr>
          <p:spPr>
            <a:xfrm rot="21219673">
              <a:off x="341559" y="7117168"/>
              <a:ext cx="1857679" cy="563900"/>
            </a:xfrm>
            <a:prstGeom prst="rect">
              <a:avLst/>
            </a:prstGeom>
          </p:spPr>
          <p:txBody>
            <a:bodyPr lIns="0" tIns="0" rIns="0" bIns="0" rtlCol="0" anchor="t">
              <a:spAutoFit/>
            </a:bodyPr>
            <a:lstStyle/>
            <a:p>
              <a:pPr>
                <a:lnSpc>
                  <a:spcPts val="977"/>
                </a:lnSpc>
              </a:pPr>
              <a:r>
                <a:rPr lang="en-US" sz="888">
                  <a:solidFill>
                    <a:srgbClr val="1E4684"/>
                  </a:solidFill>
                  <a:latin typeface="Montserrat Extra-Bold"/>
                </a:rPr>
                <a:t>atau menu di akhir laman</a:t>
              </a:r>
            </a:p>
          </p:txBody>
        </p:sp>
        <p:pic>
          <p:nvPicPr>
            <p:cNvPr id="25" name="Picture 25"/>
            <p:cNvPicPr>
              <a:picLocks noChangeAspect="1"/>
            </p:cNvPicPr>
            <p:nvPr/>
          </p:nvPicPr>
          <p:blipFill>
            <a:blip r:embed="rId16" cstate="print"/>
            <a:srcRect/>
            <a:stretch>
              <a:fillRect/>
            </a:stretch>
          </p:blipFill>
          <p:spPr>
            <a:xfrm>
              <a:off x="6198325" y="225769"/>
              <a:ext cx="1149833" cy="1135460"/>
            </a:xfrm>
            <a:prstGeom prst="rect">
              <a:avLst/>
            </a:prstGeom>
          </p:spPr>
        </p:pic>
        <p:pic>
          <p:nvPicPr>
            <p:cNvPr id="26" name="Picture 26"/>
            <p:cNvPicPr>
              <a:picLocks noChangeAspect="1"/>
            </p:cNvPicPr>
            <p:nvPr/>
          </p:nvPicPr>
          <p:blipFill>
            <a:blip r:embed="rId16" cstate="print"/>
            <a:srcRect/>
            <a:stretch>
              <a:fillRect/>
            </a:stretch>
          </p:blipFill>
          <p:spPr>
            <a:xfrm>
              <a:off x="4818442" y="3879523"/>
              <a:ext cx="1149833" cy="1135460"/>
            </a:xfrm>
            <a:prstGeom prst="rect">
              <a:avLst/>
            </a:prstGeom>
          </p:spPr>
        </p:pic>
        <p:pic>
          <p:nvPicPr>
            <p:cNvPr id="27" name="Picture 27"/>
            <p:cNvPicPr>
              <a:picLocks noChangeAspect="1"/>
            </p:cNvPicPr>
            <p:nvPr/>
          </p:nvPicPr>
          <p:blipFill>
            <a:blip r:embed="rId16" cstate="print"/>
            <a:srcRect/>
            <a:stretch>
              <a:fillRect/>
            </a:stretch>
          </p:blipFill>
          <p:spPr>
            <a:xfrm>
              <a:off x="1649519" y="6258922"/>
              <a:ext cx="1149833" cy="1135460"/>
            </a:xfrm>
            <a:prstGeom prst="rect">
              <a:avLst/>
            </a:prstGeom>
          </p:spPr>
        </p:pic>
      </p:grpSp>
      <p:grpSp>
        <p:nvGrpSpPr>
          <p:cNvPr id="28" name="Group 28"/>
          <p:cNvGrpSpPr/>
          <p:nvPr/>
        </p:nvGrpSpPr>
        <p:grpSpPr>
          <a:xfrm>
            <a:off x="3413728" y="3675546"/>
            <a:ext cx="1262532" cy="794280"/>
            <a:chOff x="0" y="0"/>
            <a:chExt cx="2775817" cy="1746312"/>
          </a:xfrm>
        </p:grpSpPr>
        <p:pic>
          <p:nvPicPr>
            <p:cNvPr id="29" name="Picture 29"/>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01736">
              <a:off x="86698" y="181888"/>
              <a:ext cx="2602421" cy="1382536"/>
            </a:xfrm>
            <a:prstGeom prst="rect">
              <a:avLst/>
            </a:prstGeom>
          </p:spPr>
        </p:pic>
        <p:pic>
          <p:nvPicPr>
            <p:cNvPr id="30" name="Picture 3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733229">
              <a:off x="1596790" y="1141392"/>
              <a:ext cx="466522" cy="437364"/>
            </a:xfrm>
            <a:prstGeom prst="rect">
              <a:avLst/>
            </a:prstGeom>
          </p:spPr>
        </p:pic>
      </p:grpSp>
      <p:pic>
        <p:nvPicPr>
          <p:cNvPr id="31" name="Picture 31"/>
          <p:cNvPicPr>
            <a:picLocks noChangeAspect="1"/>
          </p:cNvPicPr>
          <p:nvPr/>
        </p:nvPicPr>
        <p:blipFill>
          <a:blip r:embed="rId21" cstate="print"/>
          <a:srcRect/>
          <a:stretch>
            <a:fillRect/>
          </a:stretch>
        </p:blipFill>
        <p:spPr>
          <a:xfrm>
            <a:off x="10022969" y="816826"/>
            <a:ext cx="2712888" cy="5541218"/>
          </a:xfrm>
          <a:prstGeom prst="rect">
            <a:avLst/>
          </a:prstGeom>
        </p:spPr>
      </p:pic>
      <p:sp>
        <p:nvSpPr>
          <p:cNvPr id="32" name="TextBox 32"/>
          <p:cNvSpPr txBox="1"/>
          <p:nvPr/>
        </p:nvSpPr>
        <p:spPr>
          <a:xfrm>
            <a:off x="9053503" y="6438513"/>
            <a:ext cx="2507765" cy="307777"/>
          </a:xfrm>
          <a:prstGeom prst="rect">
            <a:avLst/>
          </a:prstGeom>
        </p:spPr>
        <p:txBody>
          <a:bodyPr lIns="0" tIns="0" rIns="0" bIns="0" rtlCol="0" anchor="t">
            <a:spAutoFit/>
          </a:bodyPr>
          <a:lstStyle/>
          <a:p>
            <a:pPr>
              <a:lnSpc>
                <a:spcPts val="1201"/>
              </a:lnSpc>
            </a:pPr>
            <a:r>
              <a:rPr lang="en-US" sz="1001" spc="15">
                <a:solidFill>
                  <a:srgbClr val="FFFFFF"/>
                </a:solidFill>
                <a:latin typeface="Arialle"/>
              </a:rPr>
              <a:t>Kementerian Pendidikan, Kebudayaan, Riset, dan Teknologi</a:t>
            </a:r>
          </a:p>
        </p:txBody>
      </p:sp>
      <p:sp>
        <p:nvSpPr>
          <p:cNvPr id="33" name="TextBox 33"/>
          <p:cNvSpPr txBox="1"/>
          <p:nvPr/>
        </p:nvSpPr>
        <p:spPr>
          <a:xfrm>
            <a:off x="459771" y="366263"/>
            <a:ext cx="6810711" cy="692497"/>
          </a:xfrm>
          <a:prstGeom prst="rect">
            <a:avLst/>
          </a:prstGeom>
        </p:spPr>
        <p:txBody>
          <a:bodyPr wrap="square" lIns="0" tIns="0" rIns="0" bIns="0" rtlCol="0" anchor="t">
            <a:spAutoFit/>
          </a:bodyPr>
          <a:lstStyle/>
          <a:p>
            <a:pPr>
              <a:lnSpc>
                <a:spcPts val="2725"/>
              </a:lnSpc>
            </a:pPr>
            <a:r>
              <a:rPr lang="en-US" sz="2310" dirty="0">
                <a:solidFill>
                  <a:srgbClr val="08336D"/>
                </a:solidFill>
                <a:latin typeface="Montserrat Extra-Bold Bold"/>
              </a:rPr>
              <a:t>TATA CARA PENDAFTARAN </a:t>
            </a:r>
          </a:p>
          <a:p>
            <a:pPr>
              <a:lnSpc>
                <a:spcPts val="2725"/>
              </a:lnSpc>
            </a:pPr>
            <a:r>
              <a:rPr lang="en-US" sz="2310" dirty="0">
                <a:solidFill>
                  <a:srgbClr val="08336D"/>
                </a:solidFill>
                <a:latin typeface="Montserrat Extra-Bold Bold"/>
              </a:rPr>
              <a:t>IMPLEMENTASI KURIKULUM MERDEKA</a:t>
            </a:r>
          </a:p>
        </p:txBody>
      </p:sp>
      <p:sp>
        <p:nvSpPr>
          <p:cNvPr id="34" name="TextBox 34"/>
          <p:cNvSpPr txBox="1"/>
          <p:nvPr/>
        </p:nvSpPr>
        <p:spPr>
          <a:xfrm>
            <a:off x="1385021" y="1450613"/>
            <a:ext cx="2272530" cy="230832"/>
          </a:xfrm>
          <a:prstGeom prst="rect">
            <a:avLst/>
          </a:prstGeom>
        </p:spPr>
        <p:txBody>
          <a:bodyPr lIns="0" tIns="0" rIns="0" bIns="0" rtlCol="0" anchor="t">
            <a:spAutoFit/>
          </a:bodyPr>
          <a:lstStyle/>
          <a:p>
            <a:pPr>
              <a:lnSpc>
                <a:spcPts val="1819"/>
              </a:lnSpc>
            </a:pPr>
            <a:r>
              <a:rPr lang="en-US" sz="1819">
                <a:solidFill>
                  <a:srgbClr val="1E4684"/>
                </a:solidFill>
                <a:latin typeface="Montserrat Extra-Bold"/>
              </a:rPr>
              <a:t>Kunjungi Laman:</a:t>
            </a:r>
          </a:p>
        </p:txBody>
      </p:sp>
      <p:sp>
        <p:nvSpPr>
          <p:cNvPr id="35" name="TextBox 35"/>
          <p:cNvSpPr txBox="1"/>
          <p:nvPr/>
        </p:nvSpPr>
        <p:spPr>
          <a:xfrm>
            <a:off x="1385020" y="1796323"/>
            <a:ext cx="3544894" cy="192360"/>
          </a:xfrm>
          <a:prstGeom prst="rect">
            <a:avLst/>
          </a:prstGeom>
        </p:spPr>
        <p:txBody>
          <a:bodyPr lIns="0" tIns="0" rIns="0" bIns="0" rtlCol="0" anchor="t">
            <a:spAutoFit/>
          </a:bodyPr>
          <a:lstStyle/>
          <a:p>
            <a:pPr>
              <a:lnSpc>
                <a:spcPts val="1486"/>
              </a:lnSpc>
            </a:pPr>
            <a:r>
              <a:rPr lang="en-US" sz="1486">
                <a:solidFill>
                  <a:srgbClr val="1E4684"/>
                </a:solidFill>
                <a:latin typeface="Montserrat Extra-Bold"/>
              </a:rPr>
              <a:t>kurikulum.gtk.kemdikbud.go.id</a:t>
            </a:r>
          </a:p>
        </p:txBody>
      </p:sp>
      <p:sp>
        <p:nvSpPr>
          <p:cNvPr id="36" name="TextBox 36"/>
          <p:cNvSpPr txBox="1"/>
          <p:nvPr/>
        </p:nvSpPr>
        <p:spPr>
          <a:xfrm>
            <a:off x="1385020" y="2067766"/>
            <a:ext cx="2238229" cy="706604"/>
          </a:xfrm>
          <a:prstGeom prst="rect">
            <a:avLst/>
          </a:prstGeom>
        </p:spPr>
        <p:txBody>
          <a:bodyPr lIns="0" tIns="0" rIns="0" bIns="0" rtlCol="0" anchor="t">
            <a:spAutoFit/>
          </a:bodyPr>
          <a:lstStyle/>
          <a:p>
            <a:pPr>
              <a:lnSpc>
                <a:spcPts val="1427"/>
              </a:lnSpc>
            </a:pPr>
            <a:r>
              <a:rPr lang="en-US" sz="1141">
                <a:solidFill>
                  <a:srgbClr val="1E4684"/>
                </a:solidFill>
                <a:latin typeface="Montserrat Classic Bold"/>
              </a:rPr>
              <a:t>Pastikan</a:t>
            </a:r>
            <a:r>
              <a:rPr lang="en-US" sz="1141">
                <a:solidFill>
                  <a:srgbClr val="1E4684"/>
                </a:solidFill>
                <a:latin typeface="Montserrat Classic"/>
              </a:rPr>
              <a:t> anda </a:t>
            </a:r>
            <a:r>
              <a:rPr lang="en-US" sz="1141">
                <a:solidFill>
                  <a:srgbClr val="1E4684"/>
                </a:solidFill>
                <a:latin typeface="Montserrat Classic Bold"/>
              </a:rPr>
              <a:t>mempelajari semua informasi</a:t>
            </a:r>
            <a:r>
              <a:rPr lang="en-US" sz="1141">
                <a:solidFill>
                  <a:srgbClr val="1E4684"/>
                </a:solidFill>
                <a:latin typeface="Montserrat Classic"/>
              </a:rPr>
              <a:t> pada laman ini untuk memperkaya pemahaman anda sebelum menentukan pilihan.</a:t>
            </a:r>
          </a:p>
        </p:txBody>
      </p:sp>
      <p:sp>
        <p:nvSpPr>
          <p:cNvPr id="37" name="TextBox 37"/>
          <p:cNvSpPr txBox="1"/>
          <p:nvPr/>
        </p:nvSpPr>
        <p:spPr>
          <a:xfrm>
            <a:off x="5923428" y="1492148"/>
            <a:ext cx="2622607" cy="420564"/>
          </a:xfrm>
          <a:prstGeom prst="rect">
            <a:avLst/>
          </a:prstGeom>
        </p:spPr>
        <p:txBody>
          <a:bodyPr lIns="0" tIns="0" rIns="0" bIns="0" rtlCol="0" anchor="t">
            <a:spAutoFit/>
          </a:bodyPr>
          <a:lstStyle/>
          <a:p>
            <a:pPr>
              <a:lnSpc>
                <a:spcPts val="1672"/>
              </a:lnSpc>
            </a:pPr>
            <a:r>
              <a:rPr lang="en-US" sz="1338">
                <a:solidFill>
                  <a:srgbClr val="1E4684"/>
                </a:solidFill>
                <a:latin typeface="Montserrat Classic"/>
              </a:rPr>
              <a:t>Pilih menu</a:t>
            </a:r>
            <a:r>
              <a:rPr lang="en-US" sz="1338">
                <a:solidFill>
                  <a:srgbClr val="1E4684"/>
                </a:solidFill>
                <a:latin typeface="Montserrat Classic Bold"/>
              </a:rPr>
              <a:t> DAFTAR </a:t>
            </a:r>
            <a:r>
              <a:rPr lang="en-US" sz="1338">
                <a:solidFill>
                  <a:srgbClr val="1E4684"/>
                </a:solidFill>
                <a:latin typeface="Montserrat Classic"/>
              </a:rPr>
              <a:t>pada laman ini</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rcRect t="7828" b="7828"/>
          <a:stretch>
            <a:fillRect/>
          </a:stretch>
        </p:blipFill>
        <p:spPr>
          <a:xfrm>
            <a:off x="0" y="1685"/>
            <a:ext cx="12192000" cy="6854630"/>
          </a:xfrm>
          <a:prstGeom prst="rect">
            <a:avLst/>
          </a:prstGeom>
        </p:spPr>
      </p:pic>
      <p:grpSp>
        <p:nvGrpSpPr>
          <p:cNvPr id="3" name="Group 3"/>
          <p:cNvGrpSpPr>
            <a:grpSpLocks noChangeAspect="1"/>
          </p:cNvGrpSpPr>
          <p:nvPr/>
        </p:nvGrpSpPr>
        <p:grpSpPr>
          <a:xfrm>
            <a:off x="0" y="6358045"/>
            <a:ext cx="12192000" cy="501774"/>
            <a:chOff x="0" y="0"/>
            <a:chExt cx="26805467" cy="1103207"/>
          </a:xfrm>
        </p:grpSpPr>
        <p:sp>
          <p:nvSpPr>
            <p:cNvPr id="4" name="Freeform 4"/>
            <p:cNvSpPr/>
            <p:nvPr/>
          </p:nvSpPr>
          <p:spPr>
            <a:xfrm>
              <a:off x="0" y="0"/>
              <a:ext cx="26805508" cy="1102868"/>
            </a:xfrm>
            <a:custGeom>
              <a:avLst/>
              <a:gdLst/>
              <a:ahLst/>
              <a:cxnLst/>
              <a:rect l="l" t="t" r="r" b="b"/>
              <a:pathLst>
                <a:path w="26805508" h="1102868">
                  <a:moveTo>
                    <a:pt x="26805508" y="0"/>
                  </a:moveTo>
                  <a:lnTo>
                    <a:pt x="0" y="0"/>
                  </a:lnTo>
                  <a:lnTo>
                    <a:pt x="0" y="1102868"/>
                  </a:lnTo>
                  <a:lnTo>
                    <a:pt x="26805508" y="1102868"/>
                  </a:lnTo>
                  <a:lnTo>
                    <a:pt x="26805508" y="0"/>
                  </a:lnTo>
                  <a:close/>
                </a:path>
              </a:pathLst>
            </a:custGeom>
            <a:solidFill>
              <a:srgbClr val="1F3864"/>
            </a:solidFill>
          </p:spPr>
          <p:txBody>
            <a:bodyPr/>
            <a:lstStyle/>
            <a:p>
              <a:endParaRPr lang="en-ID"/>
            </a:p>
          </p:txBody>
        </p:sp>
      </p:grpSp>
      <p:pic>
        <p:nvPicPr>
          <p:cNvPr id="5" name="Picture 5"/>
          <p:cNvPicPr>
            <a:picLocks noChangeAspect="1"/>
          </p:cNvPicPr>
          <p:nvPr/>
        </p:nvPicPr>
        <p:blipFill>
          <a:blip r:embed="rId4" cstate="print"/>
          <a:srcRect r="1514" b="1809"/>
          <a:stretch>
            <a:fillRect/>
          </a:stretch>
        </p:blipFill>
        <p:spPr>
          <a:xfrm>
            <a:off x="8448268" y="6392156"/>
            <a:ext cx="553572" cy="391359"/>
          </a:xfrm>
          <a:prstGeom prst="rect">
            <a:avLst/>
          </a:prstGeom>
        </p:spPr>
      </p:pic>
      <p:grpSp>
        <p:nvGrpSpPr>
          <p:cNvPr id="6" name="Group 6"/>
          <p:cNvGrpSpPr/>
          <p:nvPr/>
        </p:nvGrpSpPr>
        <p:grpSpPr>
          <a:xfrm>
            <a:off x="685656" y="1221726"/>
            <a:ext cx="734731" cy="889536"/>
            <a:chOff x="0" y="-152400"/>
            <a:chExt cx="1615387" cy="1955745"/>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51420"/>
              <a:ext cx="1615387" cy="1251925"/>
            </a:xfrm>
            <a:prstGeom prst="rect">
              <a:avLst/>
            </a:prstGeom>
          </p:spPr>
        </p:pic>
        <p:sp>
          <p:nvSpPr>
            <p:cNvPr id="8" name="TextBox 8"/>
            <p:cNvSpPr txBox="1"/>
            <p:nvPr/>
          </p:nvSpPr>
          <p:spPr>
            <a:xfrm>
              <a:off x="662916" y="-152400"/>
              <a:ext cx="777835" cy="1722153"/>
            </a:xfrm>
            <a:prstGeom prst="rect">
              <a:avLst/>
            </a:prstGeom>
          </p:spPr>
          <p:txBody>
            <a:bodyPr lIns="0" tIns="0" rIns="0" bIns="0" rtlCol="0" anchor="t">
              <a:spAutoFit/>
            </a:bodyPr>
            <a:lstStyle/>
            <a:p>
              <a:pPr>
                <a:lnSpc>
                  <a:spcPts val="6655"/>
                </a:lnSpc>
                <a:spcBef>
                  <a:spcPct val="0"/>
                </a:spcBef>
              </a:pPr>
              <a:r>
                <a:rPr lang="en-US" sz="4754">
                  <a:solidFill>
                    <a:srgbClr val="1A3E75"/>
                  </a:solidFill>
                  <a:latin typeface="Gagalin"/>
                </a:rPr>
                <a:t>3</a:t>
              </a:r>
            </a:p>
          </p:txBody>
        </p:sp>
      </p:gr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061369">
            <a:off x="2500231" y="1613971"/>
            <a:ext cx="258440" cy="661126"/>
          </a:xfrm>
          <a:prstGeom prst="rect">
            <a:avLst/>
          </a:prstGeom>
        </p:spPr>
      </p:pic>
      <p:grpSp>
        <p:nvGrpSpPr>
          <p:cNvPr id="10" name="Group 10"/>
          <p:cNvGrpSpPr/>
          <p:nvPr/>
        </p:nvGrpSpPr>
        <p:grpSpPr>
          <a:xfrm>
            <a:off x="1483834" y="1793759"/>
            <a:ext cx="1223341" cy="324989"/>
            <a:chOff x="0" y="0"/>
            <a:chExt cx="2689652" cy="714524"/>
          </a:xfrm>
        </p:grpSpPr>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0625">
              <a:off x="1780308" y="-272674"/>
              <a:ext cx="504591" cy="1290813"/>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0625">
              <a:off x="509569" y="-455281"/>
              <a:ext cx="635261" cy="1625085"/>
            </a:xfrm>
            <a:prstGeom prst="rect">
              <a:avLst/>
            </a:prstGeom>
          </p:spPr>
        </p:pic>
      </p:grpSp>
      <p:pic>
        <p:nvPicPr>
          <p:cNvPr id="13" name="Picture 13"/>
          <p:cNvPicPr>
            <a:picLocks noChangeAspect="1"/>
          </p:cNvPicPr>
          <p:nvPr/>
        </p:nvPicPr>
        <p:blipFill>
          <a:blip r:embed="rId9" cstate="print"/>
          <a:srcRect/>
          <a:stretch>
            <a:fillRect/>
          </a:stretch>
        </p:blipFill>
        <p:spPr>
          <a:xfrm>
            <a:off x="1519242" y="2207135"/>
            <a:ext cx="2916551" cy="3495040"/>
          </a:xfrm>
          <a:prstGeom prst="rect">
            <a:avLst/>
          </a:prstGeom>
        </p:spPr>
      </p:pic>
      <p:pic>
        <p:nvPicPr>
          <p:cNvPr id="14" name="Picture 1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243758">
            <a:off x="4262295" y="2163502"/>
            <a:ext cx="767145" cy="2406729"/>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0625">
            <a:off x="2279600" y="1425988"/>
            <a:ext cx="229504" cy="587104"/>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0625">
            <a:off x="1701626" y="1342933"/>
            <a:ext cx="288937" cy="73914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20387" y="5593987"/>
            <a:ext cx="700632" cy="389240"/>
          </a:xfrm>
          <a:prstGeom prst="rect">
            <a:avLst/>
          </a:prstGeom>
        </p:spPr>
      </p:pic>
      <p:grpSp>
        <p:nvGrpSpPr>
          <p:cNvPr id="18" name="Group 18"/>
          <p:cNvGrpSpPr/>
          <p:nvPr/>
        </p:nvGrpSpPr>
        <p:grpSpPr>
          <a:xfrm>
            <a:off x="5426353" y="3429963"/>
            <a:ext cx="1262532" cy="794280"/>
            <a:chOff x="0" y="0"/>
            <a:chExt cx="2775817" cy="1746312"/>
          </a:xfrm>
        </p:grpSpPr>
        <p:pic>
          <p:nvPicPr>
            <p:cNvPr id="19"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01736">
              <a:off x="86698" y="181888"/>
              <a:ext cx="2602421" cy="1382536"/>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3229">
              <a:off x="1596790" y="1141392"/>
              <a:ext cx="466522" cy="437364"/>
            </a:xfrm>
            <a:prstGeom prst="rect">
              <a:avLst/>
            </a:prstGeom>
          </p:spPr>
        </p:pic>
      </p:grpSp>
      <p:grpSp>
        <p:nvGrpSpPr>
          <p:cNvPr id="21" name="Group 21"/>
          <p:cNvGrpSpPr/>
          <p:nvPr/>
        </p:nvGrpSpPr>
        <p:grpSpPr>
          <a:xfrm>
            <a:off x="6409131" y="1221726"/>
            <a:ext cx="734731" cy="889536"/>
            <a:chOff x="0" y="-152400"/>
            <a:chExt cx="1615387" cy="1955745"/>
          </a:xfrm>
        </p:grpSpPr>
        <p:pic>
          <p:nvPicPr>
            <p:cNvPr id="2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51420"/>
              <a:ext cx="1615387" cy="1251925"/>
            </a:xfrm>
            <a:prstGeom prst="rect">
              <a:avLst/>
            </a:prstGeom>
          </p:spPr>
        </p:pic>
        <p:sp>
          <p:nvSpPr>
            <p:cNvPr id="23" name="TextBox 23"/>
            <p:cNvSpPr txBox="1"/>
            <p:nvPr/>
          </p:nvSpPr>
          <p:spPr>
            <a:xfrm>
              <a:off x="662916" y="-152400"/>
              <a:ext cx="777835" cy="1722153"/>
            </a:xfrm>
            <a:prstGeom prst="rect">
              <a:avLst/>
            </a:prstGeom>
          </p:spPr>
          <p:txBody>
            <a:bodyPr lIns="0" tIns="0" rIns="0" bIns="0" rtlCol="0" anchor="t">
              <a:spAutoFit/>
            </a:bodyPr>
            <a:lstStyle/>
            <a:p>
              <a:pPr>
                <a:lnSpc>
                  <a:spcPts val="6655"/>
                </a:lnSpc>
                <a:spcBef>
                  <a:spcPct val="0"/>
                </a:spcBef>
              </a:pPr>
              <a:r>
                <a:rPr lang="en-US" sz="4754">
                  <a:solidFill>
                    <a:srgbClr val="1A3E75"/>
                  </a:solidFill>
                  <a:latin typeface="Gagalin"/>
                </a:rPr>
                <a:t>4</a:t>
              </a:r>
            </a:p>
          </p:txBody>
        </p:sp>
      </p:grpSp>
      <p:pic>
        <p:nvPicPr>
          <p:cNvPr id="24" name="Picture 24"/>
          <p:cNvPicPr>
            <a:picLocks noChangeAspect="1"/>
          </p:cNvPicPr>
          <p:nvPr/>
        </p:nvPicPr>
        <p:blipFill>
          <a:blip r:embed="rId18" cstate="print"/>
          <a:srcRect/>
          <a:stretch>
            <a:fillRect/>
          </a:stretch>
        </p:blipFill>
        <p:spPr>
          <a:xfrm>
            <a:off x="-525143" y="2463595"/>
            <a:ext cx="1578164" cy="3894450"/>
          </a:xfrm>
          <a:prstGeom prst="rect">
            <a:avLst/>
          </a:prstGeom>
        </p:spPr>
      </p:pic>
      <p:pic>
        <p:nvPicPr>
          <p:cNvPr id="25" name="Picture 25"/>
          <p:cNvPicPr>
            <a:picLocks noChangeAspect="1"/>
          </p:cNvPicPr>
          <p:nvPr/>
        </p:nvPicPr>
        <p:blipFill>
          <a:blip r:embed="rId19" cstate="print"/>
          <a:srcRect/>
          <a:stretch>
            <a:fillRect/>
          </a:stretch>
        </p:blipFill>
        <p:spPr>
          <a:xfrm>
            <a:off x="7368439" y="2136996"/>
            <a:ext cx="2985473" cy="2381824"/>
          </a:xfrm>
          <a:prstGeom prst="rect">
            <a:avLst/>
          </a:prstGeom>
        </p:spPr>
      </p:pic>
      <p:pic>
        <p:nvPicPr>
          <p:cNvPr id="26" name="Picture 2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859276">
            <a:off x="6725314" y="2814291"/>
            <a:ext cx="767399" cy="567875"/>
          </a:xfrm>
          <a:prstGeom prst="rect">
            <a:avLst/>
          </a:prstGeom>
        </p:spPr>
      </p:pic>
      <p:pic>
        <p:nvPicPr>
          <p:cNvPr id="27" name="Picture 2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954500" flipV="1">
            <a:off x="10026849" y="2634519"/>
            <a:ext cx="767399" cy="567875"/>
          </a:xfrm>
          <a:prstGeom prst="rect">
            <a:avLst/>
          </a:prstGeom>
        </p:spPr>
      </p:pic>
      <p:pic>
        <p:nvPicPr>
          <p:cNvPr id="28" name="Picture 28"/>
          <p:cNvPicPr>
            <a:picLocks noChangeAspect="1"/>
          </p:cNvPicPr>
          <p:nvPr/>
        </p:nvPicPr>
        <p:blipFill>
          <a:blip r:embed="rId22" cstate="print"/>
          <a:srcRect/>
          <a:stretch>
            <a:fillRect/>
          </a:stretch>
        </p:blipFill>
        <p:spPr>
          <a:xfrm>
            <a:off x="9029156" y="4539322"/>
            <a:ext cx="2762785" cy="1645875"/>
          </a:xfrm>
          <a:prstGeom prst="rect">
            <a:avLst/>
          </a:prstGeom>
        </p:spPr>
      </p:pic>
      <p:pic>
        <p:nvPicPr>
          <p:cNvPr id="29" name="Picture 29"/>
          <p:cNvPicPr>
            <a:picLocks noChangeAspect="1"/>
          </p:cNvPicPr>
          <p:nvPr/>
        </p:nvPicPr>
        <p:blipFill>
          <a:blip r:embed="rId23" cstate="print"/>
          <a:srcRect/>
          <a:stretch>
            <a:fillRect/>
          </a:stretch>
        </p:blipFill>
        <p:spPr>
          <a:xfrm>
            <a:off x="9029156" y="5514464"/>
            <a:ext cx="366585" cy="362002"/>
          </a:xfrm>
          <a:prstGeom prst="rect">
            <a:avLst/>
          </a:prstGeom>
        </p:spPr>
      </p:pic>
      <p:sp>
        <p:nvSpPr>
          <p:cNvPr id="30" name="TextBox 30"/>
          <p:cNvSpPr txBox="1"/>
          <p:nvPr/>
        </p:nvSpPr>
        <p:spPr>
          <a:xfrm>
            <a:off x="9053503" y="6438513"/>
            <a:ext cx="2507765" cy="307777"/>
          </a:xfrm>
          <a:prstGeom prst="rect">
            <a:avLst/>
          </a:prstGeom>
        </p:spPr>
        <p:txBody>
          <a:bodyPr lIns="0" tIns="0" rIns="0" bIns="0" rtlCol="0" anchor="t">
            <a:spAutoFit/>
          </a:bodyPr>
          <a:lstStyle/>
          <a:p>
            <a:pPr>
              <a:lnSpc>
                <a:spcPts val="1201"/>
              </a:lnSpc>
            </a:pPr>
            <a:r>
              <a:rPr lang="en-US" sz="1001" spc="15">
                <a:solidFill>
                  <a:srgbClr val="FFFFFF"/>
                </a:solidFill>
                <a:latin typeface="Arialle"/>
              </a:rPr>
              <a:t>Kementerian Pendidikan, Kebudayaan, Riset, dan Teknologi</a:t>
            </a:r>
          </a:p>
        </p:txBody>
      </p:sp>
      <p:sp>
        <p:nvSpPr>
          <p:cNvPr id="31" name="TextBox 31"/>
          <p:cNvSpPr txBox="1"/>
          <p:nvPr/>
        </p:nvSpPr>
        <p:spPr>
          <a:xfrm>
            <a:off x="1519242" y="1408318"/>
            <a:ext cx="4046455" cy="614335"/>
          </a:xfrm>
          <a:prstGeom prst="rect">
            <a:avLst/>
          </a:prstGeom>
        </p:spPr>
        <p:txBody>
          <a:bodyPr lIns="0" tIns="0" rIns="0" bIns="0" rtlCol="0" anchor="t">
            <a:spAutoFit/>
          </a:bodyPr>
          <a:lstStyle/>
          <a:p>
            <a:pPr>
              <a:lnSpc>
                <a:spcPts val="1671"/>
              </a:lnSpc>
            </a:pPr>
            <a:r>
              <a:rPr lang="en-US" sz="1337">
                <a:solidFill>
                  <a:srgbClr val="1E4684"/>
                </a:solidFill>
                <a:latin typeface="Montserrat Classic"/>
              </a:rPr>
              <a:t>Lalu lakukan log in menggunakan:</a:t>
            </a:r>
          </a:p>
          <a:p>
            <a:pPr>
              <a:lnSpc>
                <a:spcPts val="1595"/>
              </a:lnSpc>
            </a:pPr>
            <a:r>
              <a:rPr lang="en-US" sz="1276">
                <a:solidFill>
                  <a:srgbClr val="1E4684"/>
                </a:solidFill>
                <a:latin typeface="Montserrat Classic Bold"/>
              </a:rPr>
              <a:t>Akun SIMPKB</a:t>
            </a:r>
            <a:r>
              <a:rPr lang="en-US" sz="1276">
                <a:solidFill>
                  <a:srgbClr val="1E4684"/>
                </a:solidFill>
                <a:latin typeface="Montserrat Classic"/>
              </a:rPr>
              <a:t> untuk Kepala </a:t>
            </a:r>
            <a:r>
              <a:rPr lang="en-US" sz="1276">
                <a:solidFill>
                  <a:srgbClr val="1E4684"/>
                </a:solidFill>
                <a:latin typeface="Montserrat Classic Bold"/>
              </a:rPr>
              <a:t>Satuan Pendidikan</a:t>
            </a:r>
            <a:r>
              <a:rPr lang="en-US" sz="1276">
                <a:solidFill>
                  <a:srgbClr val="1E4684"/>
                </a:solidFill>
                <a:latin typeface="Montserrat Classic"/>
              </a:rPr>
              <a:t>*</a:t>
            </a:r>
          </a:p>
          <a:p>
            <a:pPr>
              <a:lnSpc>
                <a:spcPts val="1595"/>
              </a:lnSpc>
            </a:pPr>
            <a:r>
              <a:rPr lang="en-US" sz="1276">
                <a:solidFill>
                  <a:srgbClr val="1E4684"/>
                </a:solidFill>
                <a:latin typeface="Montserrat Classic Bold"/>
              </a:rPr>
              <a:t>Akun SIMPATIKA</a:t>
            </a:r>
            <a:r>
              <a:rPr lang="en-US" sz="1276">
                <a:solidFill>
                  <a:srgbClr val="1E4684"/>
                </a:solidFill>
                <a:latin typeface="Montserrat Classic"/>
              </a:rPr>
              <a:t> untuk Kepala Madrasah</a:t>
            </a:r>
          </a:p>
        </p:txBody>
      </p:sp>
      <p:sp>
        <p:nvSpPr>
          <p:cNvPr id="32" name="TextBox 32"/>
          <p:cNvSpPr txBox="1"/>
          <p:nvPr/>
        </p:nvSpPr>
        <p:spPr>
          <a:xfrm>
            <a:off x="1599710" y="5702176"/>
            <a:ext cx="2520437" cy="296363"/>
          </a:xfrm>
          <a:prstGeom prst="rect">
            <a:avLst/>
          </a:prstGeom>
        </p:spPr>
        <p:txBody>
          <a:bodyPr lIns="0" tIns="0" rIns="0" bIns="0" rtlCol="0" anchor="t">
            <a:spAutoFit/>
          </a:bodyPr>
          <a:lstStyle/>
          <a:p>
            <a:pPr>
              <a:lnSpc>
                <a:spcPts val="1157"/>
              </a:lnSpc>
            </a:pPr>
            <a:r>
              <a:rPr lang="en-US" sz="926" dirty="0">
                <a:solidFill>
                  <a:srgbClr val="1E4684"/>
                </a:solidFill>
                <a:latin typeface="Montserrat Classic Bold"/>
              </a:rPr>
              <a:t>*</a:t>
            </a:r>
            <a:r>
              <a:rPr lang="en-US" sz="926" dirty="0" err="1">
                <a:solidFill>
                  <a:srgbClr val="1E4684"/>
                </a:solidFill>
                <a:latin typeface="Montserrat Classic Bold"/>
              </a:rPr>
              <a:t>Satuan</a:t>
            </a:r>
            <a:r>
              <a:rPr lang="en-US" sz="926" dirty="0">
                <a:solidFill>
                  <a:srgbClr val="1E4684"/>
                </a:solidFill>
                <a:latin typeface="Montserrat Classic Bold"/>
              </a:rPr>
              <a:t> Pendidikan </a:t>
            </a:r>
            <a:r>
              <a:rPr lang="en-US" sz="926" dirty="0" err="1">
                <a:solidFill>
                  <a:srgbClr val="1E4684"/>
                </a:solidFill>
                <a:latin typeface="Montserrat Classic Bold"/>
              </a:rPr>
              <a:t>adalah</a:t>
            </a:r>
            <a:r>
              <a:rPr lang="en-US" sz="926" dirty="0">
                <a:solidFill>
                  <a:srgbClr val="1E4684"/>
                </a:solidFill>
                <a:latin typeface="Montserrat Classic Bold"/>
              </a:rPr>
              <a:t> PAUD/TK, SD, SMP, SMA, SMK, SLB, dan SKB/PKBM </a:t>
            </a:r>
          </a:p>
        </p:txBody>
      </p:sp>
      <p:sp>
        <p:nvSpPr>
          <p:cNvPr id="33" name="TextBox 33"/>
          <p:cNvSpPr txBox="1"/>
          <p:nvPr/>
        </p:nvSpPr>
        <p:spPr>
          <a:xfrm>
            <a:off x="7323441" y="1455003"/>
            <a:ext cx="3450920" cy="638573"/>
          </a:xfrm>
          <a:prstGeom prst="rect">
            <a:avLst/>
          </a:prstGeom>
        </p:spPr>
        <p:txBody>
          <a:bodyPr lIns="0" tIns="0" rIns="0" bIns="0" rtlCol="0" anchor="t">
            <a:spAutoFit/>
          </a:bodyPr>
          <a:lstStyle/>
          <a:p>
            <a:pPr>
              <a:lnSpc>
                <a:spcPts val="1671"/>
              </a:lnSpc>
            </a:pPr>
            <a:r>
              <a:rPr lang="en-US" sz="1337">
                <a:solidFill>
                  <a:srgbClr val="1E4684"/>
                </a:solidFill>
                <a:latin typeface="Montserrat Classic"/>
              </a:rPr>
              <a:t>Ikuti </a:t>
            </a:r>
            <a:r>
              <a:rPr lang="en-US" sz="1337">
                <a:solidFill>
                  <a:srgbClr val="1E4684"/>
                </a:solidFill>
                <a:latin typeface="Montserrat Classic Bold"/>
              </a:rPr>
              <a:t>2 langkah</a:t>
            </a:r>
            <a:r>
              <a:rPr lang="en-US" sz="1337">
                <a:solidFill>
                  <a:srgbClr val="1E4684"/>
                </a:solidFill>
                <a:latin typeface="Montserrat Classic"/>
              </a:rPr>
              <a:t> selanjutnya untuk menyelesaikan pendaftaran, mulai dengan klik </a:t>
            </a:r>
            <a:r>
              <a:rPr lang="en-US" sz="1337">
                <a:solidFill>
                  <a:srgbClr val="1E4684"/>
                </a:solidFill>
                <a:latin typeface="Montserrat Classic Bold"/>
              </a:rPr>
              <a:t>DAFTAR</a:t>
            </a:r>
          </a:p>
        </p:txBody>
      </p:sp>
      <p:sp>
        <p:nvSpPr>
          <p:cNvPr id="34" name="TextBox 34"/>
          <p:cNvSpPr txBox="1"/>
          <p:nvPr/>
        </p:nvSpPr>
        <p:spPr>
          <a:xfrm>
            <a:off x="9814072" y="2146087"/>
            <a:ext cx="1079679" cy="130805"/>
          </a:xfrm>
          <a:prstGeom prst="rect">
            <a:avLst/>
          </a:prstGeom>
        </p:spPr>
        <p:txBody>
          <a:bodyPr lIns="0" tIns="0" rIns="0" bIns="0" rtlCol="0" anchor="t">
            <a:spAutoFit/>
          </a:bodyPr>
          <a:lstStyle/>
          <a:p>
            <a:pPr>
              <a:lnSpc>
                <a:spcPts val="1072"/>
              </a:lnSpc>
            </a:pPr>
            <a:r>
              <a:rPr lang="en-US" sz="857">
                <a:solidFill>
                  <a:srgbClr val="1E4684"/>
                </a:solidFill>
                <a:latin typeface="Montserrat Extra-Bold"/>
              </a:rPr>
              <a:t>Isi Kuesioner</a:t>
            </a:r>
          </a:p>
        </p:txBody>
      </p:sp>
      <p:sp>
        <p:nvSpPr>
          <p:cNvPr id="35" name="TextBox 35"/>
          <p:cNvSpPr txBox="1"/>
          <p:nvPr/>
        </p:nvSpPr>
        <p:spPr>
          <a:xfrm>
            <a:off x="6828600" y="2554684"/>
            <a:ext cx="1079679" cy="271869"/>
          </a:xfrm>
          <a:prstGeom prst="rect">
            <a:avLst/>
          </a:prstGeom>
        </p:spPr>
        <p:txBody>
          <a:bodyPr lIns="0" tIns="0" rIns="0" bIns="0" rtlCol="0" anchor="t">
            <a:spAutoFit/>
          </a:bodyPr>
          <a:lstStyle/>
          <a:p>
            <a:pPr>
              <a:lnSpc>
                <a:spcPts val="1072"/>
              </a:lnSpc>
            </a:pPr>
            <a:r>
              <a:rPr lang="en-US" sz="857">
                <a:solidFill>
                  <a:srgbClr val="1E4684"/>
                </a:solidFill>
                <a:latin typeface="Montserrat Extra-Bold"/>
              </a:rPr>
              <a:t>Menonton</a:t>
            </a:r>
          </a:p>
          <a:p>
            <a:pPr>
              <a:lnSpc>
                <a:spcPts val="1072"/>
              </a:lnSpc>
            </a:pPr>
            <a:r>
              <a:rPr lang="en-US" sz="857">
                <a:solidFill>
                  <a:srgbClr val="1E4684"/>
                </a:solidFill>
                <a:latin typeface="Montserrat Extra-Bold"/>
              </a:rPr>
              <a:t>Video</a:t>
            </a:r>
          </a:p>
        </p:txBody>
      </p:sp>
      <p:sp>
        <p:nvSpPr>
          <p:cNvPr id="36" name="TextBox 36"/>
          <p:cNvSpPr txBox="1"/>
          <p:nvPr/>
        </p:nvSpPr>
        <p:spPr>
          <a:xfrm>
            <a:off x="7441530" y="4766767"/>
            <a:ext cx="1419646" cy="989310"/>
          </a:xfrm>
          <a:prstGeom prst="rect">
            <a:avLst/>
          </a:prstGeom>
        </p:spPr>
        <p:txBody>
          <a:bodyPr lIns="0" tIns="0" rIns="0" bIns="0" rtlCol="0" anchor="t">
            <a:spAutoFit/>
          </a:bodyPr>
          <a:lstStyle/>
          <a:p>
            <a:pPr>
              <a:lnSpc>
                <a:spcPts val="1315"/>
              </a:lnSpc>
            </a:pPr>
            <a:r>
              <a:rPr lang="en-US" sz="1052">
                <a:solidFill>
                  <a:srgbClr val="1E4684"/>
                </a:solidFill>
                <a:latin typeface="Montserrat Classic"/>
              </a:rPr>
              <a:t>Kemudian, </a:t>
            </a:r>
            <a:r>
              <a:rPr lang="en-US" sz="1052">
                <a:solidFill>
                  <a:srgbClr val="1E4684"/>
                </a:solidFill>
                <a:latin typeface="Montserrat Classic Bold"/>
              </a:rPr>
              <a:t>centang</a:t>
            </a:r>
            <a:r>
              <a:rPr lang="en-US" sz="1052">
                <a:solidFill>
                  <a:srgbClr val="1E4684"/>
                </a:solidFill>
                <a:latin typeface="Montserrat Classic"/>
              </a:rPr>
              <a:t>  kotak pada menu pop up informasi pendaftaran lalu klik </a:t>
            </a:r>
            <a:r>
              <a:rPr lang="en-US" sz="1052">
                <a:solidFill>
                  <a:srgbClr val="1E4684"/>
                </a:solidFill>
                <a:latin typeface="Montserrat Classic Bold"/>
              </a:rPr>
              <a:t>Ikuti Pembelajaran</a:t>
            </a:r>
            <a:r>
              <a:rPr lang="en-US" sz="1052">
                <a:solidFill>
                  <a:srgbClr val="1E4684"/>
                </a:solidFill>
                <a:latin typeface="Montserrat Classic"/>
              </a:rPr>
              <a:t> untuk melanjutkan</a:t>
            </a:r>
          </a:p>
        </p:txBody>
      </p:sp>
      <p:sp>
        <p:nvSpPr>
          <p:cNvPr id="37" name="TextBox 37"/>
          <p:cNvSpPr txBox="1"/>
          <p:nvPr/>
        </p:nvSpPr>
        <p:spPr>
          <a:xfrm>
            <a:off x="459770" y="366263"/>
            <a:ext cx="6684091" cy="692497"/>
          </a:xfrm>
          <a:prstGeom prst="rect">
            <a:avLst/>
          </a:prstGeom>
        </p:spPr>
        <p:txBody>
          <a:bodyPr wrap="square" lIns="0" tIns="0" rIns="0" bIns="0" rtlCol="0" anchor="t">
            <a:spAutoFit/>
          </a:bodyPr>
          <a:lstStyle/>
          <a:p>
            <a:pPr>
              <a:lnSpc>
                <a:spcPts val="2725"/>
              </a:lnSpc>
            </a:pPr>
            <a:r>
              <a:rPr lang="en-US" sz="2310" dirty="0">
                <a:solidFill>
                  <a:srgbClr val="08336D"/>
                </a:solidFill>
                <a:latin typeface="Montserrat Extra-Bold Bold"/>
              </a:rPr>
              <a:t>TATA CARA PENDAFTARAN </a:t>
            </a:r>
          </a:p>
          <a:p>
            <a:pPr>
              <a:lnSpc>
                <a:spcPts val="2725"/>
              </a:lnSpc>
            </a:pPr>
            <a:r>
              <a:rPr lang="en-US" sz="2310" dirty="0">
                <a:solidFill>
                  <a:srgbClr val="08336D"/>
                </a:solidFill>
                <a:latin typeface="Montserrat Extra-Bold Bold"/>
              </a:rPr>
              <a:t>IMPLEMENTASI KURIKULUM MERDEKA</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rcRect t="7828" b="7828"/>
          <a:stretch>
            <a:fillRect/>
          </a:stretch>
        </p:blipFill>
        <p:spPr>
          <a:xfrm>
            <a:off x="0" y="1685"/>
            <a:ext cx="12192000" cy="6854630"/>
          </a:xfrm>
          <a:prstGeom prst="rect">
            <a:avLst/>
          </a:prstGeom>
        </p:spPr>
      </p:pic>
      <p:grpSp>
        <p:nvGrpSpPr>
          <p:cNvPr id="3" name="Group 3"/>
          <p:cNvGrpSpPr>
            <a:grpSpLocks noChangeAspect="1"/>
          </p:cNvGrpSpPr>
          <p:nvPr/>
        </p:nvGrpSpPr>
        <p:grpSpPr>
          <a:xfrm>
            <a:off x="0" y="6358045"/>
            <a:ext cx="12192000" cy="501774"/>
            <a:chOff x="0" y="0"/>
            <a:chExt cx="26805467" cy="1103207"/>
          </a:xfrm>
        </p:grpSpPr>
        <p:sp>
          <p:nvSpPr>
            <p:cNvPr id="4" name="Freeform 4"/>
            <p:cNvSpPr/>
            <p:nvPr/>
          </p:nvSpPr>
          <p:spPr>
            <a:xfrm>
              <a:off x="0" y="0"/>
              <a:ext cx="26805508" cy="1102868"/>
            </a:xfrm>
            <a:custGeom>
              <a:avLst/>
              <a:gdLst/>
              <a:ahLst/>
              <a:cxnLst/>
              <a:rect l="l" t="t" r="r" b="b"/>
              <a:pathLst>
                <a:path w="26805508" h="1102868">
                  <a:moveTo>
                    <a:pt x="26805508" y="0"/>
                  </a:moveTo>
                  <a:lnTo>
                    <a:pt x="0" y="0"/>
                  </a:lnTo>
                  <a:lnTo>
                    <a:pt x="0" y="1102868"/>
                  </a:lnTo>
                  <a:lnTo>
                    <a:pt x="26805508" y="1102868"/>
                  </a:lnTo>
                  <a:lnTo>
                    <a:pt x="26805508" y="0"/>
                  </a:lnTo>
                  <a:close/>
                </a:path>
              </a:pathLst>
            </a:custGeom>
            <a:solidFill>
              <a:srgbClr val="1F3864"/>
            </a:solidFill>
          </p:spPr>
          <p:txBody>
            <a:bodyPr/>
            <a:lstStyle/>
            <a:p>
              <a:endParaRPr lang="en-ID"/>
            </a:p>
          </p:txBody>
        </p:sp>
      </p:grpSp>
      <p:pic>
        <p:nvPicPr>
          <p:cNvPr id="5" name="Picture 5"/>
          <p:cNvPicPr>
            <a:picLocks noChangeAspect="1"/>
          </p:cNvPicPr>
          <p:nvPr/>
        </p:nvPicPr>
        <p:blipFill>
          <a:blip r:embed="rId4" cstate="print"/>
          <a:srcRect r="1514" b="1809"/>
          <a:stretch>
            <a:fillRect/>
          </a:stretch>
        </p:blipFill>
        <p:spPr>
          <a:xfrm>
            <a:off x="8448268" y="6392156"/>
            <a:ext cx="553572" cy="391359"/>
          </a:xfrm>
          <a:prstGeom prst="rect">
            <a:avLst/>
          </a:prstGeom>
        </p:spPr>
      </p:pic>
      <p:grpSp>
        <p:nvGrpSpPr>
          <p:cNvPr id="6" name="Group 6"/>
          <p:cNvGrpSpPr/>
          <p:nvPr/>
        </p:nvGrpSpPr>
        <p:grpSpPr>
          <a:xfrm>
            <a:off x="742900" y="1170739"/>
            <a:ext cx="667925" cy="810626"/>
            <a:chOff x="0" y="-142875"/>
            <a:chExt cx="1468508" cy="1782251"/>
          </a:xfrm>
        </p:grpSpPr>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501282"/>
              <a:ext cx="1468508" cy="1138094"/>
            </a:xfrm>
            <a:prstGeom prst="rect">
              <a:avLst/>
            </a:prstGeom>
          </p:spPr>
        </p:pic>
        <p:sp>
          <p:nvSpPr>
            <p:cNvPr id="8" name="TextBox 8"/>
            <p:cNvSpPr txBox="1"/>
            <p:nvPr/>
          </p:nvSpPr>
          <p:spPr>
            <a:xfrm>
              <a:off x="602644" y="-142875"/>
              <a:ext cx="707111" cy="1567361"/>
            </a:xfrm>
            <a:prstGeom prst="rect">
              <a:avLst/>
            </a:prstGeom>
          </p:spPr>
          <p:txBody>
            <a:bodyPr lIns="0" tIns="0" rIns="0" bIns="0" rtlCol="0" anchor="t">
              <a:spAutoFit/>
            </a:bodyPr>
            <a:lstStyle/>
            <a:p>
              <a:pPr>
                <a:lnSpc>
                  <a:spcPts val="6050"/>
                </a:lnSpc>
                <a:spcBef>
                  <a:spcPct val="0"/>
                </a:spcBef>
              </a:pPr>
              <a:r>
                <a:rPr lang="en-US" sz="4321">
                  <a:solidFill>
                    <a:srgbClr val="1A3E75"/>
                  </a:solidFill>
                  <a:latin typeface="Gagalin"/>
                </a:rPr>
                <a:t>5</a:t>
              </a:r>
            </a:p>
          </p:txBody>
        </p:sp>
      </p:grpSp>
      <p:pic>
        <p:nvPicPr>
          <p:cNvPr id="9" name="Picture 9"/>
          <p:cNvPicPr>
            <a:picLocks noChangeAspect="1"/>
          </p:cNvPicPr>
          <p:nvPr/>
        </p:nvPicPr>
        <p:blipFill>
          <a:blip r:embed="rId7" cstate="print"/>
          <a:srcRect/>
          <a:stretch>
            <a:fillRect/>
          </a:stretch>
        </p:blipFill>
        <p:spPr>
          <a:xfrm>
            <a:off x="869602" y="2017416"/>
            <a:ext cx="1694663" cy="1973289"/>
          </a:xfrm>
          <a:prstGeom prst="rect">
            <a:avLst/>
          </a:prstGeom>
        </p:spPr>
      </p:pic>
      <p:pic>
        <p:nvPicPr>
          <p:cNvPr id="10" name="Picture 10"/>
          <p:cNvPicPr>
            <a:picLocks noChangeAspect="1"/>
          </p:cNvPicPr>
          <p:nvPr/>
        </p:nvPicPr>
        <p:blipFill>
          <a:blip r:embed="rId8" cstate="print"/>
          <a:srcRect/>
          <a:stretch>
            <a:fillRect/>
          </a:stretch>
        </p:blipFill>
        <p:spPr>
          <a:xfrm>
            <a:off x="1488170" y="3530285"/>
            <a:ext cx="398749" cy="393765"/>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859276">
            <a:off x="577134" y="3376216"/>
            <a:ext cx="487682" cy="360885"/>
          </a:xfrm>
          <a:prstGeom prst="rect">
            <a:avLst/>
          </a:prstGeom>
        </p:spPr>
      </p:pic>
      <p:pic>
        <p:nvPicPr>
          <p:cNvPr id="12" name="Picture 12"/>
          <p:cNvPicPr>
            <a:picLocks noChangeAspect="1"/>
          </p:cNvPicPr>
          <p:nvPr/>
        </p:nvPicPr>
        <p:blipFill>
          <a:blip r:embed="rId11" cstate="print"/>
          <a:srcRect/>
          <a:stretch>
            <a:fillRect/>
          </a:stretch>
        </p:blipFill>
        <p:spPr>
          <a:xfrm>
            <a:off x="2661358" y="2136921"/>
            <a:ext cx="2890458" cy="1685442"/>
          </a:xfrm>
          <a:prstGeom prst="rect">
            <a:avLst/>
          </a:prstGeom>
        </p:spPr>
      </p:pic>
      <p:pic>
        <p:nvPicPr>
          <p:cNvPr id="13" name="Picture 13"/>
          <p:cNvPicPr>
            <a:picLocks noChangeAspect="1"/>
          </p:cNvPicPr>
          <p:nvPr/>
        </p:nvPicPr>
        <p:blipFill>
          <a:blip r:embed="rId12" cstate="print"/>
          <a:srcRect/>
          <a:stretch>
            <a:fillRect/>
          </a:stretch>
        </p:blipFill>
        <p:spPr>
          <a:xfrm>
            <a:off x="1743860" y="4095793"/>
            <a:ext cx="2730221" cy="1737767"/>
          </a:xfrm>
          <a:prstGeom prst="rect">
            <a:avLst/>
          </a:prstGeom>
        </p:spPr>
      </p:pic>
      <p:pic>
        <p:nvPicPr>
          <p:cNvPr id="14" name="Picture 14"/>
          <p:cNvPicPr>
            <a:picLocks noChangeAspect="1"/>
          </p:cNvPicPr>
          <p:nvPr/>
        </p:nvPicPr>
        <p:blipFill>
          <a:blip r:embed="rId13" cstate="print"/>
          <a:srcRect/>
          <a:stretch>
            <a:fillRect/>
          </a:stretch>
        </p:blipFill>
        <p:spPr>
          <a:xfrm>
            <a:off x="1802529" y="5110786"/>
            <a:ext cx="617353" cy="609636"/>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501406" flipV="1">
            <a:off x="1414449" y="5290181"/>
            <a:ext cx="326590" cy="241677"/>
          </a:xfrm>
          <a:prstGeom prst="rect">
            <a:avLst/>
          </a:prstGeom>
        </p:spPr>
      </p:pic>
      <p:pic>
        <p:nvPicPr>
          <p:cNvPr id="16" name="Picture 16"/>
          <p:cNvPicPr>
            <a:picLocks noChangeAspect="1"/>
          </p:cNvPicPr>
          <p:nvPr/>
        </p:nvPicPr>
        <p:blipFill>
          <a:blip r:embed="rId14" cstate="print"/>
          <a:srcRect/>
          <a:stretch>
            <a:fillRect/>
          </a:stretch>
        </p:blipFill>
        <p:spPr>
          <a:xfrm>
            <a:off x="5075989" y="3225518"/>
            <a:ext cx="1063242" cy="618249"/>
          </a:xfrm>
          <a:prstGeom prst="rect">
            <a:avLst/>
          </a:prstGeom>
        </p:spPr>
      </p:pic>
      <p:pic>
        <p:nvPicPr>
          <p:cNvPr id="17" name="Picture 17"/>
          <p:cNvPicPr>
            <a:picLocks noChangeAspect="1"/>
          </p:cNvPicPr>
          <p:nvPr/>
        </p:nvPicPr>
        <p:blipFill>
          <a:blip r:embed="rId15" cstate="print"/>
          <a:srcRect/>
          <a:stretch>
            <a:fillRect/>
          </a:stretch>
        </p:blipFill>
        <p:spPr>
          <a:xfrm>
            <a:off x="5212088" y="3079129"/>
            <a:ext cx="774317" cy="764638"/>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flipV="1">
            <a:off x="4485797" y="3568924"/>
            <a:ext cx="259108" cy="191740"/>
          </a:xfrm>
          <a:prstGeom prst="rect">
            <a:avLst/>
          </a:prstGeom>
        </p:spPr>
      </p:pic>
      <p:pic>
        <p:nvPicPr>
          <p:cNvPr id="19" name="Picture 19"/>
          <p:cNvPicPr>
            <a:picLocks noChangeAspect="1"/>
          </p:cNvPicPr>
          <p:nvPr/>
        </p:nvPicPr>
        <p:blipFill>
          <a:blip r:embed="rId16" cstate="print"/>
          <a:srcRect/>
          <a:stretch>
            <a:fillRect/>
          </a:stretch>
        </p:blipFill>
        <p:spPr>
          <a:xfrm>
            <a:off x="2772225" y="4585954"/>
            <a:ext cx="446107" cy="440531"/>
          </a:xfrm>
          <a:prstGeom prst="rect">
            <a:avLst/>
          </a:prstGeom>
        </p:spPr>
      </p:pic>
      <p:pic>
        <p:nvPicPr>
          <p:cNvPr id="20" name="Picture 2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3599362" y="4726953"/>
            <a:ext cx="435499" cy="110508"/>
          </a:xfrm>
          <a:prstGeom prst="rect">
            <a:avLst/>
          </a:prstGeom>
        </p:spPr>
      </p:pic>
      <p:grpSp>
        <p:nvGrpSpPr>
          <p:cNvPr id="21" name="Group 21"/>
          <p:cNvGrpSpPr/>
          <p:nvPr/>
        </p:nvGrpSpPr>
        <p:grpSpPr>
          <a:xfrm>
            <a:off x="5656587" y="4390663"/>
            <a:ext cx="912414" cy="574014"/>
            <a:chOff x="0" y="0"/>
            <a:chExt cx="2006042" cy="1262034"/>
          </a:xfrm>
        </p:grpSpPr>
        <p:pic>
          <p:nvPicPr>
            <p:cNvPr id="22"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01736">
              <a:off x="62655" y="131448"/>
              <a:ext cx="1880731" cy="999139"/>
            </a:xfrm>
            <a:prstGeom prst="rect">
              <a:avLst/>
            </a:prstGeom>
          </p:spPr>
        </p:pic>
        <p:pic>
          <p:nvPicPr>
            <p:cNvPr id="23" name="Picture 2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733229">
              <a:off x="1153977" y="824867"/>
              <a:ext cx="337149" cy="316077"/>
            </a:xfrm>
            <a:prstGeom prst="rect">
              <a:avLst/>
            </a:prstGeom>
          </p:spPr>
        </p:pic>
      </p:grpSp>
      <p:grpSp>
        <p:nvGrpSpPr>
          <p:cNvPr id="24" name="Group 24"/>
          <p:cNvGrpSpPr/>
          <p:nvPr/>
        </p:nvGrpSpPr>
        <p:grpSpPr>
          <a:xfrm>
            <a:off x="6708571" y="1151395"/>
            <a:ext cx="633351" cy="767696"/>
            <a:chOff x="0" y="-133349"/>
            <a:chExt cx="1392492" cy="1687864"/>
          </a:xfrm>
        </p:grpSpPr>
        <p:pic>
          <p:nvPicPr>
            <p:cNvPr id="25" name="Picture 2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475334"/>
              <a:ext cx="1392492" cy="1079181"/>
            </a:xfrm>
            <a:prstGeom prst="rect">
              <a:avLst/>
            </a:prstGeom>
          </p:spPr>
        </p:pic>
        <p:sp>
          <p:nvSpPr>
            <p:cNvPr id="26" name="TextBox 26"/>
            <p:cNvSpPr txBox="1"/>
            <p:nvPr/>
          </p:nvSpPr>
          <p:spPr>
            <a:xfrm>
              <a:off x="571447" y="-133349"/>
              <a:ext cx="670508" cy="1468397"/>
            </a:xfrm>
            <a:prstGeom prst="rect">
              <a:avLst/>
            </a:prstGeom>
          </p:spPr>
          <p:txBody>
            <a:bodyPr lIns="0" tIns="0" rIns="0" bIns="0" rtlCol="0" anchor="t">
              <a:spAutoFit/>
            </a:bodyPr>
            <a:lstStyle/>
            <a:p>
              <a:pPr>
                <a:lnSpc>
                  <a:spcPts val="5737"/>
                </a:lnSpc>
                <a:spcBef>
                  <a:spcPct val="0"/>
                </a:spcBef>
              </a:pPr>
              <a:r>
                <a:rPr lang="en-US" sz="4097">
                  <a:solidFill>
                    <a:srgbClr val="1A3E75"/>
                  </a:solidFill>
                  <a:latin typeface="Gagalin"/>
                </a:rPr>
                <a:t>6</a:t>
              </a:r>
            </a:p>
          </p:txBody>
        </p:sp>
      </p:grpSp>
      <p:grpSp>
        <p:nvGrpSpPr>
          <p:cNvPr id="27" name="Group 27"/>
          <p:cNvGrpSpPr/>
          <p:nvPr/>
        </p:nvGrpSpPr>
        <p:grpSpPr>
          <a:xfrm>
            <a:off x="6848996" y="1968072"/>
            <a:ext cx="1621593" cy="2402686"/>
            <a:chOff x="0" y="0"/>
            <a:chExt cx="3565252" cy="5282572"/>
          </a:xfrm>
        </p:grpSpPr>
        <p:pic>
          <p:nvPicPr>
            <p:cNvPr id="28" name="Picture 28"/>
            <p:cNvPicPr>
              <a:picLocks noChangeAspect="1"/>
            </p:cNvPicPr>
            <p:nvPr/>
          </p:nvPicPr>
          <p:blipFill>
            <a:blip r:embed="rId23" cstate="print"/>
            <a:srcRect/>
            <a:stretch>
              <a:fillRect/>
            </a:stretch>
          </p:blipFill>
          <p:spPr>
            <a:xfrm>
              <a:off x="0" y="0"/>
              <a:ext cx="3565252" cy="5282572"/>
            </a:xfrm>
            <a:prstGeom prst="rect">
              <a:avLst/>
            </a:prstGeom>
          </p:spPr>
        </p:pic>
        <p:pic>
          <p:nvPicPr>
            <p:cNvPr id="29" name="Picture 29"/>
            <p:cNvPicPr>
              <a:picLocks noChangeAspect="1"/>
            </p:cNvPicPr>
            <p:nvPr/>
          </p:nvPicPr>
          <p:blipFill>
            <a:blip r:embed="rId24" cstate="print"/>
            <a:srcRect/>
            <a:stretch>
              <a:fillRect/>
            </a:stretch>
          </p:blipFill>
          <p:spPr>
            <a:xfrm>
              <a:off x="1084093" y="4149121"/>
              <a:ext cx="1001377" cy="988860"/>
            </a:xfrm>
            <a:prstGeom prst="rect">
              <a:avLst/>
            </a:prstGeom>
          </p:spPr>
        </p:pic>
      </p:grpSp>
      <p:pic>
        <p:nvPicPr>
          <p:cNvPr id="30" name="Picture 30"/>
          <p:cNvPicPr>
            <a:picLocks noChangeAspect="1"/>
          </p:cNvPicPr>
          <p:nvPr/>
        </p:nvPicPr>
        <p:blipFill>
          <a:blip r:embed="rId25" cstate="print"/>
          <a:srcRect/>
          <a:stretch>
            <a:fillRect/>
          </a:stretch>
        </p:blipFill>
        <p:spPr>
          <a:xfrm>
            <a:off x="8597480" y="1968072"/>
            <a:ext cx="2963789" cy="2901218"/>
          </a:xfrm>
          <a:prstGeom prst="rect">
            <a:avLst/>
          </a:prstGeom>
        </p:spPr>
      </p:pic>
      <p:pic>
        <p:nvPicPr>
          <p:cNvPr id="31" name="Picture 3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2067" flipH="1" flipV="1">
            <a:off x="8558656" y="4589656"/>
            <a:ext cx="598112" cy="442602"/>
          </a:xfrm>
          <a:prstGeom prst="rect">
            <a:avLst/>
          </a:prstGeom>
        </p:spPr>
      </p:pic>
      <p:sp>
        <p:nvSpPr>
          <p:cNvPr id="32" name="TextBox 32"/>
          <p:cNvSpPr txBox="1"/>
          <p:nvPr/>
        </p:nvSpPr>
        <p:spPr>
          <a:xfrm>
            <a:off x="9053503" y="6438513"/>
            <a:ext cx="2507765" cy="307777"/>
          </a:xfrm>
          <a:prstGeom prst="rect">
            <a:avLst/>
          </a:prstGeom>
        </p:spPr>
        <p:txBody>
          <a:bodyPr lIns="0" tIns="0" rIns="0" bIns="0" rtlCol="0" anchor="t">
            <a:spAutoFit/>
          </a:bodyPr>
          <a:lstStyle/>
          <a:p>
            <a:pPr>
              <a:lnSpc>
                <a:spcPts val="1201"/>
              </a:lnSpc>
            </a:pPr>
            <a:r>
              <a:rPr lang="en-US" sz="1001" spc="15">
                <a:solidFill>
                  <a:srgbClr val="FFFFFF"/>
                </a:solidFill>
                <a:latin typeface="Arialle"/>
              </a:rPr>
              <a:t>Kementerian Pendidikan, Kebudayaan, Riset, dan Teknologi</a:t>
            </a:r>
          </a:p>
        </p:txBody>
      </p:sp>
      <p:sp>
        <p:nvSpPr>
          <p:cNvPr id="33" name="TextBox 33"/>
          <p:cNvSpPr txBox="1"/>
          <p:nvPr/>
        </p:nvSpPr>
        <p:spPr>
          <a:xfrm>
            <a:off x="459771" y="309329"/>
            <a:ext cx="6560449" cy="692497"/>
          </a:xfrm>
          <a:prstGeom prst="rect">
            <a:avLst/>
          </a:prstGeom>
        </p:spPr>
        <p:txBody>
          <a:bodyPr wrap="square" lIns="0" tIns="0" rIns="0" bIns="0" rtlCol="0" anchor="t">
            <a:spAutoFit/>
          </a:bodyPr>
          <a:lstStyle/>
          <a:p>
            <a:pPr>
              <a:lnSpc>
                <a:spcPts val="2725"/>
              </a:lnSpc>
            </a:pPr>
            <a:r>
              <a:rPr lang="en-US" sz="2310" dirty="0">
                <a:solidFill>
                  <a:srgbClr val="08336D"/>
                </a:solidFill>
                <a:latin typeface="Montserrat Extra-Bold Bold"/>
              </a:rPr>
              <a:t>TATA CARA PENDAFTARAN </a:t>
            </a:r>
          </a:p>
          <a:p>
            <a:pPr>
              <a:lnSpc>
                <a:spcPts val="2725"/>
              </a:lnSpc>
            </a:pPr>
            <a:r>
              <a:rPr lang="en-US" sz="2310" dirty="0">
                <a:solidFill>
                  <a:srgbClr val="08336D"/>
                </a:solidFill>
                <a:latin typeface="Montserrat Extra-Bold Bold"/>
              </a:rPr>
              <a:t>IMPLEMENTASI KURIKULUM MERDEKA</a:t>
            </a:r>
          </a:p>
        </p:txBody>
      </p:sp>
      <p:sp>
        <p:nvSpPr>
          <p:cNvPr id="34" name="TextBox 34"/>
          <p:cNvSpPr txBox="1"/>
          <p:nvPr/>
        </p:nvSpPr>
        <p:spPr>
          <a:xfrm>
            <a:off x="1574076" y="1378474"/>
            <a:ext cx="3137145" cy="372090"/>
          </a:xfrm>
          <a:prstGeom prst="rect">
            <a:avLst/>
          </a:prstGeom>
        </p:spPr>
        <p:txBody>
          <a:bodyPr lIns="0" tIns="0" rIns="0" bIns="0" rtlCol="0" anchor="t">
            <a:spAutoFit/>
          </a:bodyPr>
          <a:lstStyle/>
          <a:p>
            <a:pPr>
              <a:lnSpc>
                <a:spcPts val="1518"/>
              </a:lnSpc>
            </a:pPr>
            <a:r>
              <a:rPr lang="en-US" sz="1215">
                <a:solidFill>
                  <a:srgbClr val="1E4684"/>
                </a:solidFill>
                <a:latin typeface="Montserrat Classic Bold"/>
              </a:rPr>
              <a:t>Langkah 1</a:t>
            </a:r>
            <a:r>
              <a:rPr lang="en-US" sz="1215">
                <a:solidFill>
                  <a:srgbClr val="1E4684"/>
                </a:solidFill>
                <a:latin typeface="Montserrat Classic"/>
              </a:rPr>
              <a:t>: Menonton video penjelasan menarik terkait dengan </a:t>
            </a:r>
            <a:r>
              <a:rPr lang="en-US" sz="1215">
                <a:solidFill>
                  <a:srgbClr val="1E4684"/>
                </a:solidFill>
                <a:latin typeface="Montserrat Classic Bold"/>
              </a:rPr>
              <a:t>kurikulum merdeka</a:t>
            </a:r>
          </a:p>
        </p:txBody>
      </p:sp>
      <p:sp>
        <p:nvSpPr>
          <p:cNvPr id="35" name="TextBox 35"/>
          <p:cNvSpPr txBox="1"/>
          <p:nvPr/>
        </p:nvSpPr>
        <p:spPr>
          <a:xfrm>
            <a:off x="459771" y="3172319"/>
            <a:ext cx="913556" cy="107722"/>
          </a:xfrm>
          <a:prstGeom prst="rect">
            <a:avLst/>
          </a:prstGeom>
        </p:spPr>
        <p:txBody>
          <a:bodyPr lIns="0" tIns="0" rIns="0" bIns="0" rtlCol="0" anchor="t">
            <a:spAutoFit/>
          </a:bodyPr>
          <a:lstStyle/>
          <a:p>
            <a:pPr>
              <a:lnSpc>
                <a:spcPts val="907"/>
              </a:lnSpc>
            </a:pPr>
            <a:r>
              <a:rPr lang="en-US" sz="725">
                <a:solidFill>
                  <a:srgbClr val="1E4684"/>
                </a:solidFill>
                <a:latin typeface="Montserrat Extra-Bold"/>
              </a:rPr>
              <a:t>Klik Mulai</a:t>
            </a:r>
          </a:p>
        </p:txBody>
      </p:sp>
      <p:sp>
        <p:nvSpPr>
          <p:cNvPr id="36" name="TextBox 36"/>
          <p:cNvSpPr txBox="1"/>
          <p:nvPr/>
        </p:nvSpPr>
        <p:spPr>
          <a:xfrm>
            <a:off x="519940" y="5313647"/>
            <a:ext cx="1195407" cy="375424"/>
          </a:xfrm>
          <a:prstGeom prst="rect">
            <a:avLst/>
          </a:prstGeom>
        </p:spPr>
        <p:txBody>
          <a:bodyPr lIns="0" tIns="0" rIns="0" bIns="0" rtlCol="0" anchor="t">
            <a:spAutoFit/>
          </a:bodyPr>
          <a:lstStyle/>
          <a:p>
            <a:pPr>
              <a:lnSpc>
                <a:spcPts val="974"/>
              </a:lnSpc>
            </a:pPr>
            <a:r>
              <a:rPr lang="en-US" sz="779">
                <a:solidFill>
                  <a:srgbClr val="1E4684"/>
                </a:solidFill>
                <a:latin typeface="Montserrat Extra-Bold"/>
              </a:rPr>
              <a:t>Tonton 2 video tersebut hingga muncul tanda centang biru</a:t>
            </a:r>
          </a:p>
        </p:txBody>
      </p:sp>
      <p:sp>
        <p:nvSpPr>
          <p:cNvPr id="37" name="TextBox 37"/>
          <p:cNvSpPr txBox="1"/>
          <p:nvPr/>
        </p:nvSpPr>
        <p:spPr>
          <a:xfrm>
            <a:off x="4412204" y="3842911"/>
            <a:ext cx="1195407" cy="247184"/>
          </a:xfrm>
          <a:prstGeom prst="rect">
            <a:avLst/>
          </a:prstGeom>
        </p:spPr>
        <p:txBody>
          <a:bodyPr lIns="0" tIns="0" rIns="0" bIns="0" rtlCol="0" anchor="t">
            <a:spAutoFit/>
          </a:bodyPr>
          <a:lstStyle/>
          <a:p>
            <a:pPr>
              <a:lnSpc>
                <a:spcPts val="974"/>
              </a:lnSpc>
            </a:pPr>
            <a:r>
              <a:rPr lang="en-US" sz="779">
                <a:solidFill>
                  <a:srgbClr val="1E4684"/>
                </a:solidFill>
                <a:latin typeface="Montserrat Extra-Bold"/>
              </a:rPr>
              <a:t>Klik "Mark Complete" untuk melanjutkan</a:t>
            </a:r>
          </a:p>
        </p:txBody>
      </p:sp>
      <p:sp>
        <p:nvSpPr>
          <p:cNvPr id="38" name="TextBox 38"/>
          <p:cNvSpPr txBox="1"/>
          <p:nvPr/>
        </p:nvSpPr>
        <p:spPr>
          <a:xfrm>
            <a:off x="4106693" y="4710107"/>
            <a:ext cx="1017316" cy="301493"/>
          </a:xfrm>
          <a:prstGeom prst="rect">
            <a:avLst/>
          </a:prstGeom>
        </p:spPr>
        <p:txBody>
          <a:bodyPr lIns="0" tIns="0" rIns="0" bIns="0" rtlCol="0" anchor="t">
            <a:spAutoFit/>
          </a:bodyPr>
          <a:lstStyle/>
          <a:p>
            <a:pPr>
              <a:lnSpc>
                <a:spcPts val="829"/>
              </a:lnSpc>
            </a:pPr>
            <a:r>
              <a:rPr lang="en-US" sz="663">
                <a:solidFill>
                  <a:srgbClr val="1E4684"/>
                </a:solidFill>
                <a:latin typeface="Montserrat Extra-Bold"/>
              </a:rPr>
              <a:t>Klik Kembali ke SIM GURU BELAJAR untuk lanjut ke Langkah 2</a:t>
            </a:r>
          </a:p>
        </p:txBody>
      </p:sp>
      <p:sp>
        <p:nvSpPr>
          <p:cNvPr id="39" name="TextBox 39"/>
          <p:cNvSpPr txBox="1"/>
          <p:nvPr/>
        </p:nvSpPr>
        <p:spPr>
          <a:xfrm>
            <a:off x="7496723" y="1387853"/>
            <a:ext cx="2974754" cy="347788"/>
          </a:xfrm>
          <a:prstGeom prst="rect">
            <a:avLst/>
          </a:prstGeom>
        </p:spPr>
        <p:txBody>
          <a:bodyPr lIns="0" tIns="0" rIns="0" bIns="0" rtlCol="0" anchor="t">
            <a:spAutoFit/>
          </a:bodyPr>
          <a:lstStyle/>
          <a:p>
            <a:pPr>
              <a:lnSpc>
                <a:spcPts val="1440"/>
              </a:lnSpc>
            </a:pPr>
            <a:r>
              <a:rPr lang="en-US" sz="1152">
                <a:solidFill>
                  <a:srgbClr val="1E4684"/>
                </a:solidFill>
                <a:latin typeface="Montserrat Classic Bold"/>
              </a:rPr>
              <a:t>Langkah 2</a:t>
            </a:r>
            <a:r>
              <a:rPr lang="en-US" sz="1152">
                <a:solidFill>
                  <a:srgbClr val="1E4684"/>
                </a:solidFill>
                <a:latin typeface="Montserrat Classic"/>
              </a:rPr>
              <a:t>: Klik </a:t>
            </a:r>
            <a:r>
              <a:rPr lang="en-US" sz="1152">
                <a:solidFill>
                  <a:srgbClr val="1E4684"/>
                </a:solidFill>
                <a:latin typeface="Montserrat Classic Bold"/>
              </a:rPr>
              <a:t>Isi Kuesioner</a:t>
            </a:r>
            <a:r>
              <a:rPr lang="en-US" sz="1152">
                <a:solidFill>
                  <a:srgbClr val="1E4684"/>
                </a:solidFill>
                <a:latin typeface="Montserrat Classic"/>
              </a:rPr>
              <a:t>, lalu ikuti tahapan pengisiannya   </a:t>
            </a:r>
          </a:p>
        </p:txBody>
      </p:sp>
      <p:sp>
        <p:nvSpPr>
          <p:cNvPr id="40" name="TextBox 40"/>
          <p:cNvSpPr txBox="1"/>
          <p:nvPr/>
        </p:nvSpPr>
        <p:spPr>
          <a:xfrm>
            <a:off x="6914124" y="4485966"/>
            <a:ext cx="1639958" cy="836319"/>
          </a:xfrm>
          <a:prstGeom prst="rect">
            <a:avLst/>
          </a:prstGeom>
        </p:spPr>
        <p:txBody>
          <a:bodyPr lIns="0" tIns="0" rIns="0" bIns="0" rtlCol="0" anchor="t">
            <a:spAutoFit/>
          </a:bodyPr>
          <a:lstStyle/>
          <a:p>
            <a:pPr>
              <a:lnSpc>
                <a:spcPts val="1080"/>
              </a:lnSpc>
            </a:pPr>
            <a:r>
              <a:rPr lang="en-US" sz="864">
                <a:solidFill>
                  <a:srgbClr val="1E4684"/>
                </a:solidFill>
                <a:latin typeface="Montserrat Classic"/>
              </a:rPr>
              <a:t>Untuk </a:t>
            </a:r>
            <a:r>
              <a:rPr lang="en-US" sz="864">
                <a:solidFill>
                  <a:srgbClr val="1E4684"/>
                </a:solidFill>
                <a:latin typeface="Montserrat Classic Bold"/>
              </a:rPr>
              <a:t>sekolah swasta</a:t>
            </a:r>
            <a:r>
              <a:rPr lang="en-US" sz="864">
                <a:solidFill>
                  <a:srgbClr val="1E4684"/>
                </a:solidFill>
                <a:latin typeface="Montserrat Classic"/>
              </a:rPr>
              <a:t>, lakukan unduh</a:t>
            </a:r>
            <a:r>
              <a:rPr lang="en-US" sz="864">
                <a:solidFill>
                  <a:srgbClr val="1E4684"/>
                </a:solidFill>
                <a:latin typeface="Montserrat Classic Bold"/>
              </a:rPr>
              <a:t> template surat Izin Yayasan</a:t>
            </a:r>
            <a:r>
              <a:rPr lang="en-US" sz="864">
                <a:solidFill>
                  <a:srgbClr val="1E4684"/>
                </a:solidFill>
                <a:latin typeface="Montserrat Classic"/>
              </a:rPr>
              <a:t>, </a:t>
            </a:r>
            <a:r>
              <a:rPr lang="en-US" sz="864">
                <a:solidFill>
                  <a:srgbClr val="1E4684"/>
                </a:solidFill>
                <a:latin typeface="Montserrat Classic Bold"/>
              </a:rPr>
              <a:t>lengkapi isian dan tanda tangan surat izin tersebut, lalu unggah kembali dalam format pdf</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srcRect t="7828" b="7828"/>
          <a:stretch>
            <a:fillRect/>
          </a:stretch>
        </p:blipFill>
        <p:spPr>
          <a:xfrm>
            <a:off x="0" y="1685"/>
            <a:ext cx="12192000" cy="6854630"/>
          </a:xfrm>
          <a:prstGeom prst="rect">
            <a:avLst/>
          </a:prstGeom>
        </p:spPr>
      </p:pic>
      <p:grpSp>
        <p:nvGrpSpPr>
          <p:cNvPr id="3" name="Group 3"/>
          <p:cNvGrpSpPr>
            <a:grpSpLocks noChangeAspect="1"/>
          </p:cNvGrpSpPr>
          <p:nvPr/>
        </p:nvGrpSpPr>
        <p:grpSpPr>
          <a:xfrm>
            <a:off x="0" y="6358045"/>
            <a:ext cx="12192000" cy="501774"/>
            <a:chOff x="0" y="0"/>
            <a:chExt cx="26805467" cy="1103207"/>
          </a:xfrm>
        </p:grpSpPr>
        <p:sp>
          <p:nvSpPr>
            <p:cNvPr id="4" name="Freeform 4"/>
            <p:cNvSpPr/>
            <p:nvPr/>
          </p:nvSpPr>
          <p:spPr>
            <a:xfrm>
              <a:off x="0" y="0"/>
              <a:ext cx="26805508" cy="1102868"/>
            </a:xfrm>
            <a:custGeom>
              <a:avLst/>
              <a:gdLst/>
              <a:ahLst/>
              <a:cxnLst/>
              <a:rect l="l" t="t" r="r" b="b"/>
              <a:pathLst>
                <a:path w="26805508" h="1102868">
                  <a:moveTo>
                    <a:pt x="26805508" y="0"/>
                  </a:moveTo>
                  <a:lnTo>
                    <a:pt x="0" y="0"/>
                  </a:lnTo>
                  <a:lnTo>
                    <a:pt x="0" y="1102868"/>
                  </a:lnTo>
                  <a:lnTo>
                    <a:pt x="26805508" y="1102868"/>
                  </a:lnTo>
                  <a:lnTo>
                    <a:pt x="26805508" y="0"/>
                  </a:lnTo>
                  <a:close/>
                </a:path>
              </a:pathLst>
            </a:custGeom>
            <a:solidFill>
              <a:srgbClr val="1F3864"/>
            </a:solidFill>
          </p:spPr>
          <p:txBody>
            <a:bodyPr/>
            <a:lstStyle/>
            <a:p>
              <a:endParaRPr lang="en-ID"/>
            </a:p>
          </p:txBody>
        </p:sp>
      </p:grpSp>
      <p:pic>
        <p:nvPicPr>
          <p:cNvPr id="5" name="Picture 5"/>
          <p:cNvPicPr>
            <a:picLocks noChangeAspect="1"/>
          </p:cNvPicPr>
          <p:nvPr/>
        </p:nvPicPr>
        <p:blipFill>
          <a:blip r:embed="rId4" cstate="print"/>
          <a:srcRect r="1514" b="1809"/>
          <a:stretch>
            <a:fillRect/>
          </a:stretch>
        </p:blipFill>
        <p:spPr>
          <a:xfrm>
            <a:off x="8448268" y="6392156"/>
            <a:ext cx="553572" cy="391359"/>
          </a:xfrm>
          <a:prstGeom prst="rect">
            <a:avLst/>
          </a:prstGeom>
        </p:spPr>
      </p:pic>
      <p:sp>
        <p:nvSpPr>
          <p:cNvPr id="6" name="TextBox 6"/>
          <p:cNvSpPr txBox="1"/>
          <p:nvPr/>
        </p:nvSpPr>
        <p:spPr>
          <a:xfrm>
            <a:off x="9053503" y="6438513"/>
            <a:ext cx="2507765" cy="307777"/>
          </a:xfrm>
          <a:prstGeom prst="rect">
            <a:avLst/>
          </a:prstGeom>
        </p:spPr>
        <p:txBody>
          <a:bodyPr lIns="0" tIns="0" rIns="0" bIns="0" rtlCol="0" anchor="t">
            <a:spAutoFit/>
          </a:bodyPr>
          <a:lstStyle/>
          <a:p>
            <a:pPr>
              <a:lnSpc>
                <a:spcPts val="1201"/>
              </a:lnSpc>
            </a:pPr>
            <a:r>
              <a:rPr lang="en-US" sz="1001" spc="15">
                <a:solidFill>
                  <a:srgbClr val="FFFFFF"/>
                </a:solidFill>
                <a:latin typeface="Arialle"/>
              </a:rPr>
              <a:t>Kementerian Pendidikan, Kebudayaan, Riset, dan Teknologi</a:t>
            </a:r>
          </a:p>
        </p:txBody>
      </p:sp>
      <p:sp>
        <p:nvSpPr>
          <p:cNvPr id="7" name="TextBox 7"/>
          <p:cNvSpPr txBox="1"/>
          <p:nvPr/>
        </p:nvSpPr>
        <p:spPr>
          <a:xfrm>
            <a:off x="459771" y="309329"/>
            <a:ext cx="6421816" cy="692497"/>
          </a:xfrm>
          <a:prstGeom prst="rect">
            <a:avLst/>
          </a:prstGeom>
        </p:spPr>
        <p:txBody>
          <a:bodyPr wrap="square" lIns="0" tIns="0" rIns="0" bIns="0" rtlCol="0" anchor="t">
            <a:spAutoFit/>
          </a:bodyPr>
          <a:lstStyle/>
          <a:p>
            <a:pPr>
              <a:lnSpc>
                <a:spcPts val="2725"/>
              </a:lnSpc>
            </a:pPr>
            <a:r>
              <a:rPr lang="en-US" sz="2310" dirty="0">
                <a:solidFill>
                  <a:srgbClr val="08336D"/>
                </a:solidFill>
                <a:latin typeface="Montserrat Extra-Bold Bold"/>
              </a:rPr>
              <a:t>TATA CARA PENDAFTARAN </a:t>
            </a:r>
          </a:p>
          <a:p>
            <a:pPr>
              <a:lnSpc>
                <a:spcPts val="2725"/>
              </a:lnSpc>
            </a:pPr>
            <a:r>
              <a:rPr lang="en-US" sz="2310" dirty="0">
                <a:solidFill>
                  <a:srgbClr val="08336D"/>
                </a:solidFill>
                <a:latin typeface="Montserrat Extra-Bold Bold"/>
              </a:rPr>
              <a:t>IMPLEMENTASI KURIKULUM MERDEKA</a:t>
            </a:r>
          </a:p>
        </p:txBody>
      </p:sp>
      <p:pic>
        <p:nvPicPr>
          <p:cNvPr id="8" name="Picture 8"/>
          <p:cNvPicPr>
            <a:picLocks noChangeAspect="1"/>
          </p:cNvPicPr>
          <p:nvPr/>
        </p:nvPicPr>
        <p:blipFill>
          <a:blip r:embed="rId5" cstate="print"/>
          <a:srcRect/>
          <a:stretch>
            <a:fillRect/>
          </a:stretch>
        </p:blipFill>
        <p:spPr>
          <a:xfrm rot="-433704">
            <a:off x="846359" y="2060246"/>
            <a:ext cx="2759172" cy="3333857"/>
          </a:xfrm>
          <a:prstGeom prst="rect">
            <a:avLst/>
          </a:prstGeom>
        </p:spPr>
      </p:pic>
      <p:pic>
        <p:nvPicPr>
          <p:cNvPr id="9" name="Picture 9"/>
          <p:cNvPicPr>
            <a:picLocks noChangeAspect="1"/>
          </p:cNvPicPr>
          <p:nvPr/>
        </p:nvPicPr>
        <p:blipFill>
          <a:blip r:embed="rId6" cstate="print"/>
          <a:srcRect/>
          <a:stretch>
            <a:fillRect/>
          </a:stretch>
        </p:blipFill>
        <p:spPr>
          <a:xfrm rot="236999">
            <a:off x="2383825" y="3613590"/>
            <a:ext cx="3636156" cy="2332500"/>
          </a:xfrm>
          <a:prstGeom prst="rect">
            <a:avLst/>
          </a:prstGeom>
        </p:spPr>
      </p:pic>
      <p:grpSp>
        <p:nvGrpSpPr>
          <p:cNvPr id="10" name="Group 10"/>
          <p:cNvGrpSpPr/>
          <p:nvPr/>
        </p:nvGrpSpPr>
        <p:grpSpPr>
          <a:xfrm>
            <a:off x="1296811" y="1232987"/>
            <a:ext cx="4405163" cy="585049"/>
            <a:chOff x="14657" y="39631"/>
            <a:chExt cx="9685241" cy="1286293"/>
          </a:xfrm>
        </p:grpSpPr>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0625">
              <a:off x="1780308" y="-272674"/>
              <a:ext cx="504591" cy="1290813"/>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230625">
              <a:off x="509569" y="-455281"/>
              <a:ext cx="635261" cy="1625085"/>
            </a:xfrm>
            <a:prstGeom prst="rect">
              <a:avLst/>
            </a:prstGeom>
          </p:spPr>
        </p:pic>
        <p:sp>
          <p:nvSpPr>
            <p:cNvPr id="13" name="TextBox 13"/>
            <p:cNvSpPr txBox="1"/>
            <p:nvPr/>
          </p:nvSpPr>
          <p:spPr>
            <a:xfrm>
              <a:off x="260864" y="74488"/>
              <a:ext cx="9439034" cy="1251436"/>
            </a:xfrm>
            <a:prstGeom prst="rect">
              <a:avLst/>
            </a:prstGeom>
          </p:spPr>
          <p:txBody>
            <a:bodyPr lIns="0" tIns="0" rIns="0" bIns="0" rtlCol="0" anchor="t">
              <a:spAutoFit/>
            </a:bodyPr>
            <a:lstStyle/>
            <a:p>
              <a:pPr>
                <a:lnSpc>
                  <a:spcPts val="2269"/>
                </a:lnSpc>
              </a:pPr>
              <a:r>
                <a:rPr lang="en-US" sz="1815">
                  <a:solidFill>
                    <a:srgbClr val="1E4684"/>
                  </a:solidFill>
                  <a:latin typeface="Montserrat Semi-Bold"/>
                </a:rPr>
                <a:t>Selamat! Anda akan mendapatkan</a:t>
              </a:r>
              <a:r>
                <a:rPr lang="en-US" sz="1815">
                  <a:solidFill>
                    <a:srgbClr val="1E4684"/>
                  </a:solidFill>
                  <a:latin typeface="Montserrat Semi-Bold Bold"/>
                </a:rPr>
                <a:t> Rekomendasi Umum dan Khusus</a:t>
              </a:r>
            </a:p>
          </p:txBody>
        </p:sp>
      </p:grpSp>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34444">
            <a:off x="5341668" y="3063860"/>
            <a:ext cx="466823" cy="485641"/>
          </a:xfrm>
          <a:prstGeom prst="rect">
            <a:avLst/>
          </a:prstGeom>
        </p:spPr>
      </p:pic>
      <p:sp>
        <p:nvSpPr>
          <p:cNvPr id="15" name="TextBox 15"/>
          <p:cNvSpPr txBox="1"/>
          <p:nvPr/>
        </p:nvSpPr>
        <p:spPr>
          <a:xfrm>
            <a:off x="3804308" y="2154823"/>
            <a:ext cx="1770771" cy="1140953"/>
          </a:xfrm>
          <a:prstGeom prst="rect">
            <a:avLst/>
          </a:prstGeom>
        </p:spPr>
        <p:txBody>
          <a:bodyPr lIns="0" tIns="0" rIns="0" bIns="0" rtlCol="0" anchor="t">
            <a:spAutoFit/>
          </a:bodyPr>
          <a:lstStyle/>
          <a:p>
            <a:pPr>
              <a:lnSpc>
                <a:spcPts val="1493"/>
              </a:lnSpc>
            </a:pPr>
            <a:r>
              <a:rPr lang="en-US" sz="1194">
                <a:solidFill>
                  <a:srgbClr val="1E4684"/>
                </a:solidFill>
                <a:latin typeface="Montserrat Semi-Bold Bold"/>
              </a:rPr>
              <a:t>Pelajari dan terapkan</a:t>
            </a:r>
            <a:r>
              <a:rPr lang="en-US" sz="1194">
                <a:solidFill>
                  <a:srgbClr val="1E4684"/>
                </a:solidFill>
                <a:latin typeface="Montserrat Semi-Bold"/>
              </a:rPr>
              <a:t> rekomendasi umum dan khusus ini untuk melangkah ke tahap Implementasi Kurikulum Merdeka</a:t>
            </a:r>
          </a:p>
        </p:txBody>
      </p:sp>
      <p:pic>
        <p:nvPicPr>
          <p:cNvPr id="16" name="Picture 16"/>
          <p:cNvPicPr>
            <a:picLocks noChangeAspect="1"/>
          </p:cNvPicPr>
          <p:nvPr/>
        </p:nvPicPr>
        <p:blipFill>
          <a:blip r:embed="rId11" cstate="print"/>
          <a:srcRect/>
          <a:stretch>
            <a:fillRect/>
          </a:stretch>
        </p:blipFill>
        <p:spPr>
          <a:xfrm>
            <a:off x="4716094" y="5486333"/>
            <a:ext cx="366585" cy="362002"/>
          </a:xfrm>
          <a:prstGeom prst="rect">
            <a:avLst/>
          </a:prstGeom>
        </p:spPr>
      </p:pic>
      <p:sp>
        <p:nvSpPr>
          <p:cNvPr id="17" name="TextBox 17"/>
          <p:cNvSpPr txBox="1"/>
          <p:nvPr/>
        </p:nvSpPr>
        <p:spPr>
          <a:xfrm>
            <a:off x="3173301" y="5401618"/>
            <a:ext cx="1337464" cy="554511"/>
          </a:xfrm>
          <a:prstGeom prst="rect">
            <a:avLst/>
          </a:prstGeom>
        </p:spPr>
        <p:txBody>
          <a:bodyPr lIns="0" tIns="0" rIns="0" bIns="0" rtlCol="0" anchor="t">
            <a:spAutoFit/>
          </a:bodyPr>
          <a:lstStyle/>
          <a:p>
            <a:pPr>
              <a:lnSpc>
                <a:spcPts val="1090"/>
              </a:lnSpc>
            </a:pPr>
            <a:r>
              <a:rPr lang="en-US" sz="872">
                <a:solidFill>
                  <a:srgbClr val="1E4684"/>
                </a:solidFill>
                <a:latin typeface="Montserrat Semi-Bold"/>
              </a:rPr>
              <a:t>Rekomendasi ini </a:t>
            </a:r>
            <a:r>
              <a:rPr lang="en-US" sz="872">
                <a:solidFill>
                  <a:srgbClr val="1E4684"/>
                </a:solidFill>
                <a:latin typeface="Montserrat Semi-Bold Bold"/>
              </a:rPr>
              <a:t>dapat diunduh</a:t>
            </a:r>
            <a:r>
              <a:rPr lang="en-US" sz="872">
                <a:solidFill>
                  <a:srgbClr val="1E4684"/>
                </a:solidFill>
                <a:latin typeface="Montserrat Semi-Bold"/>
              </a:rPr>
              <a:t> dalam format PDF melalui menu </a:t>
            </a:r>
            <a:r>
              <a:rPr lang="en-US" sz="872">
                <a:solidFill>
                  <a:srgbClr val="1E4684"/>
                </a:solidFill>
                <a:latin typeface="Montserrat Semi-Bold Bold"/>
              </a:rPr>
              <a:t>"UNDUH HASIL"</a:t>
            </a:r>
          </a:p>
        </p:txBody>
      </p:sp>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581205" flipH="1" flipV="1">
            <a:off x="4276626" y="5740129"/>
            <a:ext cx="468279" cy="346527"/>
          </a:xfrm>
          <a:prstGeom prst="rect">
            <a:avLst/>
          </a:prstGeom>
        </p:spPr>
      </p:pic>
      <p:pic>
        <p:nvPicPr>
          <p:cNvPr id="19" name="Picture 19"/>
          <p:cNvPicPr>
            <a:picLocks noChangeAspect="1"/>
          </p:cNvPicPr>
          <p:nvPr/>
        </p:nvPicPr>
        <p:blipFill>
          <a:blip r:embed="rId14" cstate="print"/>
          <a:srcRect b="27273"/>
          <a:stretch>
            <a:fillRect/>
          </a:stretch>
        </p:blipFill>
        <p:spPr>
          <a:xfrm>
            <a:off x="6694736" y="1799367"/>
            <a:ext cx="2648625" cy="4558677"/>
          </a:xfrm>
          <a:prstGeom prst="rect">
            <a:avLst/>
          </a:prstGeom>
        </p:spPr>
      </p:pic>
      <p:pic>
        <p:nvPicPr>
          <p:cNvPr id="20" name="Picture 20"/>
          <p:cNvPicPr>
            <a:picLocks noChangeAspect="1"/>
          </p:cNvPicPr>
          <p:nvPr/>
        </p:nvPicPr>
        <p:blipFill>
          <a:blip r:embed="rId15" cstate="print"/>
          <a:srcRect b="28097"/>
          <a:stretch>
            <a:fillRect/>
          </a:stretch>
        </p:blipFill>
        <p:spPr>
          <a:xfrm>
            <a:off x="9196601" y="1858295"/>
            <a:ext cx="2439669" cy="4499749"/>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53BD-E800-49DC-B848-3000DA4B089C}"/>
              </a:ext>
            </a:extLst>
          </p:cNvPr>
          <p:cNvSpPr>
            <a:spLocks noGrp="1"/>
          </p:cNvSpPr>
          <p:nvPr>
            <p:ph type="title"/>
          </p:nvPr>
        </p:nvSpPr>
        <p:spPr>
          <a:xfrm>
            <a:off x="1967541" y="1220755"/>
            <a:ext cx="10128448" cy="1035373"/>
          </a:xfrm>
        </p:spPr>
        <p:txBody>
          <a:bodyPr/>
          <a:lstStyle/>
          <a:p>
            <a:r>
              <a:rPr lang="en-US" dirty="0"/>
              <a:t>MATERI LENGKAP KURIKULUM  MERDEKA DAPAT DIAKSES     MELALUI:</a:t>
            </a:r>
            <a:br>
              <a:rPr lang="en-US" dirty="0"/>
            </a:br>
            <a:endParaRPr lang="en-ID" dirty="0"/>
          </a:p>
        </p:txBody>
      </p:sp>
      <p:graphicFrame>
        <p:nvGraphicFramePr>
          <p:cNvPr id="3" name="Table 2">
            <a:extLst>
              <a:ext uri="{FF2B5EF4-FFF2-40B4-BE49-F238E27FC236}">
                <a16:creationId xmlns:a16="http://schemas.microsoft.com/office/drawing/2014/main" id="{CF439DCF-3239-4C03-8B82-1FF7CA19C120}"/>
              </a:ext>
            </a:extLst>
          </p:cNvPr>
          <p:cNvGraphicFramePr>
            <a:graphicFrameLocks noGrp="1"/>
          </p:cNvGraphicFramePr>
          <p:nvPr>
            <p:extLst>
              <p:ext uri="{D42A27DB-BD31-4B8C-83A1-F6EECF244321}">
                <p14:modId xmlns:p14="http://schemas.microsoft.com/office/powerpoint/2010/main" val="3350235605"/>
              </p:ext>
            </p:extLst>
          </p:nvPr>
        </p:nvGraphicFramePr>
        <p:xfrm>
          <a:off x="1526875" y="3673642"/>
          <a:ext cx="10569115" cy="572961"/>
        </p:xfrm>
        <a:graphic>
          <a:graphicData uri="http://schemas.openxmlformats.org/drawingml/2006/table">
            <a:tbl>
              <a:tblPr firstRow="1" firstCol="1" bandRow="1">
                <a:tableStyleId>{5C22544A-7EE6-4342-B048-85BDC9FD1C3A}</a:tableStyleId>
              </a:tblPr>
              <a:tblGrid>
                <a:gridCol w="10569115">
                  <a:extLst>
                    <a:ext uri="{9D8B030D-6E8A-4147-A177-3AD203B41FA5}">
                      <a16:colId xmlns:a16="http://schemas.microsoft.com/office/drawing/2014/main" val="2665309077"/>
                    </a:ext>
                  </a:extLst>
                </a:gridCol>
              </a:tblGrid>
              <a:tr h="429473">
                <a:tc>
                  <a:txBody>
                    <a:bodyPr/>
                    <a:lstStyle/>
                    <a:p>
                      <a:pPr>
                        <a:lnSpc>
                          <a:spcPct val="107000"/>
                        </a:lnSpc>
                        <a:spcAft>
                          <a:spcPts val="800"/>
                        </a:spcAft>
                      </a:pPr>
                      <a:r>
                        <a:rPr lang="en-US" sz="3700" u="sng" dirty="0">
                          <a:effectLst/>
                          <a:hlinkClick r:id="rId2"/>
                        </a:rPr>
                        <a:t>https://linktr.ee/pembelajaranparadigmabaru</a:t>
                      </a:r>
                      <a:r>
                        <a:rPr lang="en-US" sz="3700" dirty="0">
                          <a:effectLst/>
                        </a:rPr>
                        <a:t> </a:t>
                      </a:r>
                      <a:endParaRPr lang="en-ID" sz="37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solidFill>
                      <a:schemeClr val="accent4">
                        <a:lumMod val="40000"/>
                        <a:lumOff val="60000"/>
                      </a:schemeClr>
                    </a:solidFill>
                  </a:tcPr>
                </a:tc>
                <a:extLst>
                  <a:ext uri="{0D108BD9-81ED-4DB2-BD59-A6C34878D82A}">
                    <a16:rowId xmlns:a16="http://schemas.microsoft.com/office/drawing/2014/main" val="3841675942"/>
                  </a:ext>
                </a:extLst>
              </a:tr>
            </a:tbl>
          </a:graphicData>
        </a:graphic>
      </p:graphicFrame>
      <p:sp>
        <p:nvSpPr>
          <p:cNvPr id="7" name="TextBox 6">
            <a:extLst>
              <a:ext uri="{FF2B5EF4-FFF2-40B4-BE49-F238E27FC236}">
                <a16:creationId xmlns:a16="http://schemas.microsoft.com/office/drawing/2014/main" id="{8FF3AA22-F856-4A9C-8B22-A291B023F696}"/>
              </a:ext>
            </a:extLst>
          </p:cNvPr>
          <p:cNvSpPr txBox="1"/>
          <p:nvPr/>
        </p:nvSpPr>
        <p:spPr>
          <a:xfrm>
            <a:off x="3066796" y="4608885"/>
            <a:ext cx="7489271" cy="646331"/>
          </a:xfrm>
          <a:prstGeom prst="rect">
            <a:avLst/>
          </a:prstGeom>
          <a:noFill/>
        </p:spPr>
        <p:txBody>
          <a:bodyPr wrap="square">
            <a:spAutoFit/>
          </a:bodyPr>
          <a:lstStyle/>
          <a:p>
            <a:r>
              <a:rPr lang="en-ID" sz="3600" b="0" i="0" u="sng" dirty="0">
                <a:solidFill>
                  <a:srgbClr val="2B00FE"/>
                </a:solidFill>
                <a:effectLst/>
                <a:latin typeface="Roboto" panose="02000000000000000000" pitchFamily="2" charset="0"/>
                <a:hlinkClick r:id="rId3"/>
              </a:rPr>
              <a:t>https://guru.kemdikbud.go.id/</a:t>
            </a:r>
            <a:r>
              <a:rPr lang="en-ID" sz="3600" b="0" i="0" u="sng" dirty="0">
                <a:solidFill>
                  <a:srgbClr val="2B00FE"/>
                </a:solidFill>
                <a:effectLst/>
                <a:latin typeface="Roboto" panose="02000000000000000000" pitchFamily="2" charset="0"/>
              </a:rPr>
              <a:t> </a:t>
            </a:r>
            <a:endParaRPr lang="en-ID" sz="3600" dirty="0"/>
          </a:p>
        </p:txBody>
      </p:sp>
      <p:sp>
        <p:nvSpPr>
          <p:cNvPr id="8" name="TextBox 7">
            <a:extLst>
              <a:ext uri="{FF2B5EF4-FFF2-40B4-BE49-F238E27FC236}">
                <a16:creationId xmlns:a16="http://schemas.microsoft.com/office/drawing/2014/main" id="{EB5BC124-C7A5-4AA2-B6F7-E86403D642B5}"/>
              </a:ext>
            </a:extLst>
          </p:cNvPr>
          <p:cNvSpPr txBox="1"/>
          <p:nvPr/>
        </p:nvSpPr>
        <p:spPr>
          <a:xfrm>
            <a:off x="3254315" y="5883541"/>
            <a:ext cx="6094562" cy="646331"/>
          </a:xfrm>
          <a:prstGeom prst="rect">
            <a:avLst/>
          </a:prstGeom>
          <a:solidFill>
            <a:schemeClr val="accent5">
              <a:lumMod val="20000"/>
              <a:lumOff val="80000"/>
            </a:schemeClr>
          </a:solidFill>
        </p:spPr>
        <p:txBody>
          <a:bodyPr wrap="square">
            <a:spAutoFit/>
          </a:bodyPr>
          <a:lstStyle/>
          <a:p>
            <a:r>
              <a:rPr lang="en-ID" b="0" i="0" dirty="0">
                <a:solidFill>
                  <a:srgbClr val="212529"/>
                </a:solidFill>
                <a:effectLst/>
                <a:latin typeface="Lato" panose="020F0502020204030203" pitchFamily="34" charset="0"/>
              </a:rPr>
              <a:t>Mari instal Platform Merdeka </a:t>
            </a:r>
            <a:r>
              <a:rPr lang="en-ID" b="0" i="0" dirty="0" err="1">
                <a:solidFill>
                  <a:srgbClr val="212529"/>
                </a:solidFill>
                <a:effectLst/>
                <a:latin typeface="Lato" panose="020F0502020204030203" pitchFamily="34" charset="0"/>
              </a:rPr>
              <a:t>Mengajar</a:t>
            </a:r>
            <a:r>
              <a:rPr lang="en-ID" b="0" i="0" dirty="0">
                <a:solidFill>
                  <a:srgbClr val="212529"/>
                </a:solidFill>
                <a:effectLst/>
                <a:latin typeface="Lato" panose="020F0502020204030203" pitchFamily="34" charset="0"/>
              </a:rPr>
              <a:t> pada </a:t>
            </a:r>
            <a:r>
              <a:rPr lang="en-ID" b="0" i="0" dirty="0" err="1">
                <a:solidFill>
                  <a:srgbClr val="212529"/>
                </a:solidFill>
                <a:effectLst/>
                <a:latin typeface="Lato" panose="020F0502020204030203" pitchFamily="34" charset="0"/>
              </a:rPr>
              <a:t>gawai</a:t>
            </a:r>
            <a:r>
              <a:rPr lang="en-ID" b="0" i="0" dirty="0">
                <a:solidFill>
                  <a:srgbClr val="212529"/>
                </a:solidFill>
                <a:effectLst/>
                <a:latin typeface="Lato" panose="020F0502020204030203" pitchFamily="34" charset="0"/>
              </a:rPr>
              <a:t> Android </a:t>
            </a:r>
            <a:r>
              <a:rPr lang="en-ID" b="0" i="0" dirty="0" err="1">
                <a:solidFill>
                  <a:srgbClr val="212529"/>
                </a:solidFill>
                <a:effectLst/>
                <a:latin typeface="Lato" panose="020F0502020204030203" pitchFamily="34" charset="0"/>
              </a:rPr>
              <a:t>melalui</a:t>
            </a:r>
            <a:r>
              <a:rPr lang="en-ID" b="0" i="0" dirty="0">
                <a:solidFill>
                  <a:srgbClr val="212529"/>
                </a:solidFill>
                <a:effectLst/>
                <a:latin typeface="Lato" panose="020F0502020204030203" pitchFamily="34" charset="0"/>
              </a:rPr>
              <a:t> </a:t>
            </a:r>
            <a:r>
              <a:rPr lang="en-ID" b="0" i="0" dirty="0" err="1">
                <a:solidFill>
                  <a:srgbClr val="212529"/>
                </a:solidFill>
                <a:effectLst/>
                <a:latin typeface="Lato" panose="020F0502020204030203" pitchFamily="34" charset="0"/>
              </a:rPr>
              <a:t>tautan</a:t>
            </a:r>
            <a:r>
              <a:rPr lang="en-ID" b="0" i="0" dirty="0">
                <a:solidFill>
                  <a:srgbClr val="212529"/>
                </a:solidFill>
                <a:effectLst/>
                <a:latin typeface="Lato" panose="020F0502020204030203" pitchFamily="34" charset="0"/>
              </a:rPr>
              <a:t> </a:t>
            </a:r>
            <a:r>
              <a:rPr lang="en-ID" b="0" i="0" u="none" strike="noStrike" dirty="0">
                <a:solidFill>
                  <a:srgbClr val="0000FF"/>
                </a:solidFill>
                <a:effectLst/>
                <a:latin typeface="Lato" panose="020F0502020204030203" pitchFamily="34" charset="0"/>
                <a:hlinkClick r:id="rId4"/>
              </a:rPr>
              <a:t>bit.ly/</a:t>
            </a:r>
            <a:r>
              <a:rPr lang="en-ID" b="0" i="0" u="none" strike="noStrike" dirty="0" err="1">
                <a:solidFill>
                  <a:srgbClr val="0000FF"/>
                </a:solidFill>
                <a:effectLst/>
                <a:latin typeface="Lato" panose="020F0502020204030203" pitchFamily="34" charset="0"/>
                <a:hlinkClick r:id="rId4"/>
              </a:rPr>
              <a:t>platformmerdekamengajar</a:t>
            </a:r>
            <a:endParaRPr lang="en-ID" dirty="0"/>
          </a:p>
        </p:txBody>
      </p:sp>
    </p:spTree>
    <p:extLst>
      <p:ext uri="{BB962C8B-B14F-4D97-AF65-F5344CB8AC3E}">
        <p14:creationId xmlns:p14="http://schemas.microsoft.com/office/powerpoint/2010/main" val="3773693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1"/>
        <p:cNvGrpSpPr/>
        <p:nvPr/>
      </p:nvGrpSpPr>
      <p:grpSpPr>
        <a:xfrm>
          <a:off x="0" y="0"/>
          <a:ext cx="0" cy="0"/>
          <a:chOff x="0" y="0"/>
          <a:chExt cx="0" cy="0"/>
        </a:xfrm>
      </p:grpSpPr>
      <p:sp>
        <p:nvSpPr>
          <p:cNvPr id="2062" name="Google Shape;2062;p78">
            <a:hlinkClick r:id="" action="ppaction://noaction"/>
          </p:cNvPr>
          <p:cNvSpPr/>
          <p:nvPr/>
        </p:nvSpPr>
        <p:spPr>
          <a:xfrm rot="5400000">
            <a:off x="10847267" y="2075904"/>
            <a:ext cx="1266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063" name="Google Shape;2063;p78">
            <a:hlinkClick r:id="" action="ppaction://noaction"/>
          </p:cNvPr>
          <p:cNvSpPr/>
          <p:nvPr/>
        </p:nvSpPr>
        <p:spPr>
          <a:xfrm rot="5400000">
            <a:off x="10801256" y="786233"/>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064" name="Google Shape;2064;p78">
            <a:hlinkClick r:id="" action="ppaction://noaction"/>
          </p:cNvPr>
          <p:cNvSpPr/>
          <p:nvPr/>
        </p:nvSpPr>
        <p:spPr>
          <a:xfrm rot="5400000">
            <a:off x="10785456" y="3383511"/>
            <a:ext cx="13904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065" name="Google Shape;2065;p78">
            <a:hlinkClick r:id="" action="ppaction://noaction"/>
          </p:cNvPr>
          <p:cNvSpPr/>
          <p:nvPr/>
        </p:nvSpPr>
        <p:spPr>
          <a:xfrm rot="5400000">
            <a:off x="10801256" y="6001668"/>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066" name="Google Shape;2066;p78">
            <a:hlinkClick r:id="" action="ppaction://noaction"/>
          </p:cNvPr>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067" name="Google Shape;2067;p78"/>
          <p:cNvSpPr txBox="1">
            <a:spLocks noGrp="1"/>
          </p:cNvSpPr>
          <p:nvPr>
            <p:ph type="title"/>
          </p:nvPr>
        </p:nvSpPr>
        <p:spPr>
          <a:xfrm>
            <a:off x="793667" y="620767"/>
            <a:ext cx="10436000" cy="634000"/>
          </a:xfrm>
          <a:prstGeom prst="rect">
            <a:avLst/>
          </a:prstGeom>
        </p:spPr>
        <p:txBody>
          <a:bodyPr spcFirstLastPara="1" wrap="square" lIns="121900" tIns="121900" rIns="121900" bIns="121900" anchor="ctr" anchorCtr="0">
            <a:noAutofit/>
          </a:bodyPr>
          <a:lstStyle/>
          <a:p>
            <a:pPr>
              <a:buClr>
                <a:srgbClr val="013066"/>
              </a:buClr>
              <a:buSzPts val="1800"/>
            </a:pPr>
            <a:r>
              <a:rPr lang="en" sz="2400">
                <a:solidFill>
                  <a:srgbClr val="14274E"/>
                </a:solidFill>
              </a:rPr>
              <a:t>Untuk satuan pendidikan yang memilih Kurikulum Merdeka, implementasinya dapat disesuaikan dengan kesiapan masing-masing</a:t>
            </a:r>
            <a:endParaRPr sz="4267">
              <a:solidFill>
                <a:srgbClr val="14274E"/>
              </a:solidFill>
            </a:endParaRPr>
          </a:p>
        </p:txBody>
      </p:sp>
      <p:sp>
        <p:nvSpPr>
          <p:cNvPr id="2068" name="Google Shape;2068;p78"/>
          <p:cNvSpPr txBox="1"/>
          <p:nvPr/>
        </p:nvSpPr>
        <p:spPr>
          <a:xfrm>
            <a:off x="826733" y="1295867"/>
            <a:ext cx="10092800" cy="1231066"/>
          </a:xfrm>
          <a:prstGeom prst="rect">
            <a:avLst/>
          </a:prstGeom>
          <a:noFill/>
          <a:ln>
            <a:noFill/>
          </a:ln>
        </p:spPr>
        <p:txBody>
          <a:bodyPr spcFirstLastPara="1" wrap="square" lIns="121900" tIns="121900" rIns="121900" bIns="121900" anchor="t" anchorCtr="0">
            <a:spAutoFit/>
          </a:bodyPr>
          <a:lstStyle/>
          <a:p>
            <a:r>
              <a:rPr lang="en" sz="1600">
                <a:solidFill>
                  <a:srgbClr val="434343"/>
                </a:solidFill>
                <a:latin typeface="Nunito"/>
                <a:ea typeface="Nunito"/>
                <a:cs typeface="Nunito"/>
                <a:sym typeface="Nunito"/>
              </a:rPr>
              <a:t>Satuan pendidikan menentukan pilihan berdasarkan </a:t>
            </a:r>
            <a:r>
              <a:rPr lang="en" sz="1600" b="1">
                <a:solidFill>
                  <a:srgbClr val="434343"/>
                </a:solidFill>
                <a:latin typeface="Nunito"/>
                <a:ea typeface="Nunito"/>
                <a:cs typeface="Nunito"/>
                <a:sym typeface="Nunito"/>
              </a:rPr>
              <a:t>Angket Kesiapan Implementasi Kurikulum Prototipe</a:t>
            </a:r>
            <a:r>
              <a:rPr lang="en" sz="1600">
                <a:solidFill>
                  <a:srgbClr val="434343"/>
                </a:solidFill>
                <a:latin typeface="Nunito"/>
                <a:ea typeface="Nunito"/>
                <a:cs typeface="Nunito"/>
                <a:sym typeface="Nunito"/>
              </a:rPr>
              <a:t> yang mengukur </a:t>
            </a:r>
            <a:r>
              <a:rPr lang="en" sz="1600" b="1">
                <a:solidFill>
                  <a:srgbClr val="434343"/>
                </a:solidFill>
                <a:latin typeface="Nunito"/>
                <a:ea typeface="Nunito"/>
                <a:cs typeface="Nunito"/>
                <a:sym typeface="Nunito"/>
              </a:rPr>
              <a:t>kesiapan guru dan tenaga kependidikan.</a:t>
            </a:r>
            <a:r>
              <a:rPr lang="en" sz="1600">
                <a:solidFill>
                  <a:srgbClr val="434343"/>
                </a:solidFill>
                <a:latin typeface="Nunito"/>
                <a:ea typeface="Nunito"/>
                <a:cs typeface="Nunito"/>
                <a:sym typeface="Nunito"/>
              </a:rPr>
              <a:t> Tidak ada pilihan yang paling benar, yang ada pilihan yang paling sesuai kesiapan satuan pendidikan. Semakin sesuai maka semakin efektif implementasi Kurikulum Prototipe.</a:t>
            </a:r>
            <a:endParaRPr sz="2400">
              <a:solidFill>
                <a:srgbClr val="434343"/>
              </a:solidFill>
              <a:latin typeface="Nunito"/>
              <a:ea typeface="Nunito"/>
              <a:cs typeface="Nunito"/>
              <a:sym typeface="Nunito"/>
            </a:endParaRPr>
          </a:p>
        </p:txBody>
      </p:sp>
      <p:sp>
        <p:nvSpPr>
          <p:cNvPr id="2069" name="Google Shape;2069;p78"/>
          <p:cNvSpPr/>
          <p:nvPr/>
        </p:nvSpPr>
        <p:spPr>
          <a:xfrm>
            <a:off x="928333" y="3858184"/>
            <a:ext cx="4950000" cy="1094800"/>
          </a:xfrm>
          <a:prstGeom prst="roundRect">
            <a:avLst>
              <a:gd name="adj" fmla="val 25813"/>
            </a:avLst>
          </a:prstGeom>
          <a:solidFill>
            <a:schemeClr val="lt2"/>
          </a:solidFill>
          <a:ln w="9525" cap="flat" cmpd="sng">
            <a:solidFill>
              <a:srgbClr val="394867"/>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Ubuntu"/>
              <a:ea typeface="Ubuntu"/>
              <a:cs typeface="Ubuntu"/>
              <a:sym typeface="Ubuntu"/>
            </a:endParaRPr>
          </a:p>
        </p:txBody>
      </p:sp>
      <p:sp>
        <p:nvSpPr>
          <p:cNvPr id="2070" name="Google Shape;2070;p78"/>
          <p:cNvSpPr/>
          <p:nvPr/>
        </p:nvSpPr>
        <p:spPr>
          <a:xfrm>
            <a:off x="928333" y="5100284"/>
            <a:ext cx="4950000" cy="1094800"/>
          </a:xfrm>
          <a:prstGeom prst="roundRect">
            <a:avLst>
              <a:gd name="adj" fmla="val 25813"/>
            </a:avLst>
          </a:prstGeom>
          <a:solidFill>
            <a:schemeClr val="lt2"/>
          </a:solidFill>
          <a:ln w="9525" cap="flat" cmpd="sng">
            <a:solidFill>
              <a:srgbClr val="394867"/>
            </a:solidFill>
            <a:prstDash val="solid"/>
            <a:round/>
            <a:headEnd type="none" w="sm" len="sm"/>
            <a:tailEnd type="none" w="sm" len="sm"/>
          </a:ln>
        </p:spPr>
        <p:txBody>
          <a:bodyPr spcFirstLastPara="1" wrap="square" lIns="121900" tIns="121900" rIns="121900" bIns="121900" anchor="ctr" anchorCtr="0">
            <a:noAutofit/>
          </a:bodyPr>
          <a:lstStyle/>
          <a:p>
            <a:endParaRPr sz="2400">
              <a:solidFill>
                <a:schemeClr val="accent1"/>
              </a:solidFill>
              <a:latin typeface="Ubuntu"/>
              <a:ea typeface="Ubuntu"/>
              <a:cs typeface="Ubuntu"/>
              <a:sym typeface="Ubuntu"/>
            </a:endParaRPr>
          </a:p>
        </p:txBody>
      </p:sp>
      <p:sp>
        <p:nvSpPr>
          <p:cNvPr id="2071" name="Google Shape;2071;p78"/>
          <p:cNvSpPr/>
          <p:nvPr/>
        </p:nvSpPr>
        <p:spPr>
          <a:xfrm>
            <a:off x="928333" y="2616100"/>
            <a:ext cx="4950000" cy="1094800"/>
          </a:xfrm>
          <a:prstGeom prst="roundRect">
            <a:avLst>
              <a:gd name="adj" fmla="val 25813"/>
            </a:avLst>
          </a:prstGeom>
          <a:solidFill>
            <a:schemeClr val="lt2"/>
          </a:solidFill>
          <a:ln w="9525" cap="flat" cmpd="sng">
            <a:solidFill>
              <a:srgbClr val="394867"/>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Ubuntu"/>
              <a:ea typeface="Ubuntu"/>
              <a:cs typeface="Ubuntu"/>
              <a:sym typeface="Ubuntu"/>
            </a:endParaRPr>
          </a:p>
        </p:txBody>
      </p:sp>
      <p:sp>
        <p:nvSpPr>
          <p:cNvPr id="2072" name="Google Shape;2072;p78"/>
          <p:cNvSpPr txBox="1"/>
          <p:nvPr/>
        </p:nvSpPr>
        <p:spPr>
          <a:xfrm>
            <a:off x="1061300" y="5099867"/>
            <a:ext cx="3901200" cy="471600"/>
          </a:xfrm>
          <a:prstGeom prst="rect">
            <a:avLst/>
          </a:prstGeom>
          <a:noFill/>
          <a:ln>
            <a:noFill/>
          </a:ln>
        </p:spPr>
        <p:txBody>
          <a:bodyPr spcFirstLastPara="1" wrap="square" lIns="121900" tIns="121900" rIns="121900" bIns="121900" anchor="ctr" anchorCtr="0">
            <a:noAutofit/>
          </a:bodyPr>
          <a:lstStyle/>
          <a:p>
            <a:r>
              <a:rPr lang="en" sz="1733">
                <a:solidFill>
                  <a:srgbClr val="394867"/>
                </a:solidFill>
                <a:latin typeface="Ubuntu Medium"/>
                <a:ea typeface="Ubuntu Medium"/>
                <a:cs typeface="Ubuntu Medium"/>
                <a:sym typeface="Ubuntu Medium"/>
              </a:rPr>
              <a:t>Pilihan 3:</a:t>
            </a:r>
            <a:r>
              <a:rPr lang="en" sz="1733" b="1">
                <a:solidFill>
                  <a:srgbClr val="394867"/>
                </a:solidFill>
                <a:latin typeface="Ubuntu"/>
                <a:ea typeface="Ubuntu"/>
                <a:cs typeface="Ubuntu"/>
                <a:sym typeface="Ubuntu"/>
              </a:rPr>
              <a:t> Mandiri Berbagi</a:t>
            </a:r>
            <a:endParaRPr sz="1733" b="1">
              <a:solidFill>
                <a:srgbClr val="394867"/>
              </a:solidFill>
              <a:latin typeface="Ubuntu"/>
              <a:ea typeface="Ubuntu"/>
              <a:cs typeface="Ubuntu"/>
              <a:sym typeface="Ubuntu"/>
            </a:endParaRPr>
          </a:p>
        </p:txBody>
      </p:sp>
      <p:sp>
        <p:nvSpPr>
          <p:cNvPr id="2073" name="Google Shape;2073;p78"/>
          <p:cNvSpPr txBox="1"/>
          <p:nvPr/>
        </p:nvSpPr>
        <p:spPr>
          <a:xfrm>
            <a:off x="1061312" y="5465300"/>
            <a:ext cx="4680000" cy="713200"/>
          </a:xfrm>
          <a:prstGeom prst="rect">
            <a:avLst/>
          </a:prstGeom>
          <a:noFill/>
          <a:ln>
            <a:noFill/>
          </a:ln>
        </p:spPr>
        <p:txBody>
          <a:bodyPr spcFirstLastPara="1" wrap="square" lIns="121900" tIns="121900" rIns="121900" bIns="121900" anchor="ctr" anchorCtr="0">
            <a:noAutofit/>
          </a:bodyPr>
          <a:lstStyle/>
          <a:p>
            <a:pPr>
              <a:buClr>
                <a:srgbClr val="000000"/>
              </a:buClr>
              <a:buSzPts val="1400"/>
            </a:pPr>
            <a:r>
              <a:rPr lang="en" sz="1333">
                <a:solidFill>
                  <a:srgbClr val="434343"/>
                </a:solidFill>
                <a:latin typeface="Nunito"/>
                <a:ea typeface="Nunito"/>
                <a:cs typeface="Nunito"/>
                <a:sym typeface="Nunito"/>
              </a:rPr>
              <a:t>Menerapkan Kurikulum Merdeka dengan </a:t>
            </a:r>
            <a:r>
              <a:rPr lang="en" sz="1333" b="1">
                <a:solidFill>
                  <a:srgbClr val="434343"/>
                </a:solidFill>
                <a:latin typeface="Nunito"/>
                <a:ea typeface="Nunito"/>
                <a:cs typeface="Nunito"/>
                <a:sym typeface="Nunito"/>
              </a:rPr>
              <a:t>mengembangkan sendiri berbagai perangkat ajar </a:t>
            </a:r>
            <a:r>
              <a:rPr lang="en" sz="1333">
                <a:solidFill>
                  <a:srgbClr val="434343"/>
                </a:solidFill>
                <a:latin typeface="Nunito"/>
                <a:ea typeface="Nunito"/>
                <a:cs typeface="Nunito"/>
                <a:sym typeface="Nunito"/>
              </a:rPr>
              <a:t>di satuan pendidikan PAUD, kelas 1, 4, 7 dan 10.</a:t>
            </a:r>
            <a:endParaRPr sz="1333">
              <a:solidFill>
                <a:srgbClr val="434343"/>
              </a:solidFill>
              <a:latin typeface="Nunito"/>
              <a:ea typeface="Nunito"/>
              <a:cs typeface="Nunito"/>
              <a:sym typeface="Nunito"/>
            </a:endParaRPr>
          </a:p>
        </p:txBody>
      </p:sp>
      <p:sp>
        <p:nvSpPr>
          <p:cNvPr id="2074" name="Google Shape;2074;p78"/>
          <p:cNvSpPr txBox="1"/>
          <p:nvPr/>
        </p:nvSpPr>
        <p:spPr>
          <a:xfrm>
            <a:off x="1061300" y="2568167"/>
            <a:ext cx="3901200" cy="471600"/>
          </a:xfrm>
          <a:prstGeom prst="rect">
            <a:avLst/>
          </a:prstGeom>
          <a:noFill/>
          <a:ln>
            <a:noFill/>
          </a:ln>
        </p:spPr>
        <p:txBody>
          <a:bodyPr spcFirstLastPara="1" wrap="square" lIns="121900" tIns="121900" rIns="121900" bIns="121900" anchor="ctr" anchorCtr="0">
            <a:noAutofit/>
          </a:bodyPr>
          <a:lstStyle/>
          <a:p>
            <a:r>
              <a:rPr lang="en" sz="1733">
                <a:solidFill>
                  <a:srgbClr val="394867"/>
                </a:solidFill>
                <a:latin typeface="Ubuntu Medium"/>
                <a:ea typeface="Ubuntu Medium"/>
                <a:cs typeface="Ubuntu Medium"/>
                <a:sym typeface="Ubuntu Medium"/>
              </a:rPr>
              <a:t>Pilihan 1:</a:t>
            </a:r>
            <a:r>
              <a:rPr lang="en" sz="1733" b="1">
                <a:solidFill>
                  <a:srgbClr val="394867"/>
                </a:solidFill>
                <a:latin typeface="Ubuntu"/>
                <a:ea typeface="Ubuntu"/>
                <a:cs typeface="Ubuntu"/>
                <a:sym typeface="Ubuntu"/>
              </a:rPr>
              <a:t> Mandiri Belajar</a:t>
            </a:r>
            <a:endParaRPr sz="1733" b="1">
              <a:solidFill>
                <a:srgbClr val="394867"/>
              </a:solidFill>
              <a:latin typeface="Ubuntu"/>
              <a:ea typeface="Ubuntu"/>
              <a:cs typeface="Ubuntu"/>
              <a:sym typeface="Ubuntu"/>
            </a:endParaRPr>
          </a:p>
        </p:txBody>
      </p:sp>
      <p:sp>
        <p:nvSpPr>
          <p:cNvPr id="2075" name="Google Shape;2075;p78"/>
          <p:cNvSpPr txBox="1"/>
          <p:nvPr/>
        </p:nvSpPr>
        <p:spPr>
          <a:xfrm>
            <a:off x="1061312" y="2933467"/>
            <a:ext cx="4680000" cy="713200"/>
          </a:xfrm>
          <a:prstGeom prst="rect">
            <a:avLst/>
          </a:prstGeom>
          <a:noFill/>
          <a:ln>
            <a:noFill/>
          </a:ln>
        </p:spPr>
        <p:txBody>
          <a:bodyPr spcFirstLastPara="1" wrap="square" lIns="121900" tIns="121900" rIns="121900" bIns="121900" anchor="ctr" anchorCtr="0">
            <a:noAutofit/>
          </a:bodyPr>
          <a:lstStyle/>
          <a:p>
            <a:pPr>
              <a:buClr>
                <a:srgbClr val="000000"/>
              </a:buClr>
              <a:buSzPts val="1400"/>
            </a:pPr>
            <a:r>
              <a:rPr lang="en" sz="1333">
                <a:solidFill>
                  <a:srgbClr val="434343"/>
                </a:solidFill>
                <a:latin typeface="Nunito"/>
                <a:ea typeface="Nunito"/>
                <a:cs typeface="Nunito"/>
                <a:sym typeface="Nunito"/>
              </a:rPr>
              <a:t>Menerapkan </a:t>
            </a:r>
            <a:r>
              <a:rPr lang="en" sz="1333" b="1">
                <a:solidFill>
                  <a:srgbClr val="434343"/>
                </a:solidFill>
                <a:latin typeface="Nunito"/>
                <a:ea typeface="Nunito"/>
                <a:cs typeface="Nunito"/>
                <a:sym typeface="Nunito"/>
              </a:rPr>
              <a:t>beberapa bagian dan prinsip </a:t>
            </a:r>
            <a:r>
              <a:rPr lang="en" sz="1333">
                <a:solidFill>
                  <a:srgbClr val="434343"/>
                </a:solidFill>
                <a:latin typeface="Nunito"/>
                <a:ea typeface="Nunito"/>
                <a:cs typeface="Nunito"/>
                <a:sym typeface="Nunito"/>
              </a:rPr>
              <a:t>Kurikulum Merdeka, </a:t>
            </a:r>
            <a:r>
              <a:rPr lang="en" sz="1333" b="1">
                <a:solidFill>
                  <a:srgbClr val="434343"/>
                </a:solidFill>
                <a:latin typeface="Nunito"/>
                <a:ea typeface="Nunito"/>
                <a:cs typeface="Nunito"/>
                <a:sym typeface="Nunito"/>
              </a:rPr>
              <a:t>tanpa mengganti </a:t>
            </a:r>
            <a:r>
              <a:rPr lang="en" sz="1333">
                <a:solidFill>
                  <a:srgbClr val="434343"/>
                </a:solidFill>
                <a:latin typeface="Nunito"/>
                <a:ea typeface="Nunito"/>
                <a:cs typeface="Nunito"/>
                <a:sym typeface="Nunito"/>
              </a:rPr>
              <a:t>kurikulum satuan pendidikan yang sedang diterapkan.</a:t>
            </a:r>
            <a:endParaRPr sz="1333">
              <a:solidFill>
                <a:srgbClr val="434343"/>
              </a:solidFill>
              <a:latin typeface="Nunito"/>
              <a:ea typeface="Nunito"/>
              <a:cs typeface="Nunito"/>
              <a:sym typeface="Nunito"/>
            </a:endParaRPr>
          </a:p>
        </p:txBody>
      </p:sp>
      <p:sp>
        <p:nvSpPr>
          <p:cNvPr id="2076" name="Google Shape;2076;p78"/>
          <p:cNvSpPr txBox="1"/>
          <p:nvPr/>
        </p:nvSpPr>
        <p:spPr>
          <a:xfrm>
            <a:off x="1061300" y="3833933"/>
            <a:ext cx="3901200" cy="471600"/>
          </a:xfrm>
          <a:prstGeom prst="rect">
            <a:avLst/>
          </a:prstGeom>
          <a:noFill/>
          <a:ln>
            <a:noFill/>
          </a:ln>
        </p:spPr>
        <p:txBody>
          <a:bodyPr spcFirstLastPara="1" wrap="square" lIns="121900" tIns="121900" rIns="121900" bIns="121900" anchor="ctr" anchorCtr="0">
            <a:noAutofit/>
          </a:bodyPr>
          <a:lstStyle/>
          <a:p>
            <a:r>
              <a:rPr lang="en" sz="1733">
                <a:solidFill>
                  <a:srgbClr val="394867"/>
                </a:solidFill>
                <a:latin typeface="Ubuntu Medium"/>
                <a:ea typeface="Ubuntu Medium"/>
                <a:cs typeface="Ubuntu Medium"/>
                <a:sym typeface="Ubuntu Medium"/>
              </a:rPr>
              <a:t>Pilihan 2:</a:t>
            </a:r>
            <a:r>
              <a:rPr lang="en" sz="1733" b="1">
                <a:solidFill>
                  <a:srgbClr val="394867"/>
                </a:solidFill>
                <a:latin typeface="Ubuntu"/>
                <a:ea typeface="Ubuntu"/>
                <a:cs typeface="Ubuntu"/>
                <a:sym typeface="Ubuntu"/>
              </a:rPr>
              <a:t> Mandiri berubah</a:t>
            </a:r>
            <a:endParaRPr sz="1733" b="1">
              <a:solidFill>
                <a:srgbClr val="394867"/>
              </a:solidFill>
              <a:latin typeface="Ubuntu"/>
              <a:ea typeface="Ubuntu"/>
              <a:cs typeface="Ubuntu"/>
              <a:sym typeface="Ubuntu"/>
            </a:endParaRPr>
          </a:p>
        </p:txBody>
      </p:sp>
      <p:sp>
        <p:nvSpPr>
          <p:cNvPr id="2077" name="Google Shape;2077;p78"/>
          <p:cNvSpPr txBox="1"/>
          <p:nvPr/>
        </p:nvSpPr>
        <p:spPr>
          <a:xfrm>
            <a:off x="1061312" y="4199367"/>
            <a:ext cx="4680000" cy="713200"/>
          </a:xfrm>
          <a:prstGeom prst="rect">
            <a:avLst/>
          </a:prstGeom>
          <a:noFill/>
          <a:ln>
            <a:noFill/>
          </a:ln>
        </p:spPr>
        <p:txBody>
          <a:bodyPr spcFirstLastPara="1" wrap="square" lIns="121900" tIns="121900" rIns="121900" bIns="121900" anchor="ctr" anchorCtr="0">
            <a:noAutofit/>
          </a:bodyPr>
          <a:lstStyle/>
          <a:p>
            <a:pPr>
              <a:buClr>
                <a:srgbClr val="000000"/>
              </a:buClr>
              <a:buSzPts val="1400"/>
            </a:pPr>
            <a:r>
              <a:rPr lang="en" sz="1333">
                <a:solidFill>
                  <a:srgbClr val="434343"/>
                </a:solidFill>
                <a:latin typeface="Nunito"/>
                <a:ea typeface="Nunito"/>
                <a:cs typeface="Nunito"/>
                <a:sym typeface="Nunito"/>
              </a:rPr>
              <a:t>Menerapkan Kurikulum Merdeka </a:t>
            </a:r>
            <a:r>
              <a:rPr lang="en" sz="1333" b="1">
                <a:solidFill>
                  <a:srgbClr val="434343"/>
                </a:solidFill>
                <a:latin typeface="Nunito"/>
                <a:ea typeface="Nunito"/>
                <a:cs typeface="Nunito"/>
                <a:sym typeface="Nunito"/>
              </a:rPr>
              <a:t>menggunakan perangkat ajar yang sudah disediakan </a:t>
            </a:r>
            <a:r>
              <a:rPr lang="en" sz="1333">
                <a:solidFill>
                  <a:srgbClr val="434343"/>
                </a:solidFill>
                <a:latin typeface="Nunito"/>
                <a:ea typeface="Nunito"/>
                <a:cs typeface="Nunito"/>
                <a:sym typeface="Nunito"/>
              </a:rPr>
              <a:t>pada satuan pendidikan PAUD, kelas 1, 4, 7 dan 10. </a:t>
            </a:r>
            <a:endParaRPr sz="1333">
              <a:solidFill>
                <a:srgbClr val="434343"/>
              </a:solidFill>
              <a:latin typeface="Nunito"/>
              <a:ea typeface="Nunito"/>
              <a:cs typeface="Nunito"/>
              <a:sym typeface="Nunito"/>
            </a:endParaRPr>
          </a:p>
        </p:txBody>
      </p:sp>
      <p:sp>
        <p:nvSpPr>
          <p:cNvPr id="2078" name="Google Shape;2078;p78"/>
          <p:cNvSpPr txBox="1"/>
          <p:nvPr/>
        </p:nvSpPr>
        <p:spPr>
          <a:xfrm>
            <a:off x="7010700" y="2568167"/>
            <a:ext cx="3999200" cy="2318223"/>
          </a:xfrm>
          <a:prstGeom prst="rect">
            <a:avLst/>
          </a:prstGeom>
          <a:noFill/>
          <a:ln>
            <a:noFill/>
          </a:ln>
        </p:spPr>
        <p:txBody>
          <a:bodyPr spcFirstLastPara="1" wrap="square" lIns="121900" tIns="121900" rIns="121900" bIns="121900" anchor="t" anchorCtr="0">
            <a:spAutoFit/>
          </a:bodyPr>
          <a:lstStyle/>
          <a:p>
            <a:r>
              <a:rPr lang="en" sz="1733">
                <a:latin typeface="Nunito"/>
                <a:ea typeface="Nunito"/>
                <a:cs typeface="Nunito"/>
                <a:sym typeface="Nunito"/>
              </a:rPr>
              <a:t>Angket Kesiapan Implementasi Kurikulum Prototipe dapat diakses melalui: </a:t>
            </a:r>
            <a:r>
              <a:rPr lang="en" sz="1733" i="1" u="sng">
                <a:solidFill>
                  <a:srgbClr val="0097A7"/>
                </a:solidFill>
                <a:latin typeface="Nunito"/>
                <a:ea typeface="Nunito"/>
                <a:cs typeface="Nunito"/>
                <a:sym typeface="Nunito"/>
                <a:hlinkClick r:id="rId3">
                  <a:extLst>
                    <a:ext uri="{A12FA001-AC4F-418D-AE19-62706E023703}">
                      <ahyp:hlinkClr xmlns:ahyp="http://schemas.microsoft.com/office/drawing/2018/hyperlinkcolor" val="tx"/>
                    </a:ext>
                  </a:extLst>
                </a:hlinkClick>
              </a:rPr>
              <a:t>https://kurikulum.gtk.kemdikbud.go.id/</a:t>
            </a:r>
            <a:r>
              <a:rPr lang="en" sz="1733" i="1">
                <a:latin typeface="Nunito"/>
                <a:ea typeface="Nunito"/>
                <a:cs typeface="Nunito"/>
                <a:sym typeface="Nunito"/>
              </a:rPr>
              <a:t> </a:t>
            </a:r>
            <a:endParaRPr sz="1733" i="1">
              <a:latin typeface="Nunito"/>
              <a:ea typeface="Nunito"/>
              <a:cs typeface="Nunito"/>
              <a:sym typeface="Nunito"/>
            </a:endParaRPr>
          </a:p>
          <a:p>
            <a:endParaRPr sz="2400">
              <a:latin typeface="Source Sans Pro"/>
              <a:ea typeface="Source Sans Pro"/>
              <a:cs typeface="Source Sans Pro"/>
              <a:sym typeface="Source Sans Pro"/>
            </a:endParaRPr>
          </a:p>
          <a:p>
            <a:endParaRPr sz="2400">
              <a:latin typeface="Source Sans Pro"/>
              <a:ea typeface="Source Sans Pro"/>
              <a:cs typeface="Source Sans Pro"/>
              <a:sym typeface="Source Sans Pro"/>
            </a:endParaRPr>
          </a:p>
        </p:txBody>
      </p:sp>
      <p:pic>
        <p:nvPicPr>
          <p:cNvPr id="2079" name="Google Shape;2079;p78"/>
          <p:cNvPicPr preferRelativeResize="0"/>
          <p:nvPr/>
        </p:nvPicPr>
        <p:blipFill>
          <a:blip r:embed="rId4" cstate="print">
            <a:alphaModFix/>
          </a:blip>
          <a:stretch>
            <a:fillRect/>
          </a:stretch>
        </p:blipFill>
        <p:spPr>
          <a:xfrm>
            <a:off x="7171681" y="4120303"/>
            <a:ext cx="2058200" cy="205820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A877D57-FF1C-4214-93AE-980C365DB010}"/>
              </a:ext>
            </a:extLst>
          </p:cNvPr>
          <p:cNvGrpSpPr/>
          <p:nvPr/>
        </p:nvGrpSpPr>
        <p:grpSpPr>
          <a:xfrm>
            <a:off x="1" y="2769507"/>
            <a:ext cx="12191999" cy="1318987"/>
            <a:chOff x="1" y="2920520"/>
            <a:chExt cx="12191999" cy="1318987"/>
          </a:xfrm>
        </p:grpSpPr>
        <p:sp>
          <p:nvSpPr>
            <p:cNvPr id="4" name="TextBox 3">
              <a:extLst>
                <a:ext uri="{FF2B5EF4-FFF2-40B4-BE49-F238E27FC236}">
                  <a16:creationId xmlns:a16="http://schemas.microsoft.com/office/drawing/2014/main" id="{1DF8EF26-7AD5-4E7F-95B3-9A57CF80C483}"/>
                </a:ext>
              </a:extLst>
            </p:cNvPr>
            <p:cNvSpPr txBox="1"/>
            <p:nvPr/>
          </p:nvSpPr>
          <p:spPr>
            <a:xfrm>
              <a:off x="1" y="2920520"/>
              <a:ext cx="12191999" cy="1015663"/>
            </a:xfrm>
            <a:prstGeom prst="rect">
              <a:avLst/>
            </a:prstGeom>
            <a:noFill/>
          </p:spPr>
          <p:txBody>
            <a:bodyPr wrap="square" rtlCol="0" anchor="ctr">
              <a:spAutoFit/>
            </a:bodyPr>
            <a:lstStyle/>
            <a:p>
              <a:pPr algn="ctr"/>
              <a:r>
                <a:rPr lang="en-US" altLang="ko-KR" sz="6000" dirty="0">
                  <a:cs typeface="Arial" pitchFamily="34" charset="0"/>
                </a:rPr>
                <a:t>MATUR NUWUN</a:t>
              </a:r>
              <a:endParaRPr lang="ko-KR" altLang="en-US" sz="6000" dirty="0">
                <a:cs typeface="Arial" pitchFamily="34" charset="0"/>
              </a:endParaRPr>
            </a:p>
          </p:txBody>
        </p:sp>
        <p:sp>
          <p:nvSpPr>
            <p:cNvPr id="5" name="TextBox 4">
              <a:extLst>
                <a:ext uri="{FF2B5EF4-FFF2-40B4-BE49-F238E27FC236}">
                  <a16:creationId xmlns:a16="http://schemas.microsoft.com/office/drawing/2014/main" id="{BADEB2CA-D11F-4CA5-BC5A-6C38FF4BF392}"/>
                </a:ext>
              </a:extLst>
            </p:cNvPr>
            <p:cNvSpPr txBox="1"/>
            <p:nvPr/>
          </p:nvSpPr>
          <p:spPr>
            <a:xfrm>
              <a:off x="51" y="3859851"/>
              <a:ext cx="12191852" cy="379656"/>
            </a:xfrm>
            <a:prstGeom prst="rect">
              <a:avLst/>
            </a:prstGeom>
            <a:noFill/>
          </p:spPr>
          <p:txBody>
            <a:bodyPr wrap="square" rtlCol="0" anchor="ctr">
              <a:spAutoFit/>
            </a:bodyPr>
            <a:lstStyle/>
            <a:p>
              <a:pPr algn="ctr"/>
              <a:r>
                <a:rPr lang="en-US" altLang="ko-KR" sz="1867" dirty="0">
                  <a:cs typeface="Arial" pitchFamily="34" charset="0"/>
                </a:rPr>
                <a:t>SEHAT …SUKSES SELALU</a:t>
              </a:r>
              <a:endParaRPr lang="ko-KR" altLang="en-US" sz="1867" dirty="0">
                <a:cs typeface="Arial" pitchFamily="34" charset="0"/>
              </a:endParaRPr>
            </a:p>
          </p:txBody>
        </p:sp>
      </p:grpSp>
    </p:spTree>
    <p:extLst>
      <p:ext uri="{BB962C8B-B14F-4D97-AF65-F5344CB8AC3E}">
        <p14:creationId xmlns:p14="http://schemas.microsoft.com/office/powerpoint/2010/main" val="821656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3"/>
        <p:cNvGrpSpPr/>
        <p:nvPr/>
      </p:nvGrpSpPr>
      <p:grpSpPr>
        <a:xfrm>
          <a:off x="0" y="0"/>
          <a:ext cx="0" cy="0"/>
          <a:chOff x="0" y="0"/>
          <a:chExt cx="0" cy="0"/>
        </a:xfrm>
      </p:grpSpPr>
      <p:grpSp>
        <p:nvGrpSpPr>
          <p:cNvPr id="2084" name="Google Shape;2084;p79"/>
          <p:cNvGrpSpPr/>
          <p:nvPr/>
        </p:nvGrpSpPr>
        <p:grpSpPr>
          <a:xfrm>
            <a:off x="434681" y="435172"/>
            <a:ext cx="3265696" cy="6063025"/>
            <a:chOff x="326011" y="326378"/>
            <a:chExt cx="2449272" cy="4547269"/>
          </a:xfrm>
        </p:grpSpPr>
        <p:sp>
          <p:nvSpPr>
            <p:cNvPr id="2085" name="Google Shape;2085;p79"/>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86" name="Google Shape;2086;p79"/>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87" name="Google Shape;2087;p79"/>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88" name="Google Shape;2088;p79"/>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89" name="Google Shape;2089;p79"/>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90" name="Google Shape;2090;p79"/>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91" name="Google Shape;2091;p79"/>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92" name="Google Shape;2092;p79"/>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93" name="Google Shape;2093;p79"/>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94" name="Google Shape;2094;p79"/>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sp>
          <p:nvSpPr>
            <p:cNvPr id="2095" name="Google Shape;2095;p79"/>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5525" cap="flat" cmpd="sng">
              <a:solidFill>
                <a:srgbClr val="14274E"/>
              </a:solidFill>
              <a:prstDash val="solid"/>
              <a:miter lim="18440"/>
              <a:headEnd type="none" w="sm" len="sm"/>
              <a:tailEnd type="none" w="sm" len="sm"/>
            </a:ln>
          </p:spPr>
          <p:txBody>
            <a:bodyPr spcFirstLastPara="1" wrap="square" lIns="121900" tIns="121900" rIns="121900" bIns="121900" anchor="ctr" anchorCtr="0">
              <a:noAutofit/>
            </a:bodyPr>
            <a:lstStyle/>
            <a:p>
              <a:endParaRPr sz="2400"/>
            </a:p>
          </p:txBody>
        </p:sp>
      </p:grpSp>
      <p:sp>
        <p:nvSpPr>
          <p:cNvPr id="2096" name="Google Shape;2096;p79"/>
          <p:cNvSpPr/>
          <p:nvPr/>
        </p:nvSpPr>
        <p:spPr>
          <a:xfrm>
            <a:off x="1483259" y="1175933"/>
            <a:ext cx="9172800" cy="4968800"/>
          </a:xfrm>
          <a:prstGeom prst="roundRect">
            <a:avLst>
              <a:gd name="adj" fmla="val 5212"/>
            </a:avLst>
          </a:prstGeom>
          <a:solidFill>
            <a:srgbClr val="394867"/>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endParaRPr sz="2400"/>
          </a:p>
        </p:txBody>
      </p:sp>
      <p:sp>
        <p:nvSpPr>
          <p:cNvPr id="2097" name="Google Shape;2097;p79"/>
          <p:cNvSpPr/>
          <p:nvPr/>
        </p:nvSpPr>
        <p:spPr>
          <a:xfrm>
            <a:off x="1086568" y="719338"/>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50000"/>
              </a:schemeClr>
            </a:outerShdw>
          </a:effectLst>
        </p:spPr>
        <p:txBody>
          <a:bodyPr spcFirstLastPara="1" wrap="square" lIns="121900" tIns="121900" rIns="121900" bIns="121900" anchor="ctr" anchorCtr="0">
            <a:noAutofit/>
          </a:bodyPr>
          <a:lstStyle/>
          <a:p>
            <a:endParaRPr sz="2400"/>
          </a:p>
        </p:txBody>
      </p:sp>
      <p:sp>
        <p:nvSpPr>
          <p:cNvPr id="2098" name="Google Shape;2098;p79"/>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099" name="Google Shape;2099;p79"/>
          <p:cNvSpPr txBox="1">
            <a:spLocks noGrp="1"/>
          </p:cNvSpPr>
          <p:nvPr>
            <p:ph type="title"/>
          </p:nvPr>
        </p:nvSpPr>
        <p:spPr>
          <a:xfrm>
            <a:off x="2058133" y="722368"/>
            <a:ext cx="8644000" cy="634000"/>
          </a:xfrm>
          <a:prstGeom prst="rect">
            <a:avLst/>
          </a:prstGeom>
        </p:spPr>
        <p:txBody>
          <a:bodyPr spcFirstLastPara="1" wrap="square" lIns="121900" tIns="121900" rIns="121900" bIns="121900" anchor="ctr" anchorCtr="0">
            <a:noAutofit/>
          </a:bodyPr>
          <a:lstStyle/>
          <a:p>
            <a:r>
              <a:rPr lang="en" sz="2667">
                <a:solidFill>
                  <a:srgbClr val="394867"/>
                </a:solidFill>
              </a:rPr>
              <a:t>Dukungan untuk kesiapan implementasi</a:t>
            </a:r>
            <a:endParaRPr sz="2667">
              <a:solidFill>
                <a:srgbClr val="394867"/>
              </a:solidFill>
            </a:endParaRPr>
          </a:p>
        </p:txBody>
      </p:sp>
      <p:sp>
        <p:nvSpPr>
          <p:cNvPr id="2100" name="Google Shape;2100;p79"/>
          <p:cNvSpPr/>
          <p:nvPr/>
        </p:nvSpPr>
        <p:spPr>
          <a:xfrm>
            <a:off x="5270400" y="2132067"/>
            <a:ext cx="1651200" cy="1651200"/>
          </a:xfrm>
          <a:prstGeom prst="ellipse">
            <a:avLst/>
          </a:prstGeom>
          <a:solidFill>
            <a:schemeClr val="lt1"/>
          </a:solidFill>
          <a:ln>
            <a:noFill/>
          </a:ln>
        </p:spPr>
        <p:txBody>
          <a:bodyPr spcFirstLastPara="1" wrap="square" lIns="121900" tIns="121900" rIns="121900" bIns="121900" anchor="ctr" anchorCtr="0">
            <a:noAutofit/>
          </a:bodyPr>
          <a:lstStyle/>
          <a:p>
            <a:endParaRPr sz="2400"/>
          </a:p>
        </p:txBody>
      </p:sp>
      <p:sp>
        <p:nvSpPr>
          <p:cNvPr id="2101" name="Google Shape;2101;p79"/>
          <p:cNvSpPr txBox="1">
            <a:spLocks noGrp="1"/>
          </p:cNvSpPr>
          <p:nvPr>
            <p:ph type="subTitle" idx="1"/>
          </p:nvPr>
        </p:nvSpPr>
        <p:spPr>
          <a:xfrm>
            <a:off x="2159895" y="3819713"/>
            <a:ext cx="7872400" cy="1948000"/>
          </a:xfrm>
          <a:prstGeom prst="rect">
            <a:avLst/>
          </a:prstGeom>
        </p:spPr>
        <p:txBody>
          <a:bodyPr spcFirstLastPara="1" wrap="square" lIns="121900" tIns="121900" rIns="121900" bIns="121900" anchor="ctr" anchorCtr="0">
            <a:noAutofit/>
          </a:bodyPr>
          <a:lstStyle/>
          <a:p>
            <a:pPr marL="0" indent="0"/>
            <a:r>
              <a:rPr lang="en" sz="3333">
                <a:solidFill>
                  <a:srgbClr val="FFFFFF"/>
                </a:solidFill>
              </a:rPr>
              <a:t>Dukungan apa yang diberikan Pemerintah untuk satuan pendidikan yang menerapkan Kurikulum Merdeka?</a:t>
            </a:r>
            <a:endParaRPr sz="3333">
              <a:solidFill>
                <a:srgbClr val="FFFFFF"/>
              </a:solidFill>
            </a:endParaRPr>
          </a:p>
        </p:txBody>
      </p:sp>
      <p:sp>
        <p:nvSpPr>
          <p:cNvPr id="2102" name="Google Shape;2102;p79">
            <a:hlinkClick r:id="" action="ppaction://noaction"/>
          </p:cNvPr>
          <p:cNvSpPr/>
          <p:nvPr/>
        </p:nvSpPr>
        <p:spPr>
          <a:xfrm rot="5400000">
            <a:off x="10847267" y="2075904"/>
            <a:ext cx="1266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03" name="Google Shape;2103;p79">
            <a:hlinkClick r:id="" action="ppaction://noaction"/>
          </p:cNvPr>
          <p:cNvSpPr/>
          <p:nvPr/>
        </p:nvSpPr>
        <p:spPr>
          <a:xfrm rot="5400000">
            <a:off x="10801256" y="786233"/>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04" name="Google Shape;2104;p79">
            <a:hlinkClick r:id="rId3" action="ppaction://hlinksldjump"/>
          </p:cNvPr>
          <p:cNvSpPr/>
          <p:nvPr/>
        </p:nvSpPr>
        <p:spPr>
          <a:xfrm rot="5400000">
            <a:off x="10785456" y="3383511"/>
            <a:ext cx="13904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05" name="Google Shape;2105;p79">
            <a:hlinkClick r:id="" action="ppaction://noaction"/>
          </p:cNvPr>
          <p:cNvSpPr/>
          <p:nvPr/>
        </p:nvSpPr>
        <p:spPr>
          <a:xfrm rot="5400000">
            <a:off x="10801256" y="6001668"/>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06" name="Google Shape;2106;p79">
            <a:hlinkClick r:id="" action="ppaction://noaction"/>
          </p:cNvPr>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07" name="Google Shape;2107;p79">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108" name="Google Shape;2108;p79">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pic>
        <p:nvPicPr>
          <p:cNvPr id="2109" name="Google Shape;2109;p79"/>
          <p:cNvPicPr preferRelativeResize="0"/>
          <p:nvPr/>
        </p:nvPicPr>
        <p:blipFill>
          <a:blip r:embed="rId4" cstate="print">
            <a:alphaModFix/>
          </a:blip>
          <a:stretch>
            <a:fillRect/>
          </a:stretch>
        </p:blipFill>
        <p:spPr>
          <a:xfrm>
            <a:off x="5634781" y="2439598"/>
            <a:ext cx="922633" cy="10361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80">
            <a:hlinkClick r:id="" action="ppaction://noaction"/>
          </p:cNvPr>
          <p:cNvSpPr/>
          <p:nvPr/>
        </p:nvSpPr>
        <p:spPr>
          <a:xfrm rot="5400000">
            <a:off x="10847267" y="2075904"/>
            <a:ext cx="1266800" cy="83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2115" name="Google Shape;2115;p80">
            <a:hlinkClick r:id="" action="ppaction://noaction"/>
          </p:cNvPr>
          <p:cNvSpPr/>
          <p:nvPr/>
        </p:nvSpPr>
        <p:spPr>
          <a:xfrm rot="5400000">
            <a:off x="10801256" y="786233"/>
            <a:ext cx="1358800" cy="83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2116" name="Google Shape;2116;p80">
            <a:hlinkClick r:id="rId3" action="ppaction://hlinksldjump"/>
          </p:cNvPr>
          <p:cNvSpPr/>
          <p:nvPr/>
        </p:nvSpPr>
        <p:spPr>
          <a:xfrm rot="5400000">
            <a:off x="10785456" y="3383511"/>
            <a:ext cx="1390400" cy="83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2117" name="Google Shape;2117;p80">
            <a:hlinkClick r:id="" action="ppaction://noaction"/>
          </p:cNvPr>
          <p:cNvSpPr/>
          <p:nvPr/>
        </p:nvSpPr>
        <p:spPr>
          <a:xfrm rot="5400000">
            <a:off x="10801256" y="6001668"/>
            <a:ext cx="1358800" cy="83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2118" name="Google Shape;2118;p80">
            <a:hlinkClick r:id="" action="ppaction://noaction"/>
          </p:cNvPr>
          <p:cNvSpPr/>
          <p:nvPr/>
        </p:nvSpPr>
        <p:spPr>
          <a:xfrm rot="5400000">
            <a:off x="10855261" y="4704592"/>
            <a:ext cx="1250800" cy="83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2119" name="Google Shape;2119;p80"/>
          <p:cNvSpPr txBox="1">
            <a:spLocks noGrp="1"/>
          </p:cNvSpPr>
          <p:nvPr>
            <p:ph type="title"/>
          </p:nvPr>
        </p:nvSpPr>
        <p:spPr>
          <a:xfrm>
            <a:off x="1649800" y="1772195"/>
            <a:ext cx="8644000" cy="3313600"/>
          </a:xfrm>
          <a:prstGeom prst="rect">
            <a:avLst/>
          </a:prstGeom>
        </p:spPr>
        <p:txBody>
          <a:bodyPr spcFirstLastPara="1" wrap="square" lIns="121900" tIns="121900" rIns="121900" bIns="121900" anchor="ctr" anchorCtr="0">
            <a:noAutofit/>
          </a:bodyPr>
          <a:lstStyle/>
          <a:p>
            <a:pPr algn="ctr">
              <a:buClr>
                <a:srgbClr val="000000"/>
              </a:buClr>
              <a:buSzPts val="990"/>
            </a:pPr>
            <a:r>
              <a:rPr lang="en" sz="3387" b="0">
                <a:solidFill>
                  <a:srgbClr val="000000"/>
                </a:solidFill>
              </a:rPr>
              <a:t>Sebelum melanjutkan, dapatkah Ibu dan Bapak memperkirakan </a:t>
            </a:r>
            <a:r>
              <a:rPr lang="en" sz="3387">
                <a:solidFill>
                  <a:schemeClr val="accent3"/>
                </a:solidFill>
              </a:rPr>
              <a:t>dukungan</a:t>
            </a:r>
            <a:r>
              <a:rPr lang="en" sz="3387" b="0">
                <a:solidFill>
                  <a:schemeClr val="accent3"/>
                </a:solidFill>
              </a:rPr>
              <a:t> </a:t>
            </a:r>
            <a:r>
              <a:rPr lang="en" sz="3387" b="0">
                <a:solidFill>
                  <a:srgbClr val="000000"/>
                </a:solidFill>
              </a:rPr>
              <a:t>apa, baik berupa </a:t>
            </a:r>
            <a:r>
              <a:rPr lang="en" sz="3387">
                <a:solidFill>
                  <a:schemeClr val="accent3"/>
                </a:solidFill>
              </a:rPr>
              <a:t>kebijakan</a:t>
            </a:r>
            <a:r>
              <a:rPr lang="en" sz="3387" b="0">
                <a:solidFill>
                  <a:srgbClr val="000000"/>
                </a:solidFill>
              </a:rPr>
              <a:t> ataupun </a:t>
            </a:r>
            <a:r>
              <a:rPr lang="en" sz="3387">
                <a:solidFill>
                  <a:schemeClr val="accent3"/>
                </a:solidFill>
              </a:rPr>
              <a:t>teknis</a:t>
            </a:r>
            <a:r>
              <a:rPr lang="en" sz="3387" b="0">
                <a:solidFill>
                  <a:srgbClr val="000000"/>
                </a:solidFill>
              </a:rPr>
              <a:t>, yang dibutuhkan satuan pendidikan dan pendidik untuk menerapkan Kurikulum Merdeka?</a:t>
            </a:r>
            <a:endParaRPr sz="3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24" name="Google Shape;2124;p81"/>
          <p:cNvSpPr txBox="1">
            <a:spLocks noGrp="1"/>
          </p:cNvSpPr>
          <p:nvPr>
            <p:ph type="title"/>
          </p:nvPr>
        </p:nvSpPr>
        <p:spPr>
          <a:xfrm>
            <a:off x="863267" y="728567"/>
            <a:ext cx="9876400" cy="634000"/>
          </a:xfrm>
          <a:prstGeom prst="rect">
            <a:avLst/>
          </a:prstGeom>
        </p:spPr>
        <p:txBody>
          <a:bodyPr spcFirstLastPara="1" wrap="square" lIns="121900" tIns="121900" rIns="121900" bIns="121900" anchor="ctr" anchorCtr="0">
            <a:noAutofit/>
          </a:bodyPr>
          <a:lstStyle/>
          <a:p>
            <a:r>
              <a:rPr lang="en" sz="2133">
                <a:solidFill>
                  <a:srgbClr val="14274E"/>
                </a:solidFill>
              </a:rPr>
              <a:t>Penerapan Kurikulum Merdeka didukung melalui penyediaan beragam perangkat ajar serta pelatihan dan penyediaan sumber belajar guru, kepala sekolah, dan dinas pendidikan.</a:t>
            </a:r>
            <a:endParaRPr sz="1733">
              <a:solidFill>
                <a:srgbClr val="14274E"/>
              </a:solidFill>
            </a:endParaRPr>
          </a:p>
        </p:txBody>
      </p:sp>
      <p:sp>
        <p:nvSpPr>
          <p:cNvPr id="2125" name="Google Shape;2125;p81">
            <a:hlinkClick r:id="" action="ppaction://noaction"/>
          </p:cNvPr>
          <p:cNvSpPr/>
          <p:nvPr/>
        </p:nvSpPr>
        <p:spPr>
          <a:xfrm rot="5400000">
            <a:off x="10847267" y="2075904"/>
            <a:ext cx="1266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26" name="Google Shape;2126;p81">
            <a:hlinkClick r:id="" action="ppaction://noaction"/>
          </p:cNvPr>
          <p:cNvSpPr/>
          <p:nvPr/>
        </p:nvSpPr>
        <p:spPr>
          <a:xfrm rot="5400000">
            <a:off x="10801256" y="786233"/>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27" name="Google Shape;2127;p81">
            <a:hlinkClick r:id="" action="ppaction://noaction"/>
          </p:cNvPr>
          <p:cNvSpPr/>
          <p:nvPr/>
        </p:nvSpPr>
        <p:spPr>
          <a:xfrm rot="5400000">
            <a:off x="10785456" y="3383511"/>
            <a:ext cx="13904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28" name="Google Shape;2128;p81">
            <a:hlinkClick r:id="" action="ppaction://noaction"/>
          </p:cNvPr>
          <p:cNvSpPr/>
          <p:nvPr/>
        </p:nvSpPr>
        <p:spPr>
          <a:xfrm rot="5400000">
            <a:off x="10801256" y="6001668"/>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29" name="Google Shape;2129;p81">
            <a:hlinkClick r:id="" action="ppaction://noaction"/>
          </p:cNvPr>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30" name="Google Shape;2130;p81"/>
          <p:cNvSpPr/>
          <p:nvPr/>
        </p:nvSpPr>
        <p:spPr>
          <a:xfrm>
            <a:off x="1195167" y="3219741"/>
            <a:ext cx="9724400" cy="1856800"/>
          </a:xfrm>
          <a:prstGeom prst="roundRect">
            <a:avLst>
              <a:gd name="adj" fmla="val 9304"/>
            </a:avLst>
          </a:prstGeom>
          <a:solidFill>
            <a:srgbClr val="EEEEEE"/>
          </a:solidFill>
          <a:ln w="9525" cap="flat" cmpd="sng">
            <a:solidFill>
              <a:srgbClr val="394867"/>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Ubuntu"/>
              <a:ea typeface="Ubuntu"/>
              <a:cs typeface="Ubuntu"/>
              <a:sym typeface="Ubuntu"/>
            </a:endParaRPr>
          </a:p>
        </p:txBody>
      </p:sp>
      <p:sp>
        <p:nvSpPr>
          <p:cNvPr id="2131" name="Google Shape;2131;p81"/>
          <p:cNvSpPr/>
          <p:nvPr/>
        </p:nvSpPr>
        <p:spPr>
          <a:xfrm>
            <a:off x="1195167" y="5208500"/>
            <a:ext cx="9724400" cy="1266800"/>
          </a:xfrm>
          <a:prstGeom prst="roundRect">
            <a:avLst>
              <a:gd name="adj" fmla="val 9304"/>
            </a:avLst>
          </a:prstGeom>
          <a:solidFill>
            <a:srgbClr val="EEEEEE"/>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Ubuntu"/>
              <a:ea typeface="Ubuntu"/>
              <a:cs typeface="Ubuntu"/>
              <a:sym typeface="Ubuntu"/>
            </a:endParaRPr>
          </a:p>
        </p:txBody>
      </p:sp>
      <p:sp>
        <p:nvSpPr>
          <p:cNvPr id="2132" name="Google Shape;2132;p81"/>
          <p:cNvSpPr/>
          <p:nvPr/>
        </p:nvSpPr>
        <p:spPr>
          <a:xfrm>
            <a:off x="1195167" y="1857333"/>
            <a:ext cx="9724400" cy="1245600"/>
          </a:xfrm>
          <a:prstGeom prst="roundRect">
            <a:avLst>
              <a:gd name="adj" fmla="val 9304"/>
            </a:avLst>
          </a:prstGeom>
          <a:solidFill>
            <a:srgbClr val="EEEEEE"/>
          </a:solidFill>
          <a:ln w="9525" cap="flat" cmpd="sng">
            <a:solidFill>
              <a:srgbClr val="FBBC05"/>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Ubuntu"/>
              <a:ea typeface="Ubuntu"/>
              <a:cs typeface="Ubuntu"/>
              <a:sym typeface="Ubuntu"/>
            </a:endParaRPr>
          </a:p>
        </p:txBody>
      </p:sp>
      <p:sp>
        <p:nvSpPr>
          <p:cNvPr id="2133" name="Google Shape;2133;p81"/>
          <p:cNvSpPr/>
          <p:nvPr/>
        </p:nvSpPr>
        <p:spPr>
          <a:xfrm>
            <a:off x="3573100" y="1926267"/>
            <a:ext cx="7346400" cy="1094400"/>
          </a:xfrm>
          <a:prstGeom prst="rect">
            <a:avLst/>
          </a:prstGeom>
          <a:noFill/>
          <a:ln>
            <a:noFill/>
          </a:ln>
        </p:spPr>
        <p:txBody>
          <a:bodyPr spcFirstLastPara="1" wrap="square" lIns="365733" tIns="121900" rIns="365733" bIns="121900" anchor="ctr" anchorCtr="0">
            <a:noAutofit/>
          </a:bodyPr>
          <a:lstStyle/>
          <a:p>
            <a:pPr marL="152396" indent="-152396">
              <a:buClr>
                <a:srgbClr val="434343"/>
              </a:buClr>
              <a:buSzPts val="900"/>
              <a:buChar char="●"/>
            </a:pPr>
            <a:r>
              <a:rPr lang="en" sz="1200">
                <a:solidFill>
                  <a:srgbClr val="434343"/>
                </a:solidFill>
                <a:latin typeface="Nunito"/>
                <a:ea typeface="Nunito"/>
                <a:cs typeface="Nunito"/>
                <a:sym typeface="Nunito"/>
              </a:rPr>
              <a:t>Perangkat ajar (buku teks, contoh-contoh alur tujuan pembelajaran, kurikulum operasional sekolah, serta modul ajar dan projek penguatan profil Pelajar Pancasila disediakan melalui </a:t>
            </a:r>
            <a:r>
              <a:rPr lang="en" sz="1200" b="1">
                <a:solidFill>
                  <a:srgbClr val="434343"/>
                </a:solidFill>
                <a:latin typeface="Nunito"/>
                <a:ea typeface="Nunito"/>
                <a:cs typeface="Nunito"/>
                <a:sym typeface="Nunito"/>
              </a:rPr>
              <a:t>platform digital</a:t>
            </a:r>
            <a:r>
              <a:rPr lang="en" sz="1200">
                <a:solidFill>
                  <a:srgbClr val="434343"/>
                </a:solidFill>
                <a:latin typeface="Nunito"/>
                <a:ea typeface="Nunito"/>
                <a:cs typeface="Nunito"/>
                <a:sym typeface="Nunito"/>
              </a:rPr>
              <a:t> bagi guru</a:t>
            </a:r>
            <a:r>
              <a:rPr lang="en" sz="1200" b="1">
                <a:solidFill>
                  <a:srgbClr val="434343"/>
                </a:solidFill>
                <a:latin typeface="Nunito"/>
                <a:ea typeface="Nunito"/>
                <a:cs typeface="Nunito"/>
                <a:sym typeface="Nunito"/>
              </a:rPr>
              <a:t>.</a:t>
            </a:r>
            <a:r>
              <a:rPr lang="en" sz="1200">
                <a:solidFill>
                  <a:srgbClr val="434343"/>
                </a:solidFill>
                <a:latin typeface="Nunito"/>
                <a:ea typeface="Nunito"/>
                <a:cs typeface="Nunito"/>
                <a:sym typeface="Nunito"/>
              </a:rPr>
              <a:t> Satuan pendidikan dapat melakukan</a:t>
            </a:r>
            <a:r>
              <a:rPr lang="en" sz="1200" b="1">
                <a:solidFill>
                  <a:srgbClr val="434343"/>
                </a:solidFill>
                <a:latin typeface="Nunito"/>
                <a:ea typeface="Nunito"/>
                <a:cs typeface="Nunito"/>
                <a:sym typeface="Nunito"/>
              </a:rPr>
              <a:t> pengadaan buku teks</a:t>
            </a:r>
            <a:r>
              <a:rPr lang="en" sz="1200">
                <a:solidFill>
                  <a:srgbClr val="434343"/>
                </a:solidFill>
                <a:latin typeface="Nunito"/>
                <a:ea typeface="Nunito"/>
                <a:cs typeface="Nunito"/>
                <a:sym typeface="Nunito"/>
              </a:rPr>
              <a:t> secara mandiri dengan </a:t>
            </a:r>
            <a:r>
              <a:rPr lang="en" sz="1200" b="1">
                <a:solidFill>
                  <a:srgbClr val="434343"/>
                </a:solidFill>
                <a:latin typeface="Nunito"/>
                <a:ea typeface="Nunito"/>
                <a:cs typeface="Nunito"/>
                <a:sym typeface="Nunito"/>
              </a:rPr>
              <a:t>BOS reguler </a:t>
            </a:r>
            <a:r>
              <a:rPr lang="en" sz="1200">
                <a:solidFill>
                  <a:srgbClr val="434343"/>
                </a:solidFill>
                <a:latin typeface="Nunito"/>
                <a:ea typeface="Nunito"/>
                <a:cs typeface="Nunito"/>
                <a:sym typeface="Nunito"/>
              </a:rPr>
              <a:t>atas </a:t>
            </a:r>
            <a:r>
              <a:rPr lang="en" sz="1200" b="1">
                <a:solidFill>
                  <a:srgbClr val="434343"/>
                </a:solidFill>
                <a:latin typeface="Nunito"/>
                <a:ea typeface="Nunito"/>
                <a:cs typeface="Nunito"/>
                <a:sym typeface="Nunito"/>
              </a:rPr>
              <a:t>dukungan Pemda dan yayasan </a:t>
            </a:r>
            <a:endParaRPr sz="2400">
              <a:solidFill>
                <a:srgbClr val="434343"/>
              </a:solidFill>
              <a:latin typeface="Nunito"/>
              <a:ea typeface="Nunito"/>
              <a:cs typeface="Nunito"/>
              <a:sym typeface="Nunito"/>
            </a:endParaRPr>
          </a:p>
          <a:p>
            <a:pPr marL="152396" indent="-152396">
              <a:buClr>
                <a:srgbClr val="434343"/>
              </a:buClr>
              <a:buSzPts val="900"/>
              <a:buChar char="●"/>
            </a:pPr>
            <a:r>
              <a:rPr lang="en" sz="1200">
                <a:solidFill>
                  <a:srgbClr val="434343"/>
                </a:solidFill>
                <a:latin typeface="Nunito"/>
                <a:ea typeface="Nunito"/>
                <a:cs typeface="Nunito"/>
                <a:sym typeface="Nunito"/>
              </a:rPr>
              <a:t>Buku cetak dapat dibeli menggunakan dana BOS melalui </a:t>
            </a:r>
            <a:r>
              <a:rPr lang="en" sz="1200" b="1">
                <a:solidFill>
                  <a:srgbClr val="434343"/>
                </a:solidFill>
                <a:latin typeface="Nunito"/>
                <a:ea typeface="Nunito"/>
                <a:cs typeface="Nunito"/>
                <a:sym typeface="Nunito"/>
              </a:rPr>
              <a:t>SIPLah atau cetak mandiri</a:t>
            </a:r>
            <a:endParaRPr sz="1600">
              <a:solidFill>
                <a:srgbClr val="434343"/>
              </a:solidFill>
              <a:latin typeface="Nunito"/>
              <a:ea typeface="Nunito"/>
              <a:cs typeface="Nunito"/>
              <a:sym typeface="Nunito"/>
            </a:endParaRPr>
          </a:p>
        </p:txBody>
      </p:sp>
      <p:sp>
        <p:nvSpPr>
          <p:cNvPr id="2134" name="Google Shape;2134;p81"/>
          <p:cNvSpPr txBox="1"/>
          <p:nvPr/>
        </p:nvSpPr>
        <p:spPr>
          <a:xfrm>
            <a:off x="1210800" y="3350417"/>
            <a:ext cx="1843200" cy="1636400"/>
          </a:xfrm>
          <a:prstGeom prst="rect">
            <a:avLst/>
          </a:prstGeom>
          <a:noFill/>
          <a:ln>
            <a:noFill/>
          </a:ln>
        </p:spPr>
        <p:txBody>
          <a:bodyPr spcFirstLastPara="1" wrap="square" lIns="121900" tIns="121900" rIns="121900" bIns="121900" anchor="ctr" anchorCtr="0">
            <a:noAutofit/>
          </a:bodyPr>
          <a:lstStyle/>
          <a:p>
            <a:r>
              <a:rPr lang="en" sz="2267" b="1">
                <a:solidFill>
                  <a:srgbClr val="394867"/>
                </a:solidFill>
                <a:latin typeface="Ubuntu"/>
                <a:ea typeface="Ubuntu"/>
                <a:cs typeface="Ubuntu"/>
                <a:sym typeface="Ubuntu"/>
              </a:rPr>
              <a:t>02</a:t>
            </a:r>
            <a:endParaRPr sz="2267" b="1">
              <a:solidFill>
                <a:srgbClr val="394867"/>
              </a:solidFill>
              <a:latin typeface="Ubuntu"/>
              <a:ea typeface="Ubuntu"/>
              <a:cs typeface="Ubuntu"/>
              <a:sym typeface="Ubuntu"/>
            </a:endParaRPr>
          </a:p>
        </p:txBody>
      </p:sp>
      <p:sp>
        <p:nvSpPr>
          <p:cNvPr id="2135" name="Google Shape;2135;p81"/>
          <p:cNvSpPr txBox="1"/>
          <p:nvPr/>
        </p:nvSpPr>
        <p:spPr>
          <a:xfrm>
            <a:off x="1195167" y="1885433"/>
            <a:ext cx="1843200" cy="1245600"/>
          </a:xfrm>
          <a:prstGeom prst="rect">
            <a:avLst/>
          </a:prstGeom>
          <a:noFill/>
          <a:ln>
            <a:noFill/>
          </a:ln>
        </p:spPr>
        <p:txBody>
          <a:bodyPr spcFirstLastPara="1" wrap="square" lIns="121900" tIns="121900" rIns="121900" bIns="121900" anchor="ctr" anchorCtr="0">
            <a:noAutofit/>
          </a:bodyPr>
          <a:lstStyle/>
          <a:p>
            <a:r>
              <a:rPr lang="en" sz="2267" b="1">
                <a:solidFill>
                  <a:srgbClr val="FBBC05"/>
                </a:solidFill>
                <a:latin typeface="Ubuntu"/>
                <a:ea typeface="Ubuntu"/>
                <a:cs typeface="Ubuntu"/>
                <a:sym typeface="Ubuntu"/>
              </a:rPr>
              <a:t>01</a:t>
            </a:r>
            <a:endParaRPr sz="2267" b="1">
              <a:solidFill>
                <a:srgbClr val="FBBC05"/>
              </a:solidFill>
              <a:latin typeface="Ubuntu"/>
              <a:ea typeface="Ubuntu"/>
              <a:cs typeface="Ubuntu"/>
              <a:sym typeface="Ubuntu"/>
            </a:endParaRPr>
          </a:p>
        </p:txBody>
      </p:sp>
      <p:sp>
        <p:nvSpPr>
          <p:cNvPr id="2136" name="Google Shape;2136;p81"/>
          <p:cNvSpPr txBox="1"/>
          <p:nvPr/>
        </p:nvSpPr>
        <p:spPr>
          <a:xfrm>
            <a:off x="1210767" y="5250371"/>
            <a:ext cx="1843200" cy="1094400"/>
          </a:xfrm>
          <a:prstGeom prst="rect">
            <a:avLst/>
          </a:prstGeom>
          <a:noFill/>
          <a:ln>
            <a:noFill/>
          </a:ln>
        </p:spPr>
        <p:txBody>
          <a:bodyPr spcFirstLastPara="1" wrap="square" lIns="121900" tIns="121900" rIns="121900" bIns="121900" anchor="ctr" anchorCtr="0">
            <a:noAutofit/>
          </a:bodyPr>
          <a:lstStyle/>
          <a:p>
            <a:r>
              <a:rPr lang="en" sz="2267" b="1">
                <a:solidFill>
                  <a:srgbClr val="14274E"/>
                </a:solidFill>
                <a:latin typeface="Ubuntu"/>
                <a:ea typeface="Ubuntu"/>
                <a:cs typeface="Ubuntu"/>
                <a:sym typeface="Ubuntu"/>
              </a:rPr>
              <a:t>03</a:t>
            </a:r>
            <a:endParaRPr sz="2267" b="1">
              <a:solidFill>
                <a:srgbClr val="14274E"/>
              </a:solidFill>
              <a:latin typeface="Ubuntu"/>
              <a:ea typeface="Ubuntu"/>
              <a:cs typeface="Ubuntu"/>
              <a:sym typeface="Ubuntu"/>
            </a:endParaRPr>
          </a:p>
        </p:txBody>
      </p:sp>
      <p:sp>
        <p:nvSpPr>
          <p:cNvPr id="2137" name="Google Shape;2137;p81"/>
          <p:cNvSpPr/>
          <p:nvPr/>
        </p:nvSpPr>
        <p:spPr>
          <a:xfrm>
            <a:off x="1940904" y="1862700"/>
            <a:ext cx="1843200" cy="1245600"/>
          </a:xfrm>
          <a:prstGeom prst="rect">
            <a:avLst/>
          </a:prstGeom>
          <a:solidFill>
            <a:srgbClr val="FBBC05"/>
          </a:solidFill>
          <a:ln>
            <a:noFill/>
          </a:ln>
        </p:spPr>
        <p:txBody>
          <a:bodyPr spcFirstLastPara="1" wrap="square" lIns="121900" tIns="121900" rIns="121900" bIns="121900" anchor="ctr" anchorCtr="0">
            <a:noAutofit/>
          </a:bodyPr>
          <a:lstStyle/>
          <a:p>
            <a:pPr>
              <a:buClr>
                <a:schemeClr val="lt1"/>
              </a:buClr>
              <a:buSzPts val="1300"/>
            </a:pPr>
            <a:r>
              <a:rPr lang="en" sz="1467" b="1">
                <a:solidFill>
                  <a:schemeClr val="lt1"/>
                </a:solidFill>
                <a:latin typeface="Century Gothic"/>
                <a:ea typeface="Century Gothic"/>
                <a:cs typeface="Century Gothic"/>
                <a:sym typeface="Century Gothic"/>
              </a:rPr>
              <a:t>Penyediaan Perangkat ajar: buku teks dan bahan ajar pendukung</a:t>
            </a:r>
            <a:endParaRPr sz="1467" b="1">
              <a:solidFill>
                <a:srgbClr val="FFFFFF"/>
              </a:solidFill>
              <a:latin typeface="Ubuntu"/>
              <a:ea typeface="Ubuntu"/>
              <a:cs typeface="Ubuntu"/>
              <a:sym typeface="Ubuntu"/>
            </a:endParaRPr>
          </a:p>
        </p:txBody>
      </p:sp>
      <p:sp>
        <p:nvSpPr>
          <p:cNvPr id="2138" name="Google Shape;2138;p81"/>
          <p:cNvSpPr/>
          <p:nvPr/>
        </p:nvSpPr>
        <p:spPr>
          <a:xfrm>
            <a:off x="1940904" y="3219700"/>
            <a:ext cx="1843200" cy="1856800"/>
          </a:xfrm>
          <a:prstGeom prst="rect">
            <a:avLst/>
          </a:prstGeom>
          <a:solidFill>
            <a:srgbClr val="394867"/>
          </a:solidFill>
          <a:ln>
            <a:noFill/>
          </a:ln>
        </p:spPr>
        <p:txBody>
          <a:bodyPr spcFirstLastPara="1" wrap="square" lIns="121900" tIns="121900" rIns="121900" bIns="121900" anchor="ctr" anchorCtr="0">
            <a:noAutofit/>
          </a:bodyPr>
          <a:lstStyle/>
          <a:p>
            <a:pPr>
              <a:buClr>
                <a:schemeClr val="lt1"/>
              </a:buClr>
              <a:buSzPts val="1300"/>
            </a:pPr>
            <a:r>
              <a:rPr lang="en" sz="1467" b="1">
                <a:solidFill>
                  <a:schemeClr val="lt1"/>
                </a:solidFill>
                <a:latin typeface="Century Gothic"/>
                <a:ea typeface="Century Gothic"/>
                <a:cs typeface="Century Gothic"/>
                <a:sym typeface="Century Gothic"/>
              </a:rPr>
              <a:t>Pelatihan dan penyediaan sumber belajar guru, kepala sekolah, dan pemda</a:t>
            </a:r>
            <a:endParaRPr sz="2000" b="1">
              <a:solidFill>
                <a:srgbClr val="FFFFFF"/>
              </a:solidFill>
              <a:latin typeface="Ubuntu"/>
              <a:ea typeface="Ubuntu"/>
              <a:cs typeface="Ubuntu"/>
              <a:sym typeface="Ubuntu"/>
            </a:endParaRPr>
          </a:p>
        </p:txBody>
      </p:sp>
      <p:sp>
        <p:nvSpPr>
          <p:cNvPr id="2139" name="Google Shape;2139;p81"/>
          <p:cNvSpPr/>
          <p:nvPr/>
        </p:nvSpPr>
        <p:spPr>
          <a:xfrm>
            <a:off x="1940904" y="5208501"/>
            <a:ext cx="1843200" cy="1266800"/>
          </a:xfrm>
          <a:prstGeom prst="rect">
            <a:avLst/>
          </a:prstGeom>
          <a:solidFill>
            <a:srgbClr val="14274E"/>
          </a:solidFill>
          <a:ln>
            <a:noFill/>
          </a:ln>
        </p:spPr>
        <p:txBody>
          <a:bodyPr spcFirstLastPara="1" wrap="square" lIns="121900" tIns="121900" rIns="121900" bIns="121900" anchor="ctr" anchorCtr="0">
            <a:noAutofit/>
          </a:bodyPr>
          <a:lstStyle/>
          <a:p>
            <a:r>
              <a:rPr lang="en" sz="1467" b="1">
                <a:solidFill>
                  <a:schemeClr val="lt1"/>
                </a:solidFill>
                <a:latin typeface="Ubuntu"/>
                <a:ea typeface="Ubuntu"/>
                <a:cs typeface="Ubuntu"/>
                <a:sym typeface="Ubuntu"/>
              </a:rPr>
              <a:t>Jaminan jam mengajar </a:t>
            </a:r>
            <a:endParaRPr sz="1467">
              <a:latin typeface="Ubuntu"/>
              <a:ea typeface="Ubuntu"/>
              <a:cs typeface="Ubuntu"/>
              <a:sym typeface="Ubuntu"/>
            </a:endParaRPr>
          </a:p>
          <a:p>
            <a:r>
              <a:rPr lang="en" sz="1467" b="1">
                <a:solidFill>
                  <a:schemeClr val="lt1"/>
                </a:solidFill>
                <a:latin typeface="Ubuntu"/>
                <a:ea typeface="Ubuntu"/>
                <a:cs typeface="Ubuntu"/>
                <a:sym typeface="Ubuntu"/>
              </a:rPr>
              <a:t>dan tunjangan profesi </a:t>
            </a:r>
            <a:endParaRPr sz="1467">
              <a:latin typeface="Ubuntu"/>
              <a:ea typeface="Ubuntu"/>
              <a:cs typeface="Ubuntu"/>
              <a:sym typeface="Ubuntu"/>
            </a:endParaRPr>
          </a:p>
          <a:p>
            <a:pPr>
              <a:buClr>
                <a:schemeClr val="lt1"/>
              </a:buClr>
              <a:buSzPts val="1300"/>
            </a:pPr>
            <a:r>
              <a:rPr lang="en" sz="1467" b="1">
                <a:solidFill>
                  <a:schemeClr val="lt1"/>
                </a:solidFill>
                <a:latin typeface="Ubuntu"/>
                <a:ea typeface="Ubuntu"/>
                <a:cs typeface="Ubuntu"/>
                <a:sym typeface="Ubuntu"/>
              </a:rPr>
              <a:t>guru</a:t>
            </a:r>
            <a:endParaRPr sz="1467" b="1">
              <a:solidFill>
                <a:srgbClr val="FFFFFF"/>
              </a:solidFill>
              <a:latin typeface="Ubuntu"/>
              <a:ea typeface="Ubuntu"/>
              <a:cs typeface="Ubuntu"/>
              <a:sym typeface="Ubuntu"/>
            </a:endParaRPr>
          </a:p>
        </p:txBody>
      </p:sp>
      <p:sp>
        <p:nvSpPr>
          <p:cNvPr id="2140" name="Google Shape;2140;p81"/>
          <p:cNvSpPr txBox="1"/>
          <p:nvPr/>
        </p:nvSpPr>
        <p:spPr>
          <a:xfrm>
            <a:off x="3682493" y="3263059"/>
            <a:ext cx="6646400" cy="1723442"/>
          </a:xfrm>
          <a:prstGeom prst="rect">
            <a:avLst/>
          </a:prstGeom>
          <a:noFill/>
          <a:ln>
            <a:noFill/>
          </a:ln>
        </p:spPr>
        <p:txBody>
          <a:bodyPr spcFirstLastPara="1" wrap="square" lIns="121867" tIns="121867" rIns="121867" bIns="121867" anchor="ctr" anchorCtr="0">
            <a:spAutoFit/>
          </a:bodyPr>
          <a:lstStyle/>
          <a:p>
            <a:pPr marL="304792" indent="-152396">
              <a:buClr>
                <a:srgbClr val="434343"/>
              </a:buClr>
              <a:buSzPts val="900"/>
              <a:buFont typeface="Arial"/>
              <a:buChar char="●"/>
            </a:pPr>
            <a:r>
              <a:rPr lang="en" sz="1200" b="1">
                <a:solidFill>
                  <a:srgbClr val="434343"/>
                </a:solidFill>
                <a:latin typeface="Nunito"/>
                <a:ea typeface="Nunito"/>
                <a:cs typeface="Nunito"/>
                <a:sym typeface="Nunito"/>
              </a:rPr>
              <a:t>Pelatihan mandiri bagi guru dan kepala sekolah</a:t>
            </a:r>
            <a:r>
              <a:rPr lang="en" sz="1200">
                <a:solidFill>
                  <a:srgbClr val="434343"/>
                </a:solidFill>
                <a:latin typeface="Nunito"/>
                <a:ea typeface="Nunito"/>
                <a:cs typeface="Nunito"/>
                <a:sym typeface="Nunito"/>
              </a:rPr>
              <a:t> melalui </a:t>
            </a:r>
            <a:r>
              <a:rPr lang="en" sz="1200" i="1">
                <a:solidFill>
                  <a:srgbClr val="434343"/>
                </a:solidFill>
                <a:latin typeface="Nunito"/>
                <a:ea typeface="Nunito"/>
                <a:cs typeface="Nunito"/>
                <a:sym typeface="Nunito"/>
              </a:rPr>
              <a:t>micro learning</a:t>
            </a:r>
            <a:r>
              <a:rPr lang="en" sz="1200">
                <a:solidFill>
                  <a:srgbClr val="434343"/>
                </a:solidFill>
                <a:latin typeface="Nunito"/>
                <a:ea typeface="Nunito"/>
                <a:cs typeface="Nunito"/>
                <a:sym typeface="Nunito"/>
              </a:rPr>
              <a:t> di aplikasi digital. </a:t>
            </a:r>
            <a:endParaRPr sz="2400">
              <a:solidFill>
                <a:srgbClr val="434343"/>
              </a:solidFill>
              <a:latin typeface="Nunito"/>
              <a:ea typeface="Nunito"/>
              <a:cs typeface="Nunito"/>
              <a:sym typeface="Nunito"/>
            </a:endParaRPr>
          </a:p>
          <a:p>
            <a:pPr marL="304792" indent="-152396">
              <a:buClr>
                <a:srgbClr val="434343"/>
              </a:buClr>
              <a:buSzPts val="900"/>
              <a:buFont typeface="Arial"/>
              <a:buChar char="●"/>
            </a:pPr>
            <a:r>
              <a:rPr lang="en" sz="1200">
                <a:solidFill>
                  <a:srgbClr val="434343"/>
                </a:solidFill>
                <a:latin typeface="Nunito"/>
                <a:ea typeface="Nunito"/>
                <a:cs typeface="Nunito"/>
                <a:sym typeface="Nunito"/>
              </a:rPr>
              <a:t>Menyediakan berbagai narasumber dalam pelatihan Kurikulum Merdeka. Misalnya, melalui </a:t>
            </a:r>
            <a:r>
              <a:rPr lang="en" sz="1200" b="1">
                <a:solidFill>
                  <a:srgbClr val="434343"/>
                </a:solidFill>
                <a:latin typeface="Nunito"/>
                <a:ea typeface="Nunito"/>
                <a:cs typeface="Nunito"/>
                <a:sym typeface="Nunito"/>
              </a:rPr>
              <a:t>pengimbasan dari Sekolah Penggerak</a:t>
            </a:r>
            <a:r>
              <a:rPr lang="en" sz="1200">
                <a:solidFill>
                  <a:srgbClr val="434343"/>
                </a:solidFill>
                <a:latin typeface="Nunito"/>
                <a:ea typeface="Nunito"/>
                <a:cs typeface="Nunito"/>
                <a:sym typeface="Nunito"/>
              </a:rPr>
              <a:t>.</a:t>
            </a:r>
            <a:endParaRPr sz="2400">
              <a:solidFill>
                <a:srgbClr val="434343"/>
              </a:solidFill>
              <a:latin typeface="Nunito"/>
              <a:ea typeface="Nunito"/>
              <a:cs typeface="Nunito"/>
              <a:sym typeface="Nunito"/>
            </a:endParaRPr>
          </a:p>
          <a:p>
            <a:pPr marL="304792" indent="-152396">
              <a:buClr>
                <a:srgbClr val="434343"/>
              </a:buClr>
              <a:buSzPts val="900"/>
              <a:buFont typeface="Nunito"/>
              <a:buChar char="●"/>
            </a:pPr>
            <a:r>
              <a:rPr lang="en" sz="1200">
                <a:solidFill>
                  <a:srgbClr val="434343"/>
                </a:solidFill>
                <a:latin typeface="Nunito"/>
                <a:ea typeface="Nunito"/>
                <a:cs typeface="Nunito"/>
                <a:sym typeface="Nunito"/>
              </a:rPr>
              <a:t>Berbagai sumber belajar untuk guru dalam bentuk </a:t>
            </a:r>
            <a:r>
              <a:rPr lang="en" sz="1200" i="1">
                <a:solidFill>
                  <a:srgbClr val="434343"/>
                </a:solidFill>
                <a:latin typeface="Nunito"/>
                <a:ea typeface="Nunito"/>
                <a:cs typeface="Nunito"/>
                <a:sym typeface="Nunito"/>
              </a:rPr>
              <a:t>e-book</a:t>
            </a:r>
            <a:r>
              <a:rPr lang="en" sz="1200">
                <a:solidFill>
                  <a:srgbClr val="434343"/>
                </a:solidFill>
                <a:latin typeface="Nunito"/>
                <a:ea typeface="Nunito"/>
                <a:cs typeface="Nunito"/>
                <a:sym typeface="Nunito"/>
              </a:rPr>
              <a:t>, video, podcast dll.,  yang dapat diakses daring dan didistribusikan melalui media penyimpanan (</a:t>
            </a:r>
            <a:r>
              <a:rPr lang="en" sz="1200" i="1">
                <a:solidFill>
                  <a:srgbClr val="434343"/>
                </a:solidFill>
                <a:latin typeface="Nunito"/>
                <a:ea typeface="Nunito"/>
                <a:cs typeface="Nunito"/>
                <a:sym typeface="Nunito"/>
              </a:rPr>
              <a:t>flashdisk</a:t>
            </a:r>
            <a:r>
              <a:rPr lang="en" sz="1200">
                <a:solidFill>
                  <a:srgbClr val="434343"/>
                </a:solidFill>
                <a:latin typeface="Nunito"/>
                <a:ea typeface="Nunito"/>
                <a:cs typeface="Nunito"/>
                <a:sym typeface="Nunito"/>
              </a:rPr>
              <a:t>).</a:t>
            </a:r>
            <a:endParaRPr sz="2400">
              <a:solidFill>
                <a:srgbClr val="434343"/>
              </a:solidFill>
              <a:latin typeface="Nunito"/>
              <a:ea typeface="Nunito"/>
              <a:cs typeface="Nunito"/>
              <a:sym typeface="Nunito"/>
            </a:endParaRPr>
          </a:p>
          <a:p>
            <a:pPr marL="304792" indent="-152396">
              <a:buClr>
                <a:srgbClr val="434343"/>
              </a:buClr>
              <a:buSzPts val="900"/>
              <a:buFont typeface="Arial"/>
              <a:buChar char="●"/>
            </a:pPr>
            <a:r>
              <a:rPr lang="en" sz="1200">
                <a:solidFill>
                  <a:srgbClr val="434343"/>
                </a:solidFill>
                <a:latin typeface="Nunito"/>
                <a:ea typeface="Nunito"/>
                <a:cs typeface="Nunito"/>
                <a:sym typeface="Nunito"/>
              </a:rPr>
              <a:t>Guru membentuk </a:t>
            </a:r>
            <a:r>
              <a:rPr lang="en" sz="1200" b="1">
                <a:solidFill>
                  <a:srgbClr val="434343"/>
                </a:solidFill>
                <a:latin typeface="Nunito"/>
                <a:ea typeface="Nunito"/>
                <a:cs typeface="Nunito"/>
                <a:sym typeface="Nunito"/>
              </a:rPr>
              <a:t>komunitas belajar</a:t>
            </a:r>
            <a:r>
              <a:rPr lang="en" sz="1200">
                <a:solidFill>
                  <a:srgbClr val="434343"/>
                </a:solidFill>
                <a:latin typeface="Nunito"/>
                <a:ea typeface="Nunito"/>
                <a:cs typeface="Nunito"/>
                <a:sym typeface="Nunito"/>
              </a:rPr>
              <a:t> untuk saling berbagi praktik baik dalam adopsi Kurikulum Merdeka, baik di satuan pendidikan maupun di komunitasnya</a:t>
            </a:r>
            <a:endParaRPr sz="2400">
              <a:solidFill>
                <a:srgbClr val="434343"/>
              </a:solidFill>
              <a:latin typeface="Nunito"/>
              <a:ea typeface="Nunito"/>
              <a:cs typeface="Nunito"/>
              <a:sym typeface="Nunito"/>
            </a:endParaRPr>
          </a:p>
        </p:txBody>
      </p:sp>
      <p:sp>
        <p:nvSpPr>
          <p:cNvPr id="2141" name="Google Shape;2141;p81"/>
          <p:cNvSpPr txBox="1"/>
          <p:nvPr/>
        </p:nvSpPr>
        <p:spPr>
          <a:xfrm>
            <a:off x="3479300" y="5363916"/>
            <a:ext cx="6795600" cy="902704"/>
          </a:xfrm>
          <a:prstGeom prst="rect">
            <a:avLst/>
          </a:prstGeom>
          <a:noFill/>
          <a:ln>
            <a:noFill/>
          </a:ln>
        </p:spPr>
        <p:txBody>
          <a:bodyPr spcFirstLastPara="1" wrap="square" lIns="121867" tIns="121867" rIns="121867" bIns="121867" anchor="ctr" anchorCtr="0">
            <a:spAutoFit/>
          </a:bodyPr>
          <a:lstStyle/>
          <a:p>
            <a:pPr marL="533387" indent="-152396">
              <a:buClr>
                <a:srgbClr val="434343"/>
              </a:buClr>
              <a:buSzPts val="900"/>
              <a:buFont typeface="Arial"/>
              <a:buChar char="●"/>
            </a:pPr>
            <a:r>
              <a:rPr lang="en" sz="1200">
                <a:solidFill>
                  <a:srgbClr val="434343"/>
                </a:solidFill>
                <a:latin typeface="Nunito"/>
                <a:ea typeface="Nunito"/>
                <a:cs typeface="Nunito"/>
                <a:sym typeface="Nunito"/>
              </a:rPr>
              <a:t>Perubahan struktur mata pelajaran</a:t>
            </a:r>
            <a:r>
              <a:rPr lang="en" sz="1200" b="1">
                <a:solidFill>
                  <a:srgbClr val="434343"/>
                </a:solidFill>
                <a:latin typeface="Nunito"/>
                <a:ea typeface="Nunito"/>
                <a:cs typeface="Nunito"/>
                <a:sym typeface="Nunito"/>
              </a:rPr>
              <a:t> tidak merugikan guru</a:t>
            </a:r>
            <a:endParaRPr sz="2400">
              <a:solidFill>
                <a:srgbClr val="434343"/>
              </a:solidFill>
              <a:latin typeface="Nunito"/>
              <a:ea typeface="Nunito"/>
              <a:cs typeface="Nunito"/>
              <a:sym typeface="Nunito"/>
            </a:endParaRPr>
          </a:p>
          <a:p>
            <a:pPr marL="533387" indent="-152396">
              <a:spcBef>
                <a:spcPts val="800"/>
              </a:spcBef>
              <a:buClr>
                <a:srgbClr val="434343"/>
              </a:buClr>
              <a:buSzPts val="900"/>
              <a:buFont typeface="Arial"/>
              <a:buChar char="●"/>
            </a:pPr>
            <a:r>
              <a:rPr lang="en" sz="1200">
                <a:solidFill>
                  <a:srgbClr val="434343"/>
                </a:solidFill>
                <a:latin typeface="Nunito"/>
                <a:ea typeface="Nunito"/>
                <a:cs typeface="Nunito"/>
                <a:sym typeface="Nunito"/>
              </a:rPr>
              <a:t>Semua guru yang berhak mendapatkan</a:t>
            </a:r>
            <a:r>
              <a:rPr lang="en" sz="1200" b="1">
                <a:solidFill>
                  <a:srgbClr val="434343"/>
                </a:solidFill>
                <a:latin typeface="Nunito"/>
                <a:ea typeface="Nunito"/>
                <a:cs typeface="Nunito"/>
                <a:sym typeface="Nunito"/>
              </a:rPr>
              <a:t> tunjangan profesi </a:t>
            </a:r>
            <a:r>
              <a:rPr lang="en" sz="1200">
                <a:solidFill>
                  <a:srgbClr val="434343"/>
                </a:solidFill>
                <a:latin typeface="Nunito"/>
                <a:ea typeface="Nunito"/>
                <a:cs typeface="Nunito"/>
                <a:sym typeface="Nunito"/>
              </a:rPr>
              <a:t>ketika menggunakan Kurikulum 2013 akan </a:t>
            </a:r>
            <a:r>
              <a:rPr lang="en" sz="1200" b="1">
                <a:solidFill>
                  <a:srgbClr val="434343"/>
                </a:solidFill>
                <a:latin typeface="Nunito"/>
                <a:ea typeface="Nunito"/>
                <a:cs typeface="Nunito"/>
                <a:sym typeface="Nunito"/>
              </a:rPr>
              <a:t>tetap mendapatkan hak tersebut</a:t>
            </a:r>
            <a:endParaRPr sz="2400">
              <a:solidFill>
                <a:srgbClr val="434343"/>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5"/>
        <p:cNvGrpSpPr/>
        <p:nvPr/>
      </p:nvGrpSpPr>
      <p:grpSpPr>
        <a:xfrm>
          <a:off x="0" y="0"/>
          <a:ext cx="0" cy="0"/>
          <a:chOff x="0" y="0"/>
          <a:chExt cx="0" cy="0"/>
        </a:xfrm>
      </p:grpSpPr>
      <p:sp>
        <p:nvSpPr>
          <p:cNvPr id="2146" name="Google Shape;2146;p82"/>
          <p:cNvSpPr txBox="1">
            <a:spLocks noGrp="1"/>
          </p:cNvSpPr>
          <p:nvPr>
            <p:ph type="title"/>
          </p:nvPr>
        </p:nvSpPr>
        <p:spPr>
          <a:xfrm>
            <a:off x="863267" y="728567"/>
            <a:ext cx="9876400" cy="862000"/>
          </a:xfrm>
          <a:prstGeom prst="rect">
            <a:avLst/>
          </a:prstGeom>
        </p:spPr>
        <p:txBody>
          <a:bodyPr spcFirstLastPara="1" wrap="square" lIns="121900" tIns="121900" rIns="121900" bIns="121900" anchor="ctr" anchorCtr="0">
            <a:noAutofit/>
          </a:bodyPr>
          <a:lstStyle/>
          <a:p>
            <a:r>
              <a:rPr lang="en" sz="2133">
                <a:solidFill>
                  <a:srgbClr val="14274E"/>
                </a:solidFill>
              </a:rPr>
              <a:t>Perangkat ajar merupakan </a:t>
            </a:r>
            <a:r>
              <a:rPr lang="en" sz="2133"/>
              <a:t>berbagai</a:t>
            </a:r>
            <a:r>
              <a:rPr lang="en" sz="2133">
                <a:solidFill>
                  <a:srgbClr val="14274E"/>
                </a:solidFill>
              </a:rPr>
              <a:t> bahan ajar (tidak hanya buku teks) yang digunakan untuk mencapai profil pelajar Pancasila dan Capaian Pembelajaran</a:t>
            </a:r>
            <a:endParaRPr sz="2133">
              <a:solidFill>
                <a:srgbClr val="14274E"/>
              </a:solidFill>
            </a:endParaRPr>
          </a:p>
        </p:txBody>
      </p:sp>
      <p:sp>
        <p:nvSpPr>
          <p:cNvPr id="2147" name="Google Shape;2147;p82">
            <a:hlinkClick r:id="" action="ppaction://noaction"/>
          </p:cNvPr>
          <p:cNvSpPr/>
          <p:nvPr/>
        </p:nvSpPr>
        <p:spPr>
          <a:xfrm rot="5400000">
            <a:off x="10847267" y="2075904"/>
            <a:ext cx="1266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48" name="Google Shape;2148;p82">
            <a:hlinkClick r:id="" action="ppaction://noaction"/>
          </p:cNvPr>
          <p:cNvSpPr/>
          <p:nvPr/>
        </p:nvSpPr>
        <p:spPr>
          <a:xfrm rot="5400000">
            <a:off x="10801256" y="786233"/>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49" name="Google Shape;2149;p82">
            <a:hlinkClick r:id="" action="ppaction://noaction"/>
          </p:cNvPr>
          <p:cNvSpPr/>
          <p:nvPr/>
        </p:nvSpPr>
        <p:spPr>
          <a:xfrm rot="5400000">
            <a:off x="10785456" y="3383511"/>
            <a:ext cx="13904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50" name="Google Shape;2150;p82">
            <a:hlinkClick r:id="" action="ppaction://noaction"/>
          </p:cNvPr>
          <p:cNvSpPr/>
          <p:nvPr/>
        </p:nvSpPr>
        <p:spPr>
          <a:xfrm rot="5400000">
            <a:off x="10801256" y="6001668"/>
            <a:ext cx="1358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51" name="Google Shape;2151;p82">
            <a:hlinkClick r:id="" action="ppaction://noaction"/>
          </p:cNvPr>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2152" name="Google Shape;2152;p82">
            <a:hlinkClick r:id="" action="ppaction://noaction"/>
          </p:cNvPr>
          <p:cNvSpPr/>
          <p:nvPr/>
        </p:nvSpPr>
        <p:spPr>
          <a:xfrm>
            <a:off x="7803105" y="1881405"/>
            <a:ext cx="3058800" cy="36744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53" name="Google Shape;2153;p82">
            <a:hlinkClick r:id="" action="ppaction://noaction"/>
          </p:cNvPr>
          <p:cNvSpPr/>
          <p:nvPr/>
        </p:nvSpPr>
        <p:spPr>
          <a:xfrm>
            <a:off x="4560747" y="1881405"/>
            <a:ext cx="3058800" cy="36744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154" name="Google Shape;2154;p82">
            <a:hlinkClick r:id="" action="ppaction://noaction"/>
          </p:cNvPr>
          <p:cNvSpPr/>
          <p:nvPr/>
        </p:nvSpPr>
        <p:spPr>
          <a:xfrm>
            <a:off x="1318433" y="1881405"/>
            <a:ext cx="3058800" cy="36744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pic>
        <p:nvPicPr>
          <p:cNvPr id="2155" name="Google Shape;2155;p82"/>
          <p:cNvPicPr preferRelativeResize="0"/>
          <p:nvPr/>
        </p:nvPicPr>
        <p:blipFill>
          <a:blip r:embed="rId3" cstate="print">
            <a:alphaModFix/>
          </a:blip>
          <a:stretch>
            <a:fillRect/>
          </a:stretch>
        </p:blipFill>
        <p:spPr>
          <a:xfrm>
            <a:off x="8187039" y="2034712"/>
            <a:ext cx="2427395" cy="3367789"/>
          </a:xfrm>
          <a:prstGeom prst="rect">
            <a:avLst/>
          </a:prstGeom>
          <a:noFill/>
          <a:ln>
            <a:noFill/>
          </a:ln>
        </p:spPr>
      </p:pic>
      <p:pic>
        <p:nvPicPr>
          <p:cNvPr id="2156" name="Google Shape;2156;p82"/>
          <p:cNvPicPr preferRelativeResize="0"/>
          <p:nvPr/>
        </p:nvPicPr>
        <p:blipFill>
          <a:blip r:embed="rId4" cstate="print">
            <a:alphaModFix/>
          </a:blip>
          <a:stretch>
            <a:fillRect/>
          </a:stretch>
        </p:blipFill>
        <p:spPr>
          <a:xfrm>
            <a:off x="4817953" y="2034713"/>
            <a:ext cx="2544432" cy="3367785"/>
          </a:xfrm>
          <a:prstGeom prst="rect">
            <a:avLst/>
          </a:prstGeom>
          <a:noFill/>
          <a:ln>
            <a:noFill/>
          </a:ln>
        </p:spPr>
      </p:pic>
      <p:pic>
        <p:nvPicPr>
          <p:cNvPr id="2157" name="Google Shape;2157;p82"/>
          <p:cNvPicPr preferRelativeResize="0"/>
          <p:nvPr/>
        </p:nvPicPr>
        <p:blipFill>
          <a:blip r:embed="rId5" cstate="print">
            <a:alphaModFix/>
          </a:blip>
          <a:stretch>
            <a:fillRect/>
          </a:stretch>
        </p:blipFill>
        <p:spPr>
          <a:xfrm>
            <a:off x="1583483" y="2034700"/>
            <a:ext cx="2528707" cy="3367789"/>
          </a:xfrm>
          <a:prstGeom prst="rect">
            <a:avLst/>
          </a:prstGeom>
          <a:noFill/>
          <a:ln>
            <a:noFill/>
          </a:ln>
        </p:spPr>
      </p:pic>
      <p:sp>
        <p:nvSpPr>
          <p:cNvPr id="2158" name="Google Shape;2158;p82"/>
          <p:cNvSpPr txBox="1"/>
          <p:nvPr/>
        </p:nvSpPr>
        <p:spPr>
          <a:xfrm>
            <a:off x="7803100" y="5632867"/>
            <a:ext cx="3058800" cy="861542"/>
          </a:xfrm>
          <a:prstGeom prst="rect">
            <a:avLst/>
          </a:prstGeom>
          <a:noFill/>
          <a:ln>
            <a:noFill/>
          </a:ln>
        </p:spPr>
        <p:txBody>
          <a:bodyPr spcFirstLastPara="1" wrap="square" lIns="121900" tIns="121900" rIns="121900" bIns="121900" anchor="t" anchorCtr="0">
            <a:spAutoFit/>
          </a:bodyPr>
          <a:lstStyle/>
          <a:p>
            <a:pPr algn="ctr"/>
            <a:r>
              <a:rPr lang="en" sz="1333">
                <a:latin typeface="Source Sans Pro"/>
                <a:ea typeface="Source Sans Pro"/>
                <a:cs typeface="Source Sans Pro"/>
                <a:sym typeface="Source Sans Pro"/>
              </a:rPr>
              <a:t>Modul projek penguatan profil pelajar Pancasila dengan tema Bhineka Tunggal Ika untuk Fase A</a:t>
            </a:r>
            <a:endParaRPr sz="1333">
              <a:latin typeface="Source Sans Pro"/>
              <a:ea typeface="Source Sans Pro"/>
              <a:cs typeface="Source Sans Pro"/>
              <a:sym typeface="Source Sans Pro"/>
            </a:endParaRPr>
          </a:p>
        </p:txBody>
      </p:sp>
      <p:sp>
        <p:nvSpPr>
          <p:cNvPr id="2159" name="Google Shape;2159;p82"/>
          <p:cNvSpPr txBox="1"/>
          <p:nvPr/>
        </p:nvSpPr>
        <p:spPr>
          <a:xfrm>
            <a:off x="4662267" y="5632867"/>
            <a:ext cx="2801600" cy="656421"/>
          </a:xfrm>
          <a:prstGeom prst="rect">
            <a:avLst/>
          </a:prstGeom>
          <a:noFill/>
          <a:ln>
            <a:noFill/>
          </a:ln>
        </p:spPr>
        <p:txBody>
          <a:bodyPr spcFirstLastPara="1" wrap="square" lIns="121900" tIns="121900" rIns="121900" bIns="121900" anchor="t" anchorCtr="0">
            <a:spAutoFit/>
          </a:bodyPr>
          <a:lstStyle/>
          <a:p>
            <a:pPr algn="ctr"/>
            <a:r>
              <a:rPr lang="en" sz="1333">
                <a:latin typeface="Source Sans Pro"/>
                <a:ea typeface="Source Sans Pro"/>
                <a:cs typeface="Source Sans Pro"/>
                <a:sym typeface="Source Sans Pro"/>
              </a:rPr>
              <a:t>Modul ajar Bahasa Indonesia untuk Fase D (SMP)</a:t>
            </a:r>
            <a:endParaRPr sz="1333">
              <a:latin typeface="Source Sans Pro"/>
              <a:ea typeface="Source Sans Pro"/>
              <a:cs typeface="Source Sans Pro"/>
              <a:sym typeface="Source Sans Pro"/>
            </a:endParaRPr>
          </a:p>
        </p:txBody>
      </p:sp>
      <p:sp>
        <p:nvSpPr>
          <p:cNvPr id="2160" name="Google Shape;2160;p82"/>
          <p:cNvSpPr txBox="1"/>
          <p:nvPr/>
        </p:nvSpPr>
        <p:spPr>
          <a:xfrm>
            <a:off x="1318432" y="5631867"/>
            <a:ext cx="3058800" cy="861542"/>
          </a:xfrm>
          <a:prstGeom prst="rect">
            <a:avLst/>
          </a:prstGeom>
          <a:noFill/>
          <a:ln>
            <a:noFill/>
          </a:ln>
        </p:spPr>
        <p:txBody>
          <a:bodyPr spcFirstLastPara="1" wrap="square" lIns="121900" tIns="121900" rIns="121900" bIns="121900" anchor="t" anchorCtr="0">
            <a:spAutoFit/>
          </a:bodyPr>
          <a:lstStyle/>
          <a:p>
            <a:pPr algn="ctr"/>
            <a:r>
              <a:rPr lang="en" sz="1333">
                <a:latin typeface="Source Sans Pro"/>
                <a:ea typeface="Source Sans Pro"/>
                <a:cs typeface="Source Sans Pro"/>
                <a:sym typeface="Source Sans Pro"/>
              </a:rPr>
              <a:t>Buku teks mata pelajaran Pendidikan Pancasila dan Kewarganegaraan untuk kelas X</a:t>
            </a:r>
            <a:endParaRPr sz="1333">
              <a:latin typeface="Source Sans Pro"/>
              <a:ea typeface="Source Sans Pro"/>
              <a:cs typeface="Source Sans Pro"/>
              <a:sym typeface="Source Sans Pr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91744" y="847036"/>
            <a:ext cx="4911832" cy="635687"/>
          </a:xfrm>
          <a:prstGeom prst="rect">
            <a:avLst/>
          </a:prstGeom>
        </p:spPr>
        <p:txBody>
          <a:bodyPr spcFirstLastPara="1" vert="horz" wrap="square" lIns="0" tIns="13335" rIns="0" bIns="0" rtlCol="0" anchor="t" anchorCtr="0">
            <a:spAutoFit/>
          </a:bodyPr>
          <a:lstStyle/>
          <a:p>
            <a:pPr marL="12700">
              <a:spcBef>
                <a:spcPts val="105"/>
              </a:spcBef>
            </a:pPr>
            <a:r>
              <a:rPr sz="4400" dirty="0">
                <a:latin typeface="Roboto"/>
                <a:cs typeface="Roboto"/>
              </a:rPr>
              <a:t>Struktur </a:t>
            </a:r>
            <a:r>
              <a:rPr sz="4400" spc="-5" dirty="0" err="1">
                <a:latin typeface="Roboto"/>
                <a:cs typeface="Roboto"/>
              </a:rPr>
              <a:t>kurikulum</a:t>
            </a:r>
            <a:r>
              <a:rPr sz="4400" spc="-5" dirty="0">
                <a:latin typeface="Roboto"/>
                <a:cs typeface="Roboto"/>
              </a:rPr>
              <a:t> </a:t>
            </a:r>
            <a:endParaRPr sz="4400" dirty="0">
              <a:latin typeface="Roboto"/>
              <a:cs typeface="Roboto"/>
            </a:endParaRPr>
          </a:p>
        </p:txBody>
      </p:sp>
      <p:grpSp>
        <p:nvGrpSpPr>
          <p:cNvPr id="3" name="object 3"/>
          <p:cNvGrpSpPr/>
          <p:nvPr/>
        </p:nvGrpSpPr>
        <p:grpSpPr>
          <a:xfrm>
            <a:off x="557657" y="2345308"/>
            <a:ext cx="2165985" cy="2167891"/>
            <a:chOff x="557656" y="2345308"/>
            <a:chExt cx="2165985" cy="2167890"/>
          </a:xfrm>
        </p:grpSpPr>
        <p:sp>
          <p:nvSpPr>
            <p:cNvPr id="4" name="object 4"/>
            <p:cNvSpPr/>
            <p:nvPr/>
          </p:nvSpPr>
          <p:spPr>
            <a:xfrm>
              <a:off x="560831" y="2348483"/>
              <a:ext cx="2159508" cy="2161032"/>
            </a:xfrm>
            <a:prstGeom prst="rect">
              <a:avLst/>
            </a:prstGeom>
            <a:blipFill>
              <a:blip r:embed="rId2" cstate="print"/>
              <a:stretch>
                <a:fillRect/>
              </a:stretch>
            </a:blipFill>
          </p:spPr>
          <p:txBody>
            <a:bodyPr wrap="square" lIns="0" tIns="0" rIns="0" bIns="0" rtlCol="0"/>
            <a:lstStyle/>
            <a:p>
              <a:endParaRPr sz="1400"/>
            </a:p>
          </p:txBody>
        </p:sp>
        <p:sp>
          <p:nvSpPr>
            <p:cNvPr id="5" name="object 5"/>
            <p:cNvSpPr/>
            <p:nvPr/>
          </p:nvSpPr>
          <p:spPr>
            <a:xfrm>
              <a:off x="560831" y="2348483"/>
              <a:ext cx="2159635" cy="2161540"/>
            </a:xfrm>
            <a:custGeom>
              <a:avLst/>
              <a:gdLst/>
              <a:ahLst/>
              <a:cxnLst/>
              <a:rect l="l" t="t" r="r" b="b"/>
              <a:pathLst>
                <a:path w="2159635" h="2161540">
                  <a:moveTo>
                    <a:pt x="0" y="1080515"/>
                  </a:moveTo>
                  <a:lnTo>
                    <a:pt x="1052" y="1032384"/>
                  </a:lnTo>
                  <a:lnTo>
                    <a:pt x="4178" y="984791"/>
                  </a:lnTo>
                  <a:lnTo>
                    <a:pt x="9336" y="937781"/>
                  </a:lnTo>
                  <a:lnTo>
                    <a:pt x="16481" y="891399"/>
                  </a:lnTo>
                  <a:lnTo>
                    <a:pt x="25569" y="845688"/>
                  </a:lnTo>
                  <a:lnTo>
                    <a:pt x="36557" y="800691"/>
                  </a:lnTo>
                  <a:lnTo>
                    <a:pt x="49400" y="756454"/>
                  </a:lnTo>
                  <a:lnTo>
                    <a:pt x="64054" y="713019"/>
                  </a:lnTo>
                  <a:lnTo>
                    <a:pt x="80476" y="670431"/>
                  </a:lnTo>
                  <a:lnTo>
                    <a:pt x="98622" y="628733"/>
                  </a:lnTo>
                  <a:lnTo>
                    <a:pt x="118447" y="587970"/>
                  </a:lnTo>
                  <a:lnTo>
                    <a:pt x="139908" y="548186"/>
                  </a:lnTo>
                  <a:lnTo>
                    <a:pt x="162962" y="509424"/>
                  </a:lnTo>
                  <a:lnTo>
                    <a:pt x="187564" y="471728"/>
                  </a:lnTo>
                  <a:lnTo>
                    <a:pt x="213670" y="435142"/>
                  </a:lnTo>
                  <a:lnTo>
                    <a:pt x="241236" y="399710"/>
                  </a:lnTo>
                  <a:lnTo>
                    <a:pt x="270219" y="365476"/>
                  </a:lnTo>
                  <a:lnTo>
                    <a:pt x="300575" y="332484"/>
                  </a:lnTo>
                  <a:lnTo>
                    <a:pt x="332259" y="300778"/>
                  </a:lnTo>
                  <a:lnTo>
                    <a:pt x="365228" y="270402"/>
                  </a:lnTo>
                  <a:lnTo>
                    <a:pt x="399438" y="241399"/>
                  </a:lnTo>
                  <a:lnTo>
                    <a:pt x="434845" y="213814"/>
                  </a:lnTo>
                  <a:lnTo>
                    <a:pt x="471405" y="187690"/>
                  </a:lnTo>
                  <a:lnTo>
                    <a:pt x="509075" y="163071"/>
                  </a:lnTo>
                  <a:lnTo>
                    <a:pt x="547810" y="140002"/>
                  </a:lnTo>
                  <a:lnTo>
                    <a:pt x="587566" y="118526"/>
                  </a:lnTo>
                  <a:lnTo>
                    <a:pt x="628300" y="98687"/>
                  </a:lnTo>
                  <a:lnTo>
                    <a:pt x="669968" y="80529"/>
                  </a:lnTo>
                  <a:lnTo>
                    <a:pt x="712526" y="64096"/>
                  </a:lnTo>
                  <a:lnTo>
                    <a:pt x="755929" y="49432"/>
                  </a:lnTo>
                  <a:lnTo>
                    <a:pt x="800135" y="36581"/>
                  </a:lnTo>
                  <a:lnTo>
                    <a:pt x="845098" y="25586"/>
                  </a:lnTo>
                  <a:lnTo>
                    <a:pt x="890776" y="16492"/>
                  </a:lnTo>
                  <a:lnTo>
                    <a:pt x="937125" y="9342"/>
                  </a:lnTo>
                  <a:lnTo>
                    <a:pt x="984100" y="4181"/>
                  </a:lnTo>
                  <a:lnTo>
                    <a:pt x="1031657" y="1052"/>
                  </a:lnTo>
                  <a:lnTo>
                    <a:pt x="1079754" y="0"/>
                  </a:lnTo>
                  <a:lnTo>
                    <a:pt x="1127855" y="1052"/>
                  </a:lnTo>
                  <a:lnTo>
                    <a:pt x="1175416" y="4181"/>
                  </a:lnTo>
                  <a:lnTo>
                    <a:pt x="1222395" y="9342"/>
                  </a:lnTo>
                  <a:lnTo>
                    <a:pt x="1268747" y="16492"/>
                  </a:lnTo>
                  <a:lnTo>
                    <a:pt x="1314428" y="25586"/>
                  </a:lnTo>
                  <a:lnTo>
                    <a:pt x="1359394" y="36581"/>
                  </a:lnTo>
                  <a:lnTo>
                    <a:pt x="1403602" y="49432"/>
                  </a:lnTo>
                  <a:lnTo>
                    <a:pt x="1447007" y="64096"/>
                  </a:lnTo>
                  <a:lnTo>
                    <a:pt x="1489566" y="80529"/>
                  </a:lnTo>
                  <a:lnTo>
                    <a:pt x="1531234" y="98687"/>
                  </a:lnTo>
                  <a:lnTo>
                    <a:pt x="1571969" y="118526"/>
                  </a:lnTo>
                  <a:lnTo>
                    <a:pt x="1611726" y="140002"/>
                  </a:lnTo>
                  <a:lnTo>
                    <a:pt x="1650460" y="163071"/>
                  </a:lnTo>
                  <a:lnTo>
                    <a:pt x="1688130" y="187690"/>
                  </a:lnTo>
                  <a:lnTo>
                    <a:pt x="1724689" y="213814"/>
                  </a:lnTo>
                  <a:lnTo>
                    <a:pt x="1760096" y="241399"/>
                  </a:lnTo>
                  <a:lnTo>
                    <a:pt x="1794305" y="270402"/>
                  </a:lnTo>
                  <a:lnTo>
                    <a:pt x="1827273" y="300778"/>
                  </a:lnTo>
                  <a:lnTo>
                    <a:pt x="1858956" y="332484"/>
                  </a:lnTo>
                  <a:lnTo>
                    <a:pt x="1889310" y="365476"/>
                  </a:lnTo>
                  <a:lnTo>
                    <a:pt x="1918291" y="399710"/>
                  </a:lnTo>
                  <a:lnTo>
                    <a:pt x="1945856" y="435142"/>
                  </a:lnTo>
                  <a:lnTo>
                    <a:pt x="1971960" y="471728"/>
                  </a:lnTo>
                  <a:lnTo>
                    <a:pt x="1996560" y="509424"/>
                  </a:lnTo>
                  <a:lnTo>
                    <a:pt x="2019612" y="548186"/>
                  </a:lnTo>
                  <a:lnTo>
                    <a:pt x="2041072" y="587970"/>
                  </a:lnTo>
                  <a:lnTo>
                    <a:pt x="2060896" y="628733"/>
                  </a:lnTo>
                  <a:lnTo>
                    <a:pt x="2079040" y="670431"/>
                  </a:lnTo>
                  <a:lnTo>
                    <a:pt x="2095460" y="713019"/>
                  </a:lnTo>
                  <a:lnTo>
                    <a:pt x="2110113" y="756454"/>
                  </a:lnTo>
                  <a:lnTo>
                    <a:pt x="2122954" y="800691"/>
                  </a:lnTo>
                  <a:lnTo>
                    <a:pt x="2133941" y="845688"/>
                  </a:lnTo>
                  <a:lnTo>
                    <a:pt x="2143028" y="891399"/>
                  </a:lnTo>
                  <a:lnTo>
                    <a:pt x="2150172" y="937781"/>
                  </a:lnTo>
                  <a:lnTo>
                    <a:pt x="2155329" y="984791"/>
                  </a:lnTo>
                  <a:lnTo>
                    <a:pt x="2158456" y="1032384"/>
                  </a:lnTo>
                  <a:lnTo>
                    <a:pt x="2159508" y="1080515"/>
                  </a:lnTo>
                  <a:lnTo>
                    <a:pt x="2158456" y="1128647"/>
                  </a:lnTo>
                  <a:lnTo>
                    <a:pt x="2155329" y="1176240"/>
                  </a:lnTo>
                  <a:lnTo>
                    <a:pt x="2150172" y="1223250"/>
                  </a:lnTo>
                  <a:lnTo>
                    <a:pt x="2143028" y="1269632"/>
                  </a:lnTo>
                  <a:lnTo>
                    <a:pt x="2133941" y="1315343"/>
                  </a:lnTo>
                  <a:lnTo>
                    <a:pt x="2122954" y="1360340"/>
                  </a:lnTo>
                  <a:lnTo>
                    <a:pt x="2110113" y="1404577"/>
                  </a:lnTo>
                  <a:lnTo>
                    <a:pt x="2095460" y="1448012"/>
                  </a:lnTo>
                  <a:lnTo>
                    <a:pt x="2079040" y="1490600"/>
                  </a:lnTo>
                  <a:lnTo>
                    <a:pt x="2060896" y="1532298"/>
                  </a:lnTo>
                  <a:lnTo>
                    <a:pt x="2041072" y="1573061"/>
                  </a:lnTo>
                  <a:lnTo>
                    <a:pt x="2019612" y="1612845"/>
                  </a:lnTo>
                  <a:lnTo>
                    <a:pt x="1996560" y="1651607"/>
                  </a:lnTo>
                  <a:lnTo>
                    <a:pt x="1971960" y="1689303"/>
                  </a:lnTo>
                  <a:lnTo>
                    <a:pt x="1945856" y="1725889"/>
                  </a:lnTo>
                  <a:lnTo>
                    <a:pt x="1918291" y="1761321"/>
                  </a:lnTo>
                  <a:lnTo>
                    <a:pt x="1889310" y="1795555"/>
                  </a:lnTo>
                  <a:lnTo>
                    <a:pt x="1858956" y="1828547"/>
                  </a:lnTo>
                  <a:lnTo>
                    <a:pt x="1827273" y="1860253"/>
                  </a:lnTo>
                  <a:lnTo>
                    <a:pt x="1794305" y="1890629"/>
                  </a:lnTo>
                  <a:lnTo>
                    <a:pt x="1760096" y="1919632"/>
                  </a:lnTo>
                  <a:lnTo>
                    <a:pt x="1724689" y="1947217"/>
                  </a:lnTo>
                  <a:lnTo>
                    <a:pt x="1688130" y="1973341"/>
                  </a:lnTo>
                  <a:lnTo>
                    <a:pt x="1650460" y="1997960"/>
                  </a:lnTo>
                  <a:lnTo>
                    <a:pt x="1611726" y="2021029"/>
                  </a:lnTo>
                  <a:lnTo>
                    <a:pt x="1571969" y="2042505"/>
                  </a:lnTo>
                  <a:lnTo>
                    <a:pt x="1531234" y="2062344"/>
                  </a:lnTo>
                  <a:lnTo>
                    <a:pt x="1489566" y="2080502"/>
                  </a:lnTo>
                  <a:lnTo>
                    <a:pt x="1447007" y="2096935"/>
                  </a:lnTo>
                  <a:lnTo>
                    <a:pt x="1403602" y="2111599"/>
                  </a:lnTo>
                  <a:lnTo>
                    <a:pt x="1359394" y="2124450"/>
                  </a:lnTo>
                  <a:lnTo>
                    <a:pt x="1314428" y="2135445"/>
                  </a:lnTo>
                  <a:lnTo>
                    <a:pt x="1268747" y="2144539"/>
                  </a:lnTo>
                  <a:lnTo>
                    <a:pt x="1222395" y="2151689"/>
                  </a:lnTo>
                  <a:lnTo>
                    <a:pt x="1175416" y="2156850"/>
                  </a:lnTo>
                  <a:lnTo>
                    <a:pt x="1127855" y="2159979"/>
                  </a:lnTo>
                  <a:lnTo>
                    <a:pt x="1079754" y="2161032"/>
                  </a:lnTo>
                  <a:lnTo>
                    <a:pt x="1031657" y="2159979"/>
                  </a:lnTo>
                  <a:lnTo>
                    <a:pt x="984100" y="2156850"/>
                  </a:lnTo>
                  <a:lnTo>
                    <a:pt x="937125" y="2151689"/>
                  </a:lnTo>
                  <a:lnTo>
                    <a:pt x="890776" y="2144539"/>
                  </a:lnTo>
                  <a:lnTo>
                    <a:pt x="845098" y="2135445"/>
                  </a:lnTo>
                  <a:lnTo>
                    <a:pt x="800135" y="2124450"/>
                  </a:lnTo>
                  <a:lnTo>
                    <a:pt x="755929" y="2111599"/>
                  </a:lnTo>
                  <a:lnTo>
                    <a:pt x="712526" y="2096935"/>
                  </a:lnTo>
                  <a:lnTo>
                    <a:pt x="669968" y="2080502"/>
                  </a:lnTo>
                  <a:lnTo>
                    <a:pt x="628300" y="2062344"/>
                  </a:lnTo>
                  <a:lnTo>
                    <a:pt x="587566" y="2042505"/>
                  </a:lnTo>
                  <a:lnTo>
                    <a:pt x="547810" y="2021029"/>
                  </a:lnTo>
                  <a:lnTo>
                    <a:pt x="509075" y="1997960"/>
                  </a:lnTo>
                  <a:lnTo>
                    <a:pt x="471405" y="1973341"/>
                  </a:lnTo>
                  <a:lnTo>
                    <a:pt x="434845" y="1947217"/>
                  </a:lnTo>
                  <a:lnTo>
                    <a:pt x="399438" y="1919632"/>
                  </a:lnTo>
                  <a:lnTo>
                    <a:pt x="365228" y="1890629"/>
                  </a:lnTo>
                  <a:lnTo>
                    <a:pt x="332259" y="1860253"/>
                  </a:lnTo>
                  <a:lnTo>
                    <a:pt x="300575" y="1828547"/>
                  </a:lnTo>
                  <a:lnTo>
                    <a:pt x="270219" y="1795555"/>
                  </a:lnTo>
                  <a:lnTo>
                    <a:pt x="241236" y="1761321"/>
                  </a:lnTo>
                  <a:lnTo>
                    <a:pt x="213670" y="1725889"/>
                  </a:lnTo>
                  <a:lnTo>
                    <a:pt x="187564" y="1689303"/>
                  </a:lnTo>
                  <a:lnTo>
                    <a:pt x="162962" y="1651607"/>
                  </a:lnTo>
                  <a:lnTo>
                    <a:pt x="139908" y="1612845"/>
                  </a:lnTo>
                  <a:lnTo>
                    <a:pt x="118447" y="1573061"/>
                  </a:lnTo>
                  <a:lnTo>
                    <a:pt x="98622" y="1532298"/>
                  </a:lnTo>
                  <a:lnTo>
                    <a:pt x="80476" y="1490600"/>
                  </a:lnTo>
                  <a:lnTo>
                    <a:pt x="64054" y="1448012"/>
                  </a:lnTo>
                  <a:lnTo>
                    <a:pt x="49400" y="1404577"/>
                  </a:lnTo>
                  <a:lnTo>
                    <a:pt x="36557" y="1360340"/>
                  </a:lnTo>
                  <a:lnTo>
                    <a:pt x="25569" y="1315343"/>
                  </a:lnTo>
                  <a:lnTo>
                    <a:pt x="16481" y="1269632"/>
                  </a:lnTo>
                  <a:lnTo>
                    <a:pt x="9336" y="1223250"/>
                  </a:lnTo>
                  <a:lnTo>
                    <a:pt x="4178" y="1176240"/>
                  </a:lnTo>
                  <a:lnTo>
                    <a:pt x="1052" y="1128647"/>
                  </a:lnTo>
                  <a:lnTo>
                    <a:pt x="0" y="1080515"/>
                  </a:lnTo>
                  <a:close/>
                </a:path>
              </a:pathLst>
            </a:custGeom>
            <a:ln w="6096">
              <a:solidFill>
                <a:srgbClr val="6FAC46"/>
              </a:solidFill>
            </a:ln>
          </p:spPr>
          <p:txBody>
            <a:bodyPr wrap="square" lIns="0" tIns="0" rIns="0" bIns="0" rtlCol="0"/>
            <a:lstStyle/>
            <a:p>
              <a:endParaRPr sz="1400"/>
            </a:p>
          </p:txBody>
        </p:sp>
      </p:grpSp>
      <p:sp>
        <p:nvSpPr>
          <p:cNvPr id="6" name="object 6"/>
          <p:cNvSpPr txBox="1"/>
          <p:nvPr/>
        </p:nvSpPr>
        <p:spPr>
          <a:xfrm>
            <a:off x="971804" y="3088004"/>
            <a:ext cx="1618997" cy="627736"/>
          </a:xfrm>
          <a:prstGeom prst="rect">
            <a:avLst/>
          </a:prstGeom>
        </p:spPr>
        <p:txBody>
          <a:bodyPr vert="horz" wrap="square" lIns="0" tIns="12065" rIns="0" bIns="0" rtlCol="0">
            <a:spAutoFit/>
          </a:bodyPr>
          <a:lstStyle/>
          <a:p>
            <a:pPr marL="12700">
              <a:spcBef>
                <a:spcPts val="95"/>
              </a:spcBef>
            </a:pPr>
            <a:r>
              <a:rPr sz="4000" spc="-5" dirty="0">
                <a:solidFill>
                  <a:srgbClr val="FFFFFF"/>
                </a:solidFill>
                <a:latin typeface="RobotoRegular"/>
                <a:cs typeface="RobotoRegular"/>
              </a:rPr>
              <a:t>PAUD</a:t>
            </a:r>
            <a:endParaRPr sz="4000" dirty="0">
              <a:latin typeface="RobotoRegular"/>
              <a:cs typeface="RobotoRegular"/>
            </a:endParaRPr>
          </a:p>
        </p:txBody>
      </p:sp>
      <p:grpSp>
        <p:nvGrpSpPr>
          <p:cNvPr id="7" name="object 7"/>
          <p:cNvGrpSpPr/>
          <p:nvPr/>
        </p:nvGrpSpPr>
        <p:grpSpPr>
          <a:xfrm>
            <a:off x="3623946" y="2345308"/>
            <a:ext cx="2165985" cy="2167891"/>
            <a:chOff x="3623945" y="2345308"/>
            <a:chExt cx="2165985" cy="2167890"/>
          </a:xfrm>
        </p:grpSpPr>
        <p:sp>
          <p:nvSpPr>
            <p:cNvPr id="8" name="object 8"/>
            <p:cNvSpPr/>
            <p:nvPr/>
          </p:nvSpPr>
          <p:spPr>
            <a:xfrm>
              <a:off x="3627120" y="2348483"/>
              <a:ext cx="2159507" cy="2161032"/>
            </a:xfrm>
            <a:prstGeom prst="rect">
              <a:avLst/>
            </a:prstGeom>
            <a:blipFill>
              <a:blip r:embed="rId3" cstate="print"/>
              <a:stretch>
                <a:fillRect/>
              </a:stretch>
            </a:blipFill>
          </p:spPr>
          <p:txBody>
            <a:bodyPr wrap="square" lIns="0" tIns="0" rIns="0" bIns="0" rtlCol="0"/>
            <a:lstStyle/>
            <a:p>
              <a:endParaRPr sz="1400"/>
            </a:p>
          </p:txBody>
        </p:sp>
        <p:sp>
          <p:nvSpPr>
            <p:cNvPr id="9" name="object 9"/>
            <p:cNvSpPr/>
            <p:nvPr/>
          </p:nvSpPr>
          <p:spPr>
            <a:xfrm>
              <a:off x="3627120" y="2348483"/>
              <a:ext cx="2159635" cy="2161540"/>
            </a:xfrm>
            <a:custGeom>
              <a:avLst/>
              <a:gdLst/>
              <a:ahLst/>
              <a:cxnLst/>
              <a:rect l="l" t="t" r="r" b="b"/>
              <a:pathLst>
                <a:path w="2159635" h="2161540">
                  <a:moveTo>
                    <a:pt x="0" y="1080515"/>
                  </a:moveTo>
                  <a:lnTo>
                    <a:pt x="1051" y="1032384"/>
                  </a:lnTo>
                  <a:lnTo>
                    <a:pt x="4178" y="984791"/>
                  </a:lnTo>
                  <a:lnTo>
                    <a:pt x="9335" y="937781"/>
                  </a:lnTo>
                  <a:lnTo>
                    <a:pt x="16479" y="891399"/>
                  </a:lnTo>
                  <a:lnTo>
                    <a:pt x="25566" y="845688"/>
                  </a:lnTo>
                  <a:lnTo>
                    <a:pt x="36553" y="800691"/>
                  </a:lnTo>
                  <a:lnTo>
                    <a:pt x="49394" y="756454"/>
                  </a:lnTo>
                  <a:lnTo>
                    <a:pt x="64047" y="713019"/>
                  </a:lnTo>
                  <a:lnTo>
                    <a:pt x="80467" y="670431"/>
                  </a:lnTo>
                  <a:lnTo>
                    <a:pt x="98611" y="628733"/>
                  </a:lnTo>
                  <a:lnTo>
                    <a:pt x="118435" y="587970"/>
                  </a:lnTo>
                  <a:lnTo>
                    <a:pt x="139895" y="548186"/>
                  </a:lnTo>
                  <a:lnTo>
                    <a:pt x="162947" y="509424"/>
                  </a:lnTo>
                  <a:lnTo>
                    <a:pt x="187547" y="471728"/>
                  </a:lnTo>
                  <a:lnTo>
                    <a:pt x="213651" y="435142"/>
                  </a:lnTo>
                  <a:lnTo>
                    <a:pt x="241216" y="399710"/>
                  </a:lnTo>
                  <a:lnTo>
                    <a:pt x="270197" y="365476"/>
                  </a:lnTo>
                  <a:lnTo>
                    <a:pt x="300551" y="332484"/>
                  </a:lnTo>
                  <a:lnTo>
                    <a:pt x="332234" y="300778"/>
                  </a:lnTo>
                  <a:lnTo>
                    <a:pt x="365202" y="270402"/>
                  </a:lnTo>
                  <a:lnTo>
                    <a:pt x="399411" y="241399"/>
                  </a:lnTo>
                  <a:lnTo>
                    <a:pt x="434818" y="213814"/>
                  </a:lnTo>
                  <a:lnTo>
                    <a:pt x="471377" y="187690"/>
                  </a:lnTo>
                  <a:lnTo>
                    <a:pt x="509047" y="163071"/>
                  </a:lnTo>
                  <a:lnTo>
                    <a:pt x="547781" y="140002"/>
                  </a:lnTo>
                  <a:lnTo>
                    <a:pt x="587538" y="118526"/>
                  </a:lnTo>
                  <a:lnTo>
                    <a:pt x="628273" y="98687"/>
                  </a:lnTo>
                  <a:lnTo>
                    <a:pt x="669941" y="80529"/>
                  </a:lnTo>
                  <a:lnTo>
                    <a:pt x="712500" y="64096"/>
                  </a:lnTo>
                  <a:lnTo>
                    <a:pt x="755905" y="49432"/>
                  </a:lnTo>
                  <a:lnTo>
                    <a:pt x="800113" y="36581"/>
                  </a:lnTo>
                  <a:lnTo>
                    <a:pt x="845079" y="25586"/>
                  </a:lnTo>
                  <a:lnTo>
                    <a:pt x="890760" y="16492"/>
                  </a:lnTo>
                  <a:lnTo>
                    <a:pt x="937112" y="9342"/>
                  </a:lnTo>
                  <a:lnTo>
                    <a:pt x="984091" y="4181"/>
                  </a:lnTo>
                  <a:lnTo>
                    <a:pt x="1031652" y="1052"/>
                  </a:lnTo>
                  <a:lnTo>
                    <a:pt x="1079753" y="0"/>
                  </a:lnTo>
                  <a:lnTo>
                    <a:pt x="1127855" y="1052"/>
                  </a:lnTo>
                  <a:lnTo>
                    <a:pt x="1175416" y="4181"/>
                  </a:lnTo>
                  <a:lnTo>
                    <a:pt x="1222395" y="9342"/>
                  </a:lnTo>
                  <a:lnTo>
                    <a:pt x="1268747" y="16492"/>
                  </a:lnTo>
                  <a:lnTo>
                    <a:pt x="1314428" y="25586"/>
                  </a:lnTo>
                  <a:lnTo>
                    <a:pt x="1359394" y="36581"/>
                  </a:lnTo>
                  <a:lnTo>
                    <a:pt x="1403602" y="49432"/>
                  </a:lnTo>
                  <a:lnTo>
                    <a:pt x="1447007" y="64096"/>
                  </a:lnTo>
                  <a:lnTo>
                    <a:pt x="1489566" y="80529"/>
                  </a:lnTo>
                  <a:lnTo>
                    <a:pt x="1531234" y="98687"/>
                  </a:lnTo>
                  <a:lnTo>
                    <a:pt x="1571969" y="118526"/>
                  </a:lnTo>
                  <a:lnTo>
                    <a:pt x="1611726" y="140002"/>
                  </a:lnTo>
                  <a:lnTo>
                    <a:pt x="1650460" y="163071"/>
                  </a:lnTo>
                  <a:lnTo>
                    <a:pt x="1688130" y="187690"/>
                  </a:lnTo>
                  <a:lnTo>
                    <a:pt x="1724689" y="213814"/>
                  </a:lnTo>
                  <a:lnTo>
                    <a:pt x="1760096" y="241399"/>
                  </a:lnTo>
                  <a:lnTo>
                    <a:pt x="1794305" y="270402"/>
                  </a:lnTo>
                  <a:lnTo>
                    <a:pt x="1827273" y="300778"/>
                  </a:lnTo>
                  <a:lnTo>
                    <a:pt x="1858956" y="332484"/>
                  </a:lnTo>
                  <a:lnTo>
                    <a:pt x="1889310" y="365476"/>
                  </a:lnTo>
                  <a:lnTo>
                    <a:pt x="1918291" y="399710"/>
                  </a:lnTo>
                  <a:lnTo>
                    <a:pt x="1945856" y="435142"/>
                  </a:lnTo>
                  <a:lnTo>
                    <a:pt x="1971960" y="471728"/>
                  </a:lnTo>
                  <a:lnTo>
                    <a:pt x="1996560" y="509424"/>
                  </a:lnTo>
                  <a:lnTo>
                    <a:pt x="2019612" y="548186"/>
                  </a:lnTo>
                  <a:lnTo>
                    <a:pt x="2041072" y="587970"/>
                  </a:lnTo>
                  <a:lnTo>
                    <a:pt x="2060896" y="628733"/>
                  </a:lnTo>
                  <a:lnTo>
                    <a:pt x="2079040" y="670431"/>
                  </a:lnTo>
                  <a:lnTo>
                    <a:pt x="2095460" y="713019"/>
                  </a:lnTo>
                  <a:lnTo>
                    <a:pt x="2110113" y="756454"/>
                  </a:lnTo>
                  <a:lnTo>
                    <a:pt x="2122954" y="800691"/>
                  </a:lnTo>
                  <a:lnTo>
                    <a:pt x="2133941" y="845688"/>
                  </a:lnTo>
                  <a:lnTo>
                    <a:pt x="2143028" y="891399"/>
                  </a:lnTo>
                  <a:lnTo>
                    <a:pt x="2150172" y="937781"/>
                  </a:lnTo>
                  <a:lnTo>
                    <a:pt x="2155329" y="984791"/>
                  </a:lnTo>
                  <a:lnTo>
                    <a:pt x="2158456" y="1032384"/>
                  </a:lnTo>
                  <a:lnTo>
                    <a:pt x="2159507" y="1080515"/>
                  </a:lnTo>
                  <a:lnTo>
                    <a:pt x="2158456" y="1128647"/>
                  </a:lnTo>
                  <a:lnTo>
                    <a:pt x="2155329" y="1176240"/>
                  </a:lnTo>
                  <a:lnTo>
                    <a:pt x="2150172" y="1223250"/>
                  </a:lnTo>
                  <a:lnTo>
                    <a:pt x="2143028" y="1269632"/>
                  </a:lnTo>
                  <a:lnTo>
                    <a:pt x="2133941" y="1315343"/>
                  </a:lnTo>
                  <a:lnTo>
                    <a:pt x="2122954" y="1360340"/>
                  </a:lnTo>
                  <a:lnTo>
                    <a:pt x="2110113" y="1404577"/>
                  </a:lnTo>
                  <a:lnTo>
                    <a:pt x="2095460" y="1448012"/>
                  </a:lnTo>
                  <a:lnTo>
                    <a:pt x="2079040" y="1490600"/>
                  </a:lnTo>
                  <a:lnTo>
                    <a:pt x="2060896" y="1532298"/>
                  </a:lnTo>
                  <a:lnTo>
                    <a:pt x="2041072" y="1573061"/>
                  </a:lnTo>
                  <a:lnTo>
                    <a:pt x="2019612" y="1612845"/>
                  </a:lnTo>
                  <a:lnTo>
                    <a:pt x="1996560" y="1651607"/>
                  </a:lnTo>
                  <a:lnTo>
                    <a:pt x="1971960" y="1689303"/>
                  </a:lnTo>
                  <a:lnTo>
                    <a:pt x="1945856" y="1725889"/>
                  </a:lnTo>
                  <a:lnTo>
                    <a:pt x="1918291" y="1761321"/>
                  </a:lnTo>
                  <a:lnTo>
                    <a:pt x="1889310" y="1795555"/>
                  </a:lnTo>
                  <a:lnTo>
                    <a:pt x="1858956" y="1828547"/>
                  </a:lnTo>
                  <a:lnTo>
                    <a:pt x="1827273" y="1860253"/>
                  </a:lnTo>
                  <a:lnTo>
                    <a:pt x="1794305" y="1890629"/>
                  </a:lnTo>
                  <a:lnTo>
                    <a:pt x="1760096" y="1919632"/>
                  </a:lnTo>
                  <a:lnTo>
                    <a:pt x="1724689" y="1947217"/>
                  </a:lnTo>
                  <a:lnTo>
                    <a:pt x="1688130" y="1973341"/>
                  </a:lnTo>
                  <a:lnTo>
                    <a:pt x="1650460" y="1997960"/>
                  </a:lnTo>
                  <a:lnTo>
                    <a:pt x="1611726" y="2021029"/>
                  </a:lnTo>
                  <a:lnTo>
                    <a:pt x="1571969" y="2042505"/>
                  </a:lnTo>
                  <a:lnTo>
                    <a:pt x="1531234" y="2062344"/>
                  </a:lnTo>
                  <a:lnTo>
                    <a:pt x="1489566" y="2080502"/>
                  </a:lnTo>
                  <a:lnTo>
                    <a:pt x="1447007" y="2096935"/>
                  </a:lnTo>
                  <a:lnTo>
                    <a:pt x="1403602" y="2111599"/>
                  </a:lnTo>
                  <a:lnTo>
                    <a:pt x="1359394" y="2124450"/>
                  </a:lnTo>
                  <a:lnTo>
                    <a:pt x="1314428" y="2135445"/>
                  </a:lnTo>
                  <a:lnTo>
                    <a:pt x="1268747" y="2144539"/>
                  </a:lnTo>
                  <a:lnTo>
                    <a:pt x="1222395" y="2151689"/>
                  </a:lnTo>
                  <a:lnTo>
                    <a:pt x="1175416" y="2156850"/>
                  </a:lnTo>
                  <a:lnTo>
                    <a:pt x="1127855" y="2159979"/>
                  </a:lnTo>
                  <a:lnTo>
                    <a:pt x="1079753" y="2161032"/>
                  </a:lnTo>
                  <a:lnTo>
                    <a:pt x="1031652" y="2159979"/>
                  </a:lnTo>
                  <a:lnTo>
                    <a:pt x="984091" y="2156850"/>
                  </a:lnTo>
                  <a:lnTo>
                    <a:pt x="937112" y="2151689"/>
                  </a:lnTo>
                  <a:lnTo>
                    <a:pt x="890760" y="2144539"/>
                  </a:lnTo>
                  <a:lnTo>
                    <a:pt x="845079" y="2135445"/>
                  </a:lnTo>
                  <a:lnTo>
                    <a:pt x="800113" y="2124450"/>
                  </a:lnTo>
                  <a:lnTo>
                    <a:pt x="755905" y="2111599"/>
                  </a:lnTo>
                  <a:lnTo>
                    <a:pt x="712500" y="2096935"/>
                  </a:lnTo>
                  <a:lnTo>
                    <a:pt x="669941" y="2080502"/>
                  </a:lnTo>
                  <a:lnTo>
                    <a:pt x="628273" y="2062344"/>
                  </a:lnTo>
                  <a:lnTo>
                    <a:pt x="587538" y="2042505"/>
                  </a:lnTo>
                  <a:lnTo>
                    <a:pt x="547781" y="2021029"/>
                  </a:lnTo>
                  <a:lnTo>
                    <a:pt x="509047" y="1997960"/>
                  </a:lnTo>
                  <a:lnTo>
                    <a:pt x="471377" y="1973341"/>
                  </a:lnTo>
                  <a:lnTo>
                    <a:pt x="434818" y="1947217"/>
                  </a:lnTo>
                  <a:lnTo>
                    <a:pt x="399411" y="1919632"/>
                  </a:lnTo>
                  <a:lnTo>
                    <a:pt x="365202" y="1890629"/>
                  </a:lnTo>
                  <a:lnTo>
                    <a:pt x="332234" y="1860253"/>
                  </a:lnTo>
                  <a:lnTo>
                    <a:pt x="300551" y="1828547"/>
                  </a:lnTo>
                  <a:lnTo>
                    <a:pt x="270197" y="1795555"/>
                  </a:lnTo>
                  <a:lnTo>
                    <a:pt x="241216" y="1761321"/>
                  </a:lnTo>
                  <a:lnTo>
                    <a:pt x="213651" y="1725889"/>
                  </a:lnTo>
                  <a:lnTo>
                    <a:pt x="187547" y="1689303"/>
                  </a:lnTo>
                  <a:lnTo>
                    <a:pt x="162947" y="1651607"/>
                  </a:lnTo>
                  <a:lnTo>
                    <a:pt x="139895" y="1612845"/>
                  </a:lnTo>
                  <a:lnTo>
                    <a:pt x="118435" y="1573061"/>
                  </a:lnTo>
                  <a:lnTo>
                    <a:pt x="98611" y="1532298"/>
                  </a:lnTo>
                  <a:lnTo>
                    <a:pt x="80467" y="1490600"/>
                  </a:lnTo>
                  <a:lnTo>
                    <a:pt x="64047" y="1448012"/>
                  </a:lnTo>
                  <a:lnTo>
                    <a:pt x="49394" y="1404577"/>
                  </a:lnTo>
                  <a:lnTo>
                    <a:pt x="36553" y="1360340"/>
                  </a:lnTo>
                  <a:lnTo>
                    <a:pt x="25566" y="1315343"/>
                  </a:lnTo>
                  <a:lnTo>
                    <a:pt x="16479" y="1269632"/>
                  </a:lnTo>
                  <a:lnTo>
                    <a:pt x="9335" y="1223250"/>
                  </a:lnTo>
                  <a:lnTo>
                    <a:pt x="4178" y="1176240"/>
                  </a:lnTo>
                  <a:lnTo>
                    <a:pt x="1051" y="1128647"/>
                  </a:lnTo>
                  <a:lnTo>
                    <a:pt x="0" y="1080515"/>
                  </a:lnTo>
                  <a:close/>
                </a:path>
              </a:pathLst>
            </a:custGeom>
            <a:ln w="6096">
              <a:solidFill>
                <a:srgbClr val="5B9BD4"/>
              </a:solidFill>
            </a:ln>
          </p:spPr>
          <p:txBody>
            <a:bodyPr wrap="square" lIns="0" tIns="0" rIns="0" bIns="0" rtlCol="0"/>
            <a:lstStyle/>
            <a:p>
              <a:endParaRPr sz="1400"/>
            </a:p>
          </p:txBody>
        </p:sp>
      </p:grpSp>
      <p:sp>
        <p:nvSpPr>
          <p:cNvPr id="10" name="object 10"/>
          <p:cNvSpPr txBox="1"/>
          <p:nvPr/>
        </p:nvSpPr>
        <p:spPr>
          <a:xfrm>
            <a:off x="4377053" y="3088004"/>
            <a:ext cx="728347" cy="627736"/>
          </a:xfrm>
          <a:prstGeom prst="rect">
            <a:avLst/>
          </a:prstGeom>
        </p:spPr>
        <p:txBody>
          <a:bodyPr vert="horz" wrap="square" lIns="0" tIns="12065" rIns="0" bIns="0" rtlCol="0">
            <a:spAutoFit/>
          </a:bodyPr>
          <a:lstStyle/>
          <a:p>
            <a:pPr marL="12700">
              <a:spcBef>
                <a:spcPts val="95"/>
              </a:spcBef>
            </a:pPr>
            <a:r>
              <a:rPr sz="4000" dirty="0">
                <a:solidFill>
                  <a:srgbClr val="FFFFFF"/>
                </a:solidFill>
                <a:latin typeface="RobotoRegular"/>
                <a:cs typeface="RobotoRegular"/>
              </a:rPr>
              <a:t>SD</a:t>
            </a:r>
            <a:endParaRPr sz="4000" dirty="0">
              <a:latin typeface="RobotoRegular"/>
              <a:cs typeface="RobotoRegular"/>
            </a:endParaRPr>
          </a:p>
        </p:txBody>
      </p:sp>
      <p:grpSp>
        <p:nvGrpSpPr>
          <p:cNvPr id="11" name="object 11"/>
          <p:cNvGrpSpPr/>
          <p:nvPr/>
        </p:nvGrpSpPr>
        <p:grpSpPr>
          <a:xfrm>
            <a:off x="6690232" y="2345308"/>
            <a:ext cx="2167891" cy="2167891"/>
            <a:chOff x="6690232" y="2345308"/>
            <a:chExt cx="2167890" cy="2167890"/>
          </a:xfrm>
        </p:grpSpPr>
        <p:sp>
          <p:nvSpPr>
            <p:cNvPr id="12" name="object 12"/>
            <p:cNvSpPr/>
            <p:nvPr/>
          </p:nvSpPr>
          <p:spPr>
            <a:xfrm>
              <a:off x="6693407" y="2348483"/>
              <a:ext cx="2161032" cy="2161032"/>
            </a:xfrm>
            <a:prstGeom prst="rect">
              <a:avLst/>
            </a:prstGeom>
            <a:blipFill>
              <a:blip r:embed="rId4" cstate="print"/>
              <a:stretch>
                <a:fillRect/>
              </a:stretch>
            </a:blipFill>
          </p:spPr>
          <p:txBody>
            <a:bodyPr wrap="square" lIns="0" tIns="0" rIns="0" bIns="0" rtlCol="0"/>
            <a:lstStyle/>
            <a:p>
              <a:endParaRPr sz="1400"/>
            </a:p>
          </p:txBody>
        </p:sp>
        <p:sp>
          <p:nvSpPr>
            <p:cNvPr id="13" name="object 13"/>
            <p:cNvSpPr/>
            <p:nvPr/>
          </p:nvSpPr>
          <p:spPr>
            <a:xfrm>
              <a:off x="6693407" y="2348483"/>
              <a:ext cx="2161540" cy="2161540"/>
            </a:xfrm>
            <a:custGeom>
              <a:avLst/>
              <a:gdLst/>
              <a:ahLst/>
              <a:cxnLst/>
              <a:rect l="l" t="t" r="r" b="b"/>
              <a:pathLst>
                <a:path w="2161540" h="2161540">
                  <a:moveTo>
                    <a:pt x="0" y="1080515"/>
                  </a:moveTo>
                  <a:lnTo>
                    <a:pt x="1052" y="1032384"/>
                  </a:lnTo>
                  <a:lnTo>
                    <a:pt x="4181" y="984791"/>
                  </a:lnTo>
                  <a:lnTo>
                    <a:pt x="9342" y="937781"/>
                  </a:lnTo>
                  <a:lnTo>
                    <a:pt x="16492" y="891399"/>
                  </a:lnTo>
                  <a:lnTo>
                    <a:pt x="25586" y="845688"/>
                  </a:lnTo>
                  <a:lnTo>
                    <a:pt x="36581" y="800691"/>
                  </a:lnTo>
                  <a:lnTo>
                    <a:pt x="49432" y="756454"/>
                  </a:lnTo>
                  <a:lnTo>
                    <a:pt x="64096" y="713019"/>
                  </a:lnTo>
                  <a:lnTo>
                    <a:pt x="80529" y="670431"/>
                  </a:lnTo>
                  <a:lnTo>
                    <a:pt x="98687" y="628733"/>
                  </a:lnTo>
                  <a:lnTo>
                    <a:pt x="118526" y="587970"/>
                  </a:lnTo>
                  <a:lnTo>
                    <a:pt x="140002" y="548186"/>
                  </a:lnTo>
                  <a:lnTo>
                    <a:pt x="163071" y="509424"/>
                  </a:lnTo>
                  <a:lnTo>
                    <a:pt x="187690" y="471728"/>
                  </a:lnTo>
                  <a:lnTo>
                    <a:pt x="213814" y="435142"/>
                  </a:lnTo>
                  <a:lnTo>
                    <a:pt x="241399" y="399710"/>
                  </a:lnTo>
                  <a:lnTo>
                    <a:pt x="270402" y="365476"/>
                  </a:lnTo>
                  <a:lnTo>
                    <a:pt x="300778" y="332484"/>
                  </a:lnTo>
                  <a:lnTo>
                    <a:pt x="332484" y="300778"/>
                  </a:lnTo>
                  <a:lnTo>
                    <a:pt x="365476" y="270402"/>
                  </a:lnTo>
                  <a:lnTo>
                    <a:pt x="399710" y="241399"/>
                  </a:lnTo>
                  <a:lnTo>
                    <a:pt x="435142" y="213814"/>
                  </a:lnTo>
                  <a:lnTo>
                    <a:pt x="471728" y="187690"/>
                  </a:lnTo>
                  <a:lnTo>
                    <a:pt x="509424" y="163071"/>
                  </a:lnTo>
                  <a:lnTo>
                    <a:pt x="548186" y="140002"/>
                  </a:lnTo>
                  <a:lnTo>
                    <a:pt x="587970" y="118526"/>
                  </a:lnTo>
                  <a:lnTo>
                    <a:pt x="628733" y="98687"/>
                  </a:lnTo>
                  <a:lnTo>
                    <a:pt x="670431" y="80529"/>
                  </a:lnTo>
                  <a:lnTo>
                    <a:pt x="713019" y="64096"/>
                  </a:lnTo>
                  <a:lnTo>
                    <a:pt x="756454" y="49432"/>
                  </a:lnTo>
                  <a:lnTo>
                    <a:pt x="800691" y="36581"/>
                  </a:lnTo>
                  <a:lnTo>
                    <a:pt x="845688" y="25586"/>
                  </a:lnTo>
                  <a:lnTo>
                    <a:pt x="891399" y="16492"/>
                  </a:lnTo>
                  <a:lnTo>
                    <a:pt x="937781" y="9342"/>
                  </a:lnTo>
                  <a:lnTo>
                    <a:pt x="984791" y="4181"/>
                  </a:lnTo>
                  <a:lnTo>
                    <a:pt x="1032384" y="1052"/>
                  </a:lnTo>
                  <a:lnTo>
                    <a:pt x="1080516" y="0"/>
                  </a:lnTo>
                  <a:lnTo>
                    <a:pt x="1128647" y="1052"/>
                  </a:lnTo>
                  <a:lnTo>
                    <a:pt x="1176240" y="4181"/>
                  </a:lnTo>
                  <a:lnTo>
                    <a:pt x="1223250" y="9342"/>
                  </a:lnTo>
                  <a:lnTo>
                    <a:pt x="1269632" y="16492"/>
                  </a:lnTo>
                  <a:lnTo>
                    <a:pt x="1315343" y="25586"/>
                  </a:lnTo>
                  <a:lnTo>
                    <a:pt x="1360340" y="36581"/>
                  </a:lnTo>
                  <a:lnTo>
                    <a:pt x="1404577" y="49432"/>
                  </a:lnTo>
                  <a:lnTo>
                    <a:pt x="1448012" y="64096"/>
                  </a:lnTo>
                  <a:lnTo>
                    <a:pt x="1490600" y="80529"/>
                  </a:lnTo>
                  <a:lnTo>
                    <a:pt x="1532298" y="98687"/>
                  </a:lnTo>
                  <a:lnTo>
                    <a:pt x="1573061" y="118526"/>
                  </a:lnTo>
                  <a:lnTo>
                    <a:pt x="1612845" y="140002"/>
                  </a:lnTo>
                  <a:lnTo>
                    <a:pt x="1651607" y="163071"/>
                  </a:lnTo>
                  <a:lnTo>
                    <a:pt x="1689303" y="187690"/>
                  </a:lnTo>
                  <a:lnTo>
                    <a:pt x="1725889" y="213814"/>
                  </a:lnTo>
                  <a:lnTo>
                    <a:pt x="1761321" y="241399"/>
                  </a:lnTo>
                  <a:lnTo>
                    <a:pt x="1795555" y="270402"/>
                  </a:lnTo>
                  <a:lnTo>
                    <a:pt x="1828547" y="300778"/>
                  </a:lnTo>
                  <a:lnTo>
                    <a:pt x="1860253" y="332484"/>
                  </a:lnTo>
                  <a:lnTo>
                    <a:pt x="1890629" y="365476"/>
                  </a:lnTo>
                  <a:lnTo>
                    <a:pt x="1919632" y="399710"/>
                  </a:lnTo>
                  <a:lnTo>
                    <a:pt x="1947217" y="435142"/>
                  </a:lnTo>
                  <a:lnTo>
                    <a:pt x="1973341" y="471728"/>
                  </a:lnTo>
                  <a:lnTo>
                    <a:pt x="1997960" y="509424"/>
                  </a:lnTo>
                  <a:lnTo>
                    <a:pt x="2021029" y="548186"/>
                  </a:lnTo>
                  <a:lnTo>
                    <a:pt x="2042505" y="587970"/>
                  </a:lnTo>
                  <a:lnTo>
                    <a:pt x="2062344" y="628733"/>
                  </a:lnTo>
                  <a:lnTo>
                    <a:pt x="2080502" y="670431"/>
                  </a:lnTo>
                  <a:lnTo>
                    <a:pt x="2096935" y="713019"/>
                  </a:lnTo>
                  <a:lnTo>
                    <a:pt x="2111599" y="756454"/>
                  </a:lnTo>
                  <a:lnTo>
                    <a:pt x="2124450" y="800691"/>
                  </a:lnTo>
                  <a:lnTo>
                    <a:pt x="2135445" y="845688"/>
                  </a:lnTo>
                  <a:lnTo>
                    <a:pt x="2144539" y="891399"/>
                  </a:lnTo>
                  <a:lnTo>
                    <a:pt x="2151689" y="937781"/>
                  </a:lnTo>
                  <a:lnTo>
                    <a:pt x="2156850" y="984791"/>
                  </a:lnTo>
                  <a:lnTo>
                    <a:pt x="2159979" y="1032384"/>
                  </a:lnTo>
                  <a:lnTo>
                    <a:pt x="2161032" y="1080515"/>
                  </a:lnTo>
                  <a:lnTo>
                    <a:pt x="2159979" y="1128647"/>
                  </a:lnTo>
                  <a:lnTo>
                    <a:pt x="2156850" y="1176240"/>
                  </a:lnTo>
                  <a:lnTo>
                    <a:pt x="2151689" y="1223250"/>
                  </a:lnTo>
                  <a:lnTo>
                    <a:pt x="2144539" y="1269632"/>
                  </a:lnTo>
                  <a:lnTo>
                    <a:pt x="2135445" y="1315343"/>
                  </a:lnTo>
                  <a:lnTo>
                    <a:pt x="2124450" y="1360340"/>
                  </a:lnTo>
                  <a:lnTo>
                    <a:pt x="2111599" y="1404577"/>
                  </a:lnTo>
                  <a:lnTo>
                    <a:pt x="2096935" y="1448012"/>
                  </a:lnTo>
                  <a:lnTo>
                    <a:pt x="2080502" y="1490600"/>
                  </a:lnTo>
                  <a:lnTo>
                    <a:pt x="2062344" y="1532298"/>
                  </a:lnTo>
                  <a:lnTo>
                    <a:pt x="2042505" y="1573061"/>
                  </a:lnTo>
                  <a:lnTo>
                    <a:pt x="2021029" y="1612845"/>
                  </a:lnTo>
                  <a:lnTo>
                    <a:pt x="1997960" y="1651607"/>
                  </a:lnTo>
                  <a:lnTo>
                    <a:pt x="1973341" y="1689303"/>
                  </a:lnTo>
                  <a:lnTo>
                    <a:pt x="1947217" y="1725889"/>
                  </a:lnTo>
                  <a:lnTo>
                    <a:pt x="1919632" y="1761321"/>
                  </a:lnTo>
                  <a:lnTo>
                    <a:pt x="1890629" y="1795555"/>
                  </a:lnTo>
                  <a:lnTo>
                    <a:pt x="1860253" y="1828547"/>
                  </a:lnTo>
                  <a:lnTo>
                    <a:pt x="1828547" y="1860253"/>
                  </a:lnTo>
                  <a:lnTo>
                    <a:pt x="1795555" y="1890629"/>
                  </a:lnTo>
                  <a:lnTo>
                    <a:pt x="1761321" y="1919632"/>
                  </a:lnTo>
                  <a:lnTo>
                    <a:pt x="1725889" y="1947217"/>
                  </a:lnTo>
                  <a:lnTo>
                    <a:pt x="1689303" y="1973341"/>
                  </a:lnTo>
                  <a:lnTo>
                    <a:pt x="1651607" y="1997960"/>
                  </a:lnTo>
                  <a:lnTo>
                    <a:pt x="1612845" y="2021029"/>
                  </a:lnTo>
                  <a:lnTo>
                    <a:pt x="1573061" y="2042505"/>
                  </a:lnTo>
                  <a:lnTo>
                    <a:pt x="1532298" y="2062344"/>
                  </a:lnTo>
                  <a:lnTo>
                    <a:pt x="1490600" y="2080502"/>
                  </a:lnTo>
                  <a:lnTo>
                    <a:pt x="1448012" y="2096935"/>
                  </a:lnTo>
                  <a:lnTo>
                    <a:pt x="1404577" y="2111599"/>
                  </a:lnTo>
                  <a:lnTo>
                    <a:pt x="1360340" y="2124450"/>
                  </a:lnTo>
                  <a:lnTo>
                    <a:pt x="1315343" y="2135445"/>
                  </a:lnTo>
                  <a:lnTo>
                    <a:pt x="1269632" y="2144539"/>
                  </a:lnTo>
                  <a:lnTo>
                    <a:pt x="1223250" y="2151689"/>
                  </a:lnTo>
                  <a:lnTo>
                    <a:pt x="1176240" y="2156850"/>
                  </a:lnTo>
                  <a:lnTo>
                    <a:pt x="1128647" y="2159979"/>
                  </a:lnTo>
                  <a:lnTo>
                    <a:pt x="1080516" y="2161032"/>
                  </a:lnTo>
                  <a:lnTo>
                    <a:pt x="1032384" y="2159979"/>
                  </a:lnTo>
                  <a:lnTo>
                    <a:pt x="984791" y="2156850"/>
                  </a:lnTo>
                  <a:lnTo>
                    <a:pt x="937781" y="2151689"/>
                  </a:lnTo>
                  <a:lnTo>
                    <a:pt x="891399" y="2144539"/>
                  </a:lnTo>
                  <a:lnTo>
                    <a:pt x="845688" y="2135445"/>
                  </a:lnTo>
                  <a:lnTo>
                    <a:pt x="800691" y="2124450"/>
                  </a:lnTo>
                  <a:lnTo>
                    <a:pt x="756454" y="2111599"/>
                  </a:lnTo>
                  <a:lnTo>
                    <a:pt x="713019" y="2096935"/>
                  </a:lnTo>
                  <a:lnTo>
                    <a:pt x="670431" y="2080502"/>
                  </a:lnTo>
                  <a:lnTo>
                    <a:pt x="628733" y="2062344"/>
                  </a:lnTo>
                  <a:lnTo>
                    <a:pt x="587970" y="2042505"/>
                  </a:lnTo>
                  <a:lnTo>
                    <a:pt x="548186" y="2021029"/>
                  </a:lnTo>
                  <a:lnTo>
                    <a:pt x="509424" y="1997960"/>
                  </a:lnTo>
                  <a:lnTo>
                    <a:pt x="471728" y="1973341"/>
                  </a:lnTo>
                  <a:lnTo>
                    <a:pt x="435142" y="1947217"/>
                  </a:lnTo>
                  <a:lnTo>
                    <a:pt x="399710" y="1919632"/>
                  </a:lnTo>
                  <a:lnTo>
                    <a:pt x="365476" y="1890629"/>
                  </a:lnTo>
                  <a:lnTo>
                    <a:pt x="332484" y="1860253"/>
                  </a:lnTo>
                  <a:lnTo>
                    <a:pt x="300778" y="1828547"/>
                  </a:lnTo>
                  <a:lnTo>
                    <a:pt x="270402" y="1795555"/>
                  </a:lnTo>
                  <a:lnTo>
                    <a:pt x="241399" y="1761321"/>
                  </a:lnTo>
                  <a:lnTo>
                    <a:pt x="213814" y="1725889"/>
                  </a:lnTo>
                  <a:lnTo>
                    <a:pt x="187690" y="1689303"/>
                  </a:lnTo>
                  <a:lnTo>
                    <a:pt x="163071" y="1651607"/>
                  </a:lnTo>
                  <a:lnTo>
                    <a:pt x="140002" y="1612845"/>
                  </a:lnTo>
                  <a:lnTo>
                    <a:pt x="118526" y="1573061"/>
                  </a:lnTo>
                  <a:lnTo>
                    <a:pt x="98687" y="1532298"/>
                  </a:lnTo>
                  <a:lnTo>
                    <a:pt x="80529" y="1490600"/>
                  </a:lnTo>
                  <a:lnTo>
                    <a:pt x="64096" y="1448012"/>
                  </a:lnTo>
                  <a:lnTo>
                    <a:pt x="49432" y="1404577"/>
                  </a:lnTo>
                  <a:lnTo>
                    <a:pt x="36581" y="1360340"/>
                  </a:lnTo>
                  <a:lnTo>
                    <a:pt x="25586" y="1315343"/>
                  </a:lnTo>
                  <a:lnTo>
                    <a:pt x="16492" y="1269632"/>
                  </a:lnTo>
                  <a:lnTo>
                    <a:pt x="9342" y="1223250"/>
                  </a:lnTo>
                  <a:lnTo>
                    <a:pt x="4181" y="1176240"/>
                  </a:lnTo>
                  <a:lnTo>
                    <a:pt x="1052" y="1128647"/>
                  </a:lnTo>
                  <a:lnTo>
                    <a:pt x="0" y="1080515"/>
                  </a:lnTo>
                  <a:close/>
                </a:path>
              </a:pathLst>
            </a:custGeom>
            <a:ln w="6096">
              <a:solidFill>
                <a:srgbClr val="FFC000"/>
              </a:solidFill>
            </a:ln>
          </p:spPr>
          <p:txBody>
            <a:bodyPr wrap="square" lIns="0" tIns="0" rIns="0" bIns="0" rtlCol="0"/>
            <a:lstStyle/>
            <a:p>
              <a:endParaRPr sz="1400"/>
            </a:p>
          </p:txBody>
        </p:sp>
      </p:grpSp>
      <p:sp>
        <p:nvSpPr>
          <p:cNvPr id="14" name="object 14"/>
          <p:cNvSpPr txBox="1"/>
          <p:nvPr/>
        </p:nvSpPr>
        <p:spPr>
          <a:xfrm>
            <a:off x="7229347" y="3088004"/>
            <a:ext cx="1155701" cy="627736"/>
          </a:xfrm>
          <a:prstGeom prst="rect">
            <a:avLst/>
          </a:prstGeom>
        </p:spPr>
        <p:txBody>
          <a:bodyPr vert="horz" wrap="square" lIns="0" tIns="12065" rIns="0" bIns="0" rtlCol="0">
            <a:spAutoFit/>
          </a:bodyPr>
          <a:lstStyle/>
          <a:p>
            <a:pPr marL="12700">
              <a:spcBef>
                <a:spcPts val="95"/>
              </a:spcBef>
            </a:pPr>
            <a:r>
              <a:rPr sz="4000" spc="-11" dirty="0">
                <a:solidFill>
                  <a:srgbClr val="FFFFFF"/>
                </a:solidFill>
                <a:latin typeface="RobotoRegular"/>
                <a:cs typeface="RobotoRegular"/>
              </a:rPr>
              <a:t>SMP</a:t>
            </a:r>
            <a:endParaRPr sz="4000" dirty="0">
              <a:latin typeface="RobotoRegular"/>
              <a:cs typeface="RobotoRegular"/>
            </a:endParaRPr>
          </a:p>
        </p:txBody>
      </p:sp>
      <p:grpSp>
        <p:nvGrpSpPr>
          <p:cNvPr id="15" name="object 15"/>
          <p:cNvGrpSpPr/>
          <p:nvPr/>
        </p:nvGrpSpPr>
        <p:grpSpPr>
          <a:xfrm>
            <a:off x="9756649" y="2345437"/>
            <a:ext cx="2167255" cy="2167255"/>
            <a:chOff x="9756647" y="2345435"/>
            <a:chExt cx="2167255" cy="2167255"/>
          </a:xfrm>
        </p:grpSpPr>
        <p:sp>
          <p:nvSpPr>
            <p:cNvPr id="16" name="object 16"/>
            <p:cNvSpPr/>
            <p:nvPr/>
          </p:nvSpPr>
          <p:spPr>
            <a:xfrm>
              <a:off x="9759695" y="2348483"/>
              <a:ext cx="2161031" cy="2161032"/>
            </a:xfrm>
            <a:prstGeom prst="rect">
              <a:avLst/>
            </a:prstGeom>
            <a:blipFill>
              <a:blip r:embed="rId5" cstate="print"/>
              <a:stretch>
                <a:fillRect/>
              </a:stretch>
            </a:blipFill>
          </p:spPr>
          <p:txBody>
            <a:bodyPr wrap="square" lIns="0" tIns="0" rIns="0" bIns="0" rtlCol="0"/>
            <a:lstStyle/>
            <a:p>
              <a:endParaRPr sz="1400"/>
            </a:p>
          </p:txBody>
        </p:sp>
        <p:sp>
          <p:nvSpPr>
            <p:cNvPr id="17" name="object 17"/>
            <p:cNvSpPr/>
            <p:nvPr/>
          </p:nvSpPr>
          <p:spPr>
            <a:xfrm>
              <a:off x="9759695" y="2348483"/>
              <a:ext cx="2161540" cy="2161540"/>
            </a:xfrm>
            <a:custGeom>
              <a:avLst/>
              <a:gdLst/>
              <a:ahLst/>
              <a:cxnLst/>
              <a:rect l="l" t="t" r="r" b="b"/>
              <a:pathLst>
                <a:path w="2161540" h="2161540">
                  <a:moveTo>
                    <a:pt x="0" y="1080515"/>
                  </a:moveTo>
                  <a:lnTo>
                    <a:pt x="1052" y="1032384"/>
                  </a:lnTo>
                  <a:lnTo>
                    <a:pt x="4181" y="984791"/>
                  </a:lnTo>
                  <a:lnTo>
                    <a:pt x="9342" y="937781"/>
                  </a:lnTo>
                  <a:lnTo>
                    <a:pt x="16492" y="891399"/>
                  </a:lnTo>
                  <a:lnTo>
                    <a:pt x="25586" y="845688"/>
                  </a:lnTo>
                  <a:lnTo>
                    <a:pt x="36581" y="800691"/>
                  </a:lnTo>
                  <a:lnTo>
                    <a:pt x="49432" y="756454"/>
                  </a:lnTo>
                  <a:lnTo>
                    <a:pt x="64096" y="713019"/>
                  </a:lnTo>
                  <a:lnTo>
                    <a:pt x="80529" y="670431"/>
                  </a:lnTo>
                  <a:lnTo>
                    <a:pt x="98687" y="628733"/>
                  </a:lnTo>
                  <a:lnTo>
                    <a:pt x="118526" y="587970"/>
                  </a:lnTo>
                  <a:lnTo>
                    <a:pt x="140002" y="548186"/>
                  </a:lnTo>
                  <a:lnTo>
                    <a:pt x="163071" y="509424"/>
                  </a:lnTo>
                  <a:lnTo>
                    <a:pt x="187690" y="471728"/>
                  </a:lnTo>
                  <a:lnTo>
                    <a:pt x="213814" y="435142"/>
                  </a:lnTo>
                  <a:lnTo>
                    <a:pt x="241399" y="399710"/>
                  </a:lnTo>
                  <a:lnTo>
                    <a:pt x="270402" y="365476"/>
                  </a:lnTo>
                  <a:lnTo>
                    <a:pt x="300778" y="332484"/>
                  </a:lnTo>
                  <a:lnTo>
                    <a:pt x="332484" y="300778"/>
                  </a:lnTo>
                  <a:lnTo>
                    <a:pt x="365476" y="270402"/>
                  </a:lnTo>
                  <a:lnTo>
                    <a:pt x="399710" y="241399"/>
                  </a:lnTo>
                  <a:lnTo>
                    <a:pt x="435142" y="213814"/>
                  </a:lnTo>
                  <a:lnTo>
                    <a:pt x="471728" y="187690"/>
                  </a:lnTo>
                  <a:lnTo>
                    <a:pt x="509424" y="163071"/>
                  </a:lnTo>
                  <a:lnTo>
                    <a:pt x="548186" y="140002"/>
                  </a:lnTo>
                  <a:lnTo>
                    <a:pt x="587970" y="118526"/>
                  </a:lnTo>
                  <a:lnTo>
                    <a:pt x="628733" y="98687"/>
                  </a:lnTo>
                  <a:lnTo>
                    <a:pt x="670431" y="80529"/>
                  </a:lnTo>
                  <a:lnTo>
                    <a:pt x="713019" y="64096"/>
                  </a:lnTo>
                  <a:lnTo>
                    <a:pt x="756454" y="49432"/>
                  </a:lnTo>
                  <a:lnTo>
                    <a:pt x="800691" y="36581"/>
                  </a:lnTo>
                  <a:lnTo>
                    <a:pt x="845688" y="25586"/>
                  </a:lnTo>
                  <a:lnTo>
                    <a:pt x="891399" y="16492"/>
                  </a:lnTo>
                  <a:lnTo>
                    <a:pt x="937781" y="9342"/>
                  </a:lnTo>
                  <a:lnTo>
                    <a:pt x="984791" y="4181"/>
                  </a:lnTo>
                  <a:lnTo>
                    <a:pt x="1032384" y="1052"/>
                  </a:lnTo>
                  <a:lnTo>
                    <a:pt x="1080515" y="0"/>
                  </a:lnTo>
                  <a:lnTo>
                    <a:pt x="1128647" y="1052"/>
                  </a:lnTo>
                  <a:lnTo>
                    <a:pt x="1176240" y="4181"/>
                  </a:lnTo>
                  <a:lnTo>
                    <a:pt x="1223250" y="9342"/>
                  </a:lnTo>
                  <a:lnTo>
                    <a:pt x="1269632" y="16492"/>
                  </a:lnTo>
                  <a:lnTo>
                    <a:pt x="1315343" y="25586"/>
                  </a:lnTo>
                  <a:lnTo>
                    <a:pt x="1360340" y="36581"/>
                  </a:lnTo>
                  <a:lnTo>
                    <a:pt x="1404577" y="49432"/>
                  </a:lnTo>
                  <a:lnTo>
                    <a:pt x="1448012" y="64096"/>
                  </a:lnTo>
                  <a:lnTo>
                    <a:pt x="1490600" y="80529"/>
                  </a:lnTo>
                  <a:lnTo>
                    <a:pt x="1532298" y="98687"/>
                  </a:lnTo>
                  <a:lnTo>
                    <a:pt x="1573061" y="118526"/>
                  </a:lnTo>
                  <a:lnTo>
                    <a:pt x="1612845" y="140002"/>
                  </a:lnTo>
                  <a:lnTo>
                    <a:pt x="1651607" y="163071"/>
                  </a:lnTo>
                  <a:lnTo>
                    <a:pt x="1689303" y="187690"/>
                  </a:lnTo>
                  <a:lnTo>
                    <a:pt x="1725889" y="213814"/>
                  </a:lnTo>
                  <a:lnTo>
                    <a:pt x="1761321" y="241399"/>
                  </a:lnTo>
                  <a:lnTo>
                    <a:pt x="1795555" y="270402"/>
                  </a:lnTo>
                  <a:lnTo>
                    <a:pt x="1828547" y="300778"/>
                  </a:lnTo>
                  <a:lnTo>
                    <a:pt x="1860253" y="332484"/>
                  </a:lnTo>
                  <a:lnTo>
                    <a:pt x="1890629" y="365476"/>
                  </a:lnTo>
                  <a:lnTo>
                    <a:pt x="1919632" y="399710"/>
                  </a:lnTo>
                  <a:lnTo>
                    <a:pt x="1947217" y="435142"/>
                  </a:lnTo>
                  <a:lnTo>
                    <a:pt x="1973341" y="471728"/>
                  </a:lnTo>
                  <a:lnTo>
                    <a:pt x="1997960" y="509424"/>
                  </a:lnTo>
                  <a:lnTo>
                    <a:pt x="2021029" y="548186"/>
                  </a:lnTo>
                  <a:lnTo>
                    <a:pt x="2042505" y="587970"/>
                  </a:lnTo>
                  <a:lnTo>
                    <a:pt x="2062344" y="628733"/>
                  </a:lnTo>
                  <a:lnTo>
                    <a:pt x="2080502" y="670431"/>
                  </a:lnTo>
                  <a:lnTo>
                    <a:pt x="2096935" y="713019"/>
                  </a:lnTo>
                  <a:lnTo>
                    <a:pt x="2111599" y="756454"/>
                  </a:lnTo>
                  <a:lnTo>
                    <a:pt x="2124450" y="800691"/>
                  </a:lnTo>
                  <a:lnTo>
                    <a:pt x="2135445" y="845688"/>
                  </a:lnTo>
                  <a:lnTo>
                    <a:pt x="2144539" y="891399"/>
                  </a:lnTo>
                  <a:lnTo>
                    <a:pt x="2151689" y="937781"/>
                  </a:lnTo>
                  <a:lnTo>
                    <a:pt x="2156850" y="984791"/>
                  </a:lnTo>
                  <a:lnTo>
                    <a:pt x="2159979" y="1032384"/>
                  </a:lnTo>
                  <a:lnTo>
                    <a:pt x="2161031" y="1080515"/>
                  </a:lnTo>
                  <a:lnTo>
                    <a:pt x="2159979" y="1128647"/>
                  </a:lnTo>
                  <a:lnTo>
                    <a:pt x="2156850" y="1176240"/>
                  </a:lnTo>
                  <a:lnTo>
                    <a:pt x="2151689" y="1223250"/>
                  </a:lnTo>
                  <a:lnTo>
                    <a:pt x="2144539" y="1269632"/>
                  </a:lnTo>
                  <a:lnTo>
                    <a:pt x="2135445" y="1315343"/>
                  </a:lnTo>
                  <a:lnTo>
                    <a:pt x="2124450" y="1360340"/>
                  </a:lnTo>
                  <a:lnTo>
                    <a:pt x="2111599" y="1404577"/>
                  </a:lnTo>
                  <a:lnTo>
                    <a:pt x="2096935" y="1448012"/>
                  </a:lnTo>
                  <a:lnTo>
                    <a:pt x="2080502" y="1490600"/>
                  </a:lnTo>
                  <a:lnTo>
                    <a:pt x="2062344" y="1532298"/>
                  </a:lnTo>
                  <a:lnTo>
                    <a:pt x="2042505" y="1573061"/>
                  </a:lnTo>
                  <a:lnTo>
                    <a:pt x="2021029" y="1612845"/>
                  </a:lnTo>
                  <a:lnTo>
                    <a:pt x="1997960" y="1651607"/>
                  </a:lnTo>
                  <a:lnTo>
                    <a:pt x="1973341" y="1689303"/>
                  </a:lnTo>
                  <a:lnTo>
                    <a:pt x="1947217" y="1725889"/>
                  </a:lnTo>
                  <a:lnTo>
                    <a:pt x="1919632" y="1761321"/>
                  </a:lnTo>
                  <a:lnTo>
                    <a:pt x="1890629" y="1795555"/>
                  </a:lnTo>
                  <a:lnTo>
                    <a:pt x="1860253" y="1828547"/>
                  </a:lnTo>
                  <a:lnTo>
                    <a:pt x="1828547" y="1860253"/>
                  </a:lnTo>
                  <a:lnTo>
                    <a:pt x="1795555" y="1890629"/>
                  </a:lnTo>
                  <a:lnTo>
                    <a:pt x="1761321" y="1919632"/>
                  </a:lnTo>
                  <a:lnTo>
                    <a:pt x="1725889" y="1947217"/>
                  </a:lnTo>
                  <a:lnTo>
                    <a:pt x="1689303" y="1973341"/>
                  </a:lnTo>
                  <a:lnTo>
                    <a:pt x="1651607" y="1997960"/>
                  </a:lnTo>
                  <a:lnTo>
                    <a:pt x="1612845" y="2021029"/>
                  </a:lnTo>
                  <a:lnTo>
                    <a:pt x="1573061" y="2042505"/>
                  </a:lnTo>
                  <a:lnTo>
                    <a:pt x="1532298" y="2062344"/>
                  </a:lnTo>
                  <a:lnTo>
                    <a:pt x="1490600" y="2080502"/>
                  </a:lnTo>
                  <a:lnTo>
                    <a:pt x="1448012" y="2096935"/>
                  </a:lnTo>
                  <a:lnTo>
                    <a:pt x="1404577" y="2111599"/>
                  </a:lnTo>
                  <a:lnTo>
                    <a:pt x="1360340" y="2124450"/>
                  </a:lnTo>
                  <a:lnTo>
                    <a:pt x="1315343" y="2135445"/>
                  </a:lnTo>
                  <a:lnTo>
                    <a:pt x="1269632" y="2144539"/>
                  </a:lnTo>
                  <a:lnTo>
                    <a:pt x="1223250" y="2151689"/>
                  </a:lnTo>
                  <a:lnTo>
                    <a:pt x="1176240" y="2156850"/>
                  </a:lnTo>
                  <a:lnTo>
                    <a:pt x="1128647" y="2159979"/>
                  </a:lnTo>
                  <a:lnTo>
                    <a:pt x="1080515" y="2161032"/>
                  </a:lnTo>
                  <a:lnTo>
                    <a:pt x="1032384" y="2159979"/>
                  </a:lnTo>
                  <a:lnTo>
                    <a:pt x="984791" y="2156850"/>
                  </a:lnTo>
                  <a:lnTo>
                    <a:pt x="937781" y="2151689"/>
                  </a:lnTo>
                  <a:lnTo>
                    <a:pt x="891399" y="2144539"/>
                  </a:lnTo>
                  <a:lnTo>
                    <a:pt x="845688" y="2135445"/>
                  </a:lnTo>
                  <a:lnTo>
                    <a:pt x="800691" y="2124450"/>
                  </a:lnTo>
                  <a:lnTo>
                    <a:pt x="756454" y="2111599"/>
                  </a:lnTo>
                  <a:lnTo>
                    <a:pt x="713019" y="2096935"/>
                  </a:lnTo>
                  <a:lnTo>
                    <a:pt x="670431" y="2080502"/>
                  </a:lnTo>
                  <a:lnTo>
                    <a:pt x="628733" y="2062344"/>
                  </a:lnTo>
                  <a:lnTo>
                    <a:pt x="587970" y="2042505"/>
                  </a:lnTo>
                  <a:lnTo>
                    <a:pt x="548186" y="2021029"/>
                  </a:lnTo>
                  <a:lnTo>
                    <a:pt x="509424" y="1997960"/>
                  </a:lnTo>
                  <a:lnTo>
                    <a:pt x="471728" y="1973341"/>
                  </a:lnTo>
                  <a:lnTo>
                    <a:pt x="435142" y="1947217"/>
                  </a:lnTo>
                  <a:lnTo>
                    <a:pt x="399710" y="1919632"/>
                  </a:lnTo>
                  <a:lnTo>
                    <a:pt x="365476" y="1890629"/>
                  </a:lnTo>
                  <a:lnTo>
                    <a:pt x="332484" y="1860253"/>
                  </a:lnTo>
                  <a:lnTo>
                    <a:pt x="300778" y="1828547"/>
                  </a:lnTo>
                  <a:lnTo>
                    <a:pt x="270402" y="1795555"/>
                  </a:lnTo>
                  <a:lnTo>
                    <a:pt x="241399" y="1761321"/>
                  </a:lnTo>
                  <a:lnTo>
                    <a:pt x="213814" y="1725889"/>
                  </a:lnTo>
                  <a:lnTo>
                    <a:pt x="187690" y="1689303"/>
                  </a:lnTo>
                  <a:lnTo>
                    <a:pt x="163071" y="1651607"/>
                  </a:lnTo>
                  <a:lnTo>
                    <a:pt x="140002" y="1612845"/>
                  </a:lnTo>
                  <a:lnTo>
                    <a:pt x="118526" y="1573061"/>
                  </a:lnTo>
                  <a:lnTo>
                    <a:pt x="98687" y="1532298"/>
                  </a:lnTo>
                  <a:lnTo>
                    <a:pt x="80529" y="1490600"/>
                  </a:lnTo>
                  <a:lnTo>
                    <a:pt x="64096" y="1448012"/>
                  </a:lnTo>
                  <a:lnTo>
                    <a:pt x="49432" y="1404577"/>
                  </a:lnTo>
                  <a:lnTo>
                    <a:pt x="36581" y="1360340"/>
                  </a:lnTo>
                  <a:lnTo>
                    <a:pt x="25586" y="1315343"/>
                  </a:lnTo>
                  <a:lnTo>
                    <a:pt x="16492" y="1269632"/>
                  </a:lnTo>
                  <a:lnTo>
                    <a:pt x="9342" y="1223250"/>
                  </a:lnTo>
                  <a:lnTo>
                    <a:pt x="4181" y="1176240"/>
                  </a:lnTo>
                  <a:lnTo>
                    <a:pt x="1052" y="1128647"/>
                  </a:lnTo>
                  <a:lnTo>
                    <a:pt x="0" y="1080515"/>
                  </a:lnTo>
                  <a:close/>
                </a:path>
              </a:pathLst>
            </a:custGeom>
            <a:ln w="6096">
              <a:solidFill>
                <a:srgbClr val="EC7C30"/>
              </a:solidFill>
            </a:ln>
          </p:spPr>
          <p:txBody>
            <a:bodyPr wrap="square" lIns="0" tIns="0" rIns="0" bIns="0" rtlCol="0"/>
            <a:lstStyle/>
            <a:p>
              <a:endParaRPr sz="1400"/>
            </a:p>
          </p:txBody>
        </p:sp>
      </p:grpSp>
      <p:sp>
        <p:nvSpPr>
          <p:cNvPr id="18" name="object 18"/>
          <p:cNvSpPr txBox="1"/>
          <p:nvPr/>
        </p:nvSpPr>
        <p:spPr>
          <a:xfrm>
            <a:off x="10290177" y="3088004"/>
            <a:ext cx="1444625" cy="627736"/>
          </a:xfrm>
          <a:prstGeom prst="rect">
            <a:avLst/>
          </a:prstGeom>
        </p:spPr>
        <p:txBody>
          <a:bodyPr vert="horz" wrap="square" lIns="0" tIns="12065" rIns="0" bIns="0" rtlCol="0">
            <a:spAutoFit/>
          </a:bodyPr>
          <a:lstStyle/>
          <a:p>
            <a:pPr marL="12700">
              <a:spcBef>
                <a:spcPts val="95"/>
              </a:spcBef>
            </a:pPr>
            <a:r>
              <a:rPr sz="4000" spc="-11" dirty="0">
                <a:solidFill>
                  <a:srgbClr val="FFFFFF"/>
                </a:solidFill>
                <a:latin typeface="RobotoRegular"/>
                <a:cs typeface="RobotoRegular"/>
              </a:rPr>
              <a:t>SMA</a:t>
            </a:r>
            <a:endParaRPr sz="4000" dirty="0">
              <a:latin typeface="RobotoRegular"/>
              <a:cs typeface="RobotoRegular"/>
            </a:endParaRPr>
          </a:p>
        </p:txBody>
      </p:sp>
    </p:spTree>
    <p:extLst>
      <p:ext uri="{BB962C8B-B14F-4D97-AF65-F5344CB8AC3E}">
        <p14:creationId xmlns:p14="http://schemas.microsoft.com/office/powerpoint/2010/main" val="2107319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grpSp>
        <p:nvGrpSpPr>
          <p:cNvPr id="518" name="Google Shape;518;p9"/>
          <p:cNvGrpSpPr/>
          <p:nvPr/>
        </p:nvGrpSpPr>
        <p:grpSpPr>
          <a:xfrm>
            <a:off x="219534" y="863522"/>
            <a:ext cx="11752932" cy="5523207"/>
            <a:chOff x="1014996" y="650424"/>
            <a:chExt cx="6876813" cy="3231709"/>
          </a:xfrm>
        </p:grpSpPr>
        <p:sp>
          <p:nvSpPr>
            <p:cNvPr id="519" name="Google Shape;519;p9"/>
            <p:cNvSpPr/>
            <p:nvPr/>
          </p:nvSpPr>
          <p:spPr>
            <a:xfrm rot="-6599386">
              <a:off x="7389239" y="2874357"/>
              <a:ext cx="440541" cy="440541"/>
            </a:xfrm>
            <a:prstGeom prst="ellipse">
              <a:avLst/>
            </a:prstGeom>
            <a:solidFill>
              <a:srgbClr val="FFF2C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0" name="Google Shape;520;p9"/>
            <p:cNvSpPr/>
            <p:nvPr/>
          </p:nvSpPr>
          <p:spPr>
            <a:xfrm rot="-6598839">
              <a:off x="1436810" y="819230"/>
              <a:ext cx="1199287" cy="1199287"/>
            </a:xfrm>
            <a:prstGeom prst="ellipse">
              <a:avLst/>
            </a:prstGeom>
            <a:solidFill>
              <a:srgbClr val="FFF2CC"/>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1" name="Google Shape;521;p9"/>
            <p:cNvSpPr/>
            <p:nvPr/>
          </p:nvSpPr>
          <p:spPr>
            <a:xfrm rot="-6598986">
              <a:off x="4385328" y="2480137"/>
              <a:ext cx="1228993" cy="1228993"/>
            </a:xfrm>
            <a:prstGeom prst="ellipse">
              <a:avLst/>
            </a:prstGeom>
            <a:solidFill>
              <a:srgbClr val="D9EAD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2" name="Google Shape;522;p9"/>
            <p:cNvSpPr/>
            <p:nvPr/>
          </p:nvSpPr>
          <p:spPr>
            <a:xfrm rot="-6597866">
              <a:off x="1103493" y="1589516"/>
              <a:ext cx="629106" cy="629106"/>
            </a:xfrm>
            <a:prstGeom prst="ellipse">
              <a:avLst/>
            </a:prstGeom>
            <a:solidFill>
              <a:srgbClr val="D9D2E9"/>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3" name="Google Shape;523;p9"/>
            <p:cNvSpPr/>
            <p:nvPr/>
          </p:nvSpPr>
          <p:spPr>
            <a:xfrm rot="-6597701">
              <a:off x="3267625" y="1113818"/>
              <a:ext cx="274172" cy="274172"/>
            </a:xfrm>
            <a:prstGeom prst="ellipse">
              <a:avLst/>
            </a:prstGeom>
            <a:solidFill>
              <a:srgbClr val="A1C3FA"/>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524" name="Google Shape;524;p9"/>
            <p:cNvSpPr/>
            <p:nvPr/>
          </p:nvSpPr>
          <p:spPr>
            <a:xfrm rot="-6597333">
              <a:off x="2383618" y="2920576"/>
              <a:ext cx="586303" cy="586303"/>
            </a:xfrm>
            <a:prstGeom prst="ellipse">
              <a:avLst/>
            </a:prstGeom>
            <a:solidFill>
              <a:srgbClr val="A1C3FA"/>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525" name="Google Shape;525;p9"/>
          <p:cNvSpPr txBox="1"/>
          <p:nvPr/>
        </p:nvSpPr>
        <p:spPr>
          <a:xfrm>
            <a:off x="0" y="-8867"/>
            <a:ext cx="12192000" cy="872400"/>
          </a:xfrm>
          <a:prstGeom prst="rect">
            <a:avLst/>
          </a:prstGeom>
          <a:solidFill>
            <a:srgbClr val="CFE2F3"/>
          </a:solidFill>
          <a:ln>
            <a:noFill/>
          </a:ln>
        </p:spPr>
        <p:txBody>
          <a:bodyPr spcFirstLastPara="1" wrap="square" lIns="121900" tIns="121900" rIns="121900" bIns="121900" anchor="ctr" anchorCtr="0">
            <a:noAutofit/>
          </a:bodyPr>
          <a:lstStyle/>
          <a:p>
            <a:pPr>
              <a:buClr>
                <a:srgbClr val="000000"/>
              </a:buClr>
              <a:buSzPts val="2100"/>
            </a:pPr>
            <a:r>
              <a:rPr lang="en" sz="2800" b="1" dirty="0">
                <a:solidFill>
                  <a:srgbClr val="17406D"/>
                </a:solidFill>
                <a:latin typeface="Arial"/>
                <a:ea typeface="Arial"/>
                <a:cs typeface="Arial"/>
                <a:sym typeface="Arial"/>
              </a:rPr>
              <a:t>Pengembangan Karakter</a:t>
            </a:r>
            <a:endParaRPr sz="2800" b="1" dirty="0">
              <a:solidFill>
                <a:srgbClr val="17406D"/>
              </a:solidFill>
              <a:latin typeface="Arial"/>
              <a:ea typeface="Arial"/>
              <a:cs typeface="Arial"/>
              <a:sym typeface="Arial"/>
            </a:endParaRPr>
          </a:p>
        </p:txBody>
      </p:sp>
      <p:grpSp>
        <p:nvGrpSpPr>
          <p:cNvPr id="526" name="Google Shape;526;p9"/>
          <p:cNvGrpSpPr/>
          <p:nvPr/>
        </p:nvGrpSpPr>
        <p:grpSpPr>
          <a:xfrm>
            <a:off x="4114931" y="215971"/>
            <a:ext cx="3443128" cy="3443128"/>
            <a:chOff x="3618828" y="1374053"/>
            <a:chExt cx="1423800" cy="1423800"/>
          </a:xfrm>
        </p:grpSpPr>
        <p:sp>
          <p:nvSpPr>
            <p:cNvPr id="527" name="Google Shape;527;p9"/>
            <p:cNvSpPr/>
            <p:nvPr/>
          </p:nvSpPr>
          <p:spPr>
            <a:xfrm>
              <a:off x="3618828" y="1374053"/>
              <a:ext cx="1423800" cy="1423800"/>
            </a:xfrm>
            <a:prstGeom prst="ellipse">
              <a:avLst/>
            </a:prstGeom>
            <a:solidFill>
              <a:srgbClr val="D9D9D9"/>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a:buClr>
                  <a:srgbClr val="000000"/>
                </a:buClr>
                <a:buSzPts val="1400"/>
              </a:pPr>
              <a:endParaRPr sz="1867">
                <a:solidFill>
                  <a:schemeClr val="dk1"/>
                </a:solidFill>
                <a:latin typeface="Arial"/>
                <a:ea typeface="Arial"/>
                <a:cs typeface="Arial"/>
                <a:sym typeface="Arial"/>
              </a:endParaRPr>
            </a:p>
          </p:txBody>
        </p:sp>
        <p:sp>
          <p:nvSpPr>
            <p:cNvPr id="528" name="Google Shape;528;p9"/>
            <p:cNvSpPr txBox="1"/>
            <p:nvPr/>
          </p:nvSpPr>
          <p:spPr>
            <a:xfrm>
              <a:off x="3760124" y="1646298"/>
              <a:ext cx="1141200" cy="879300"/>
            </a:xfrm>
            <a:prstGeom prst="rect">
              <a:avLst/>
            </a:prstGeom>
            <a:solidFill>
              <a:srgbClr val="D9D9D9"/>
            </a:solidFill>
            <a:ln>
              <a:noFill/>
            </a:ln>
          </p:spPr>
          <p:txBody>
            <a:bodyPr spcFirstLastPara="1" wrap="square" lIns="243833" tIns="121900" rIns="121900" bIns="121900" anchor="ctr" anchorCtr="0">
              <a:noAutofit/>
            </a:bodyPr>
            <a:lstStyle/>
            <a:p>
              <a:pPr>
                <a:buClr>
                  <a:srgbClr val="000000"/>
                </a:buClr>
                <a:buSzPts val="1200"/>
              </a:pPr>
              <a:r>
                <a:rPr lang="en" sz="1600" dirty="0">
                  <a:solidFill>
                    <a:schemeClr val="dk1"/>
                  </a:solidFill>
                  <a:latin typeface="Arial"/>
                  <a:ea typeface="Arial"/>
                  <a:cs typeface="Arial"/>
                  <a:sym typeface="Arial"/>
                </a:rPr>
                <a:t>Dalam struktur kurikulum prototipe, </a:t>
              </a:r>
              <a:r>
                <a:rPr lang="en" sz="1600" b="1" dirty="0">
                  <a:solidFill>
                    <a:schemeClr val="dk1"/>
                  </a:solidFill>
                  <a:latin typeface="Arial"/>
                  <a:ea typeface="Arial"/>
                  <a:cs typeface="Arial"/>
                  <a:sym typeface="Arial"/>
                </a:rPr>
                <a:t>20 - 30 persen  jam </a:t>
              </a:r>
              <a:r>
                <a:rPr lang="en" sz="1600" dirty="0">
                  <a:solidFill>
                    <a:schemeClr val="dk1"/>
                  </a:solidFill>
                  <a:latin typeface="Arial"/>
                  <a:ea typeface="Arial"/>
                  <a:cs typeface="Arial"/>
                  <a:sym typeface="Arial"/>
                </a:rPr>
                <a:t>pelajaran digunakan  untuk </a:t>
              </a:r>
              <a:r>
                <a:rPr lang="en" sz="1600" b="1" dirty="0">
                  <a:solidFill>
                    <a:schemeClr val="dk1"/>
                  </a:solidFill>
                  <a:latin typeface="Arial"/>
                  <a:ea typeface="Arial"/>
                  <a:cs typeface="Arial"/>
                  <a:sym typeface="Arial"/>
                </a:rPr>
                <a:t>pengembangan karakter Profil Pelajar Pancasila melalui pembelajaran berbasis projek.</a:t>
              </a:r>
              <a:endParaRPr sz="1333" dirty="0">
                <a:solidFill>
                  <a:schemeClr val="dk1"/>
                </a:solidFill>
                <a:latin typeface="Roboto"/>
                <a:ea typeface="Roboto"/>
                <a:cs typeface="Roboto"/>
                <a:sym typeface="Roboto"/>
              </a:endParaRPr>
            </a:p>
          </p:txBody>
        </p:sp>
      </p:grpSp>
      <p:grpSp>
        <p:nvGrpSpPr>
          <p:cNvPr id="529" name="Google Shape;529;p9"/>
          <p:cNvGrpSpPr/>
          <p:nvPr/>
        </p:nvGrpSpPr>
        <p:grpSpPr>
          <a:xfrm>
            <a:off x="369703" y="3509630"/>
            <a:ext cx="2973420" cy="2973420"/>
            <a:chOff x="644203" y="3718814"/>
            <a:chExt cx="1498800" cy="1498800"/>
          </a:xfrm>
        </p:grpSpPr>
        <p:sp>
          <p:nvSpPr>
            <p:cNvPr id="530" name="Google Shape;530;p9"/>
            <p:cNvSpPr/>
            <p:nvPr/>
          </p:nvSpPr>
          <p:spPr>
            <a:xfrm>
              <a:off x="644203" y="3718814"/>
              <a:ext cx="1498800" cy="1498800"/>
            </a:xfrm>
            <a:prstGeom prst="ellipse">
              <a:avLst/>
            </a:prstGeom>
            <a:solidFill>
              <a:srgbClr val="D0E0E3"/>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a:buClr>
                  <a:srgbClr val="000000"/>
                </a:buClr>
                <a:buSzPts val="1400"/>
              </a:pPr>
              <a:endParaRPr sz="1867">
                <a:solidFill>
                  <a:schemeClr val="dk1"/>
                </a:solidFill>
                <a:latin typeface="Arial"/>
                <a:ea typeface="Arial"/>
                <a:cs typeface="Arial"/>
                <a:sym typeface="Arial"/>
              </a:endParaRPr>
            </a:p>
          </p:txBody>
        </p:sp>
        <p:sp>
          <p:nvSpPr>
            <p:cNvPr id="531" name="Google Shape;531;p9"/>
            <p:cNvSpPr txBox="1"/>
            <p:nvPr/>
          </p:nvSpPr>
          <p:spPr>
            <a:xfrm>
              <a:off x="798055" y="3995883"/>
              <a:ext cx="1191300" cy="944700"/>
            </a:xfrm>
            <a:prstGeom prst="rect">
              <a:avLst/>
            </a:prstGeom>
            <a:solidFill>
              <a:srgbClr val="D0E0E3"/>
            </a:solidFill>
            <a:ln>
              <a:noFill/>
            </a:ln>
          </p:spPr>
          <p:txBody>
            <a:bodyPr spcFirstLastPara="1" wrap="square" lIns="243833" tIns="121900" rIns="121900" bIns="121900" anchor="ctr" anchorCtr="0">
              <a:noAutofit/>
            </a:bodyPr>
            <a:lstStyle/>
            <a:p>
              <a:pPr>
                <a:buClr>
                  <a:srgbClr val="000000"/>
                </a:buClr>
                <a:buSzPts val="1100"/>
              </a:pPr>
              <a:r>
                <a:rPr lang="en" sz="1467" dirty="0">
                  <a:solidFill>
                    <a:schemeClr val="dk1"/>
                  </a:solidFill>
                  <a:latin typeface="Arial"/>
                  <a:ea typeface="Arial"/>
                  <a:cs typeface="Arial"/>
                  <a:sym typeface="Arial"/>
                </a:rPr>
                <a:t>Kurikulum 2013 sudah </a:t>
              </a:r>
              <a:r>
                <a:rPr lang="en" sz="1467" b="1" dirty="0">
                  <a:solidFill>
                    <a:schemeClr val="dk1"/>
                  </a:solidFill>
                  <a:latin typeface="Arial"/>
                  <a:ea typeface="Arial"/>
                  <a:cs typeface="Arial"/>
                  <a:sym typeface="Arial"/>
                </a:rPr>
                <a:t>menekankan pada pengembangan karakter, </a:t>
              </a:r>
              <a:r>
                <a:rPr lang="en" sz="1467" dirty="0">
                  <a:solidFill>
                    <a:schemeClr val="dk1"/>
                  </a:solidFill>
                  <a:latin typeface="Arial"/>
                  <a:ea typeface="Arial"/>
                  <a:cs typeface="Arial"/>
                  <a:sym typeface="Arial"/>
                </a:rPr>
                <a:t>namun belum memberi</a:t>
              </a:r>
              <a:r>
                <a:rPr lang="en" sz="1467" b="1" dirty="0">
                  <a:solidFill>
                    <a:schemeClr val="dk1"/>
                  </a:solidFill>
                  <a:latin typeface="Arial"/>
                  <a:ea typeface="Arial"/>
                  <a:cs typeface="Arial"/>
                  <a:sym typeface="Arial"/>
                </a:rPr>
                <a:t> porsi khusus</a:t>
              </a:r>
              <a:r>
                <a:rPr lang="en" sz="1467" dirty="0">
                  <a:solidFill>
                    <a:schemeClr val="dk1"/>
                  </a:solidFill>
                  <a:latin typeface="Arial"/>
                  <a:ea typeface="Arial"/>
                  <a:cs typeface="Arial"/>
                  <a:sym typeface="Arial"/>
                </a:rPr>
                <a:t> dalam struktur kurikulumnya. </a:t>
              </a:r>
              <a:endParaRPr sz="1200" dirty="0">
                <a:solidFill>
                  <a:schemeClr val="dk1"/>
                </a:solidFill>
                <a:latin typeface="Roboto"/>
                <a:ea typeface="Roboto"/>
                <a:cs typeface="Roboto"/>
                <a:sym typeface="Roboto"/>
              </a:endParaRPr>
            </a:p>
          </p:txBody>
        </p:sp>
      </p:grpSp>
      <p:grpSp>
        <p:nvGrpSpPr>
          <p:cNvPr id="532" name="Google Shape;532;p9"/>
          <p:cNvGrpSpPr/>
          <p:nvPr/>
        </p:nvGrpSpPr>
        <p:grpSpPr>
          <a:xfrm>
            <a:off x="7643827" y="390657"/>
            <a:ext cx="4853395" cy="4853720"/>
            <a:chOff x="4337903" y="1555895"/>
            <a:chExt cx="2440200" cy="2440200"/>
          </a:xfrm>
        </p:grpSpPr>
        <p:sp>
          <p:nvSpPr>
            <p:cNvPr id="533" name="Google Shape;533;p9"/>
            <p:cNvSpPr/>
            <p:nvPr/>
          </p:nvSpPr>
          <p:spPr>
            <a:xfrm>
              <a:off x="4337903" y="1555895"/>
              <a:ext cx="2440200" cy="2440200"/>
            </a:xfrm>
            <a:prstGeom prst="ellipse">
              <a:avLst/>
            </a:prstGeom>
            <a:solidFill>
              <a:srgbClr val="EAD1DC"/>
            </a:solidFill>
            <a:ln>
              <a:noFill/>
            </a:ln>
            <a:effectLst>
              <a:outerShdw blurRad="228600" dist="50800" dir="5400000" algn="tl" rotWithShape="0">
                <a:srgbClr val="000000">
                  <a:alpha val="54509"/>
                </a:srgbClr>
              </a:outerShdw>
            </a:effectLst>
          </p:spPr>
          <p:txBody>
            <a:bodyPr spcFirstLastPara="1" wrap="square" lIns="121900" tIns="121900" rIns="121900" bIns="121900" anchor="ctr" anchorCtr="0">
              <a:noAutofit/>
            </a:bodyPr>
            <a:lstStyle/>
            <a:p>
              <a:pPr>
                <a:buClr>
                  <a:srgbClr val="000000"/>
                </a:buClr>
                <a:buSzPts val="1400"/>
              </a:pPr>
              <a:endParaRPr sz="1867">
                <a:solidFill>
                  <a:schemeClr val="dk1"/>
                </a:solidFill>
                <a:latin typeface="Arial"/>
                <a:ea typeface="Arial"/>
                <a:cs typeface="Arial"/>
                <a:sym typeface="Arial"/>
              </a:endParaRPr>
            </a:p>
          </p:txBody>
        </p:sp>
        <p:sp>
          <p:nvSpPr>
            <p:cNvPr id="534" name="Google Shape;534;p9"/>
            <p:cNvSpPr txBox="1"/>
            <p:nvPr/>
          </p:nvSpPr>
          <p:spPr>
            <a:xfrm>
              <a:off x="4696965" y="1991367"/>
              <a:ext cx="1862700" cy="1539300"/>
            </a:xfrm>
            <a:prstGeom prst="rect">
              <a:avLst/>
            </a:prstGeom>
            <a:solidFill>
              <a:srgbClr val="EAD1DC"/>
            </a:solidFill>
            <a:ln>
              <a:noFill/>
            </a:ln>
          </p:spPr>
          <p:txBody>
            <a:bodyPr spcFirstLastPara="1" wrap="square" lIns="121900" tIns="121900" rIns="121900" bIns="121900" anchor="ctr" anchorCtr="0">
              <a:noAutofit/>
            </a:bodyPr>
            <a:lstStyle/>
            <a:p>
              <a:pPr>
                <a:buClr>
                  <a:schemeClr val="dk1"/>
                </a:buClr>
                <a:buSzPts val="1100"/>
              </a:pPr>
              <a:r>
                <a:rPr lang="en" sz="1600" dirty="0">
                  <a:solidFill>
                    <a:schemeClr val="dk1"/>
                  </a:solidFill>
                  <a:latin typeface="Arial"/>
                  <a:ea typeface="Arial"/>
                  <a:cs typeface="Arial"/>
                  <a:sym typeface="Arial"/>
                </a:rPr>
                <a:t>Pembelajaran berbasis projek penting untuk pengembangan karakter karena: </a:t>
              </a:r>
              <a:endParaRPr sz="1600" dirty="0">
                <a:solidFill>
                  <a:schemeClr val="dk1"/>
                </a:solidFill>
                <a:latin typeface="Arial"/>
                <a:ea typeface="Arial"/>
                <a:cs typeface="Arial"/>
                <a:sym typeface="Arial"/>
              </a:endParaRPr>
            </a:p>
            <a:p>
              <a:pPr marL="533387" indent="-253994">
                <a:buClr>
                  <a:schemeClr val="dk1"/>
                </a:buClr>
                <a:buSzPts val="1200"/>
                <a:buFont typeface="Arial"/>
                <a:buAutoNum type="alphaLcParenR"/>
              </a:pPr>
              <a:r>
                <a:rPr lang="en" sz="1600" dirty="0">
                  <a:solidFill>
                    <a:schemeClr val="dk1"/>
                  </a:solidFill>
                  <a:latin typeface="Arial"/>
                  <a:ea typeface="Arial"/>
                  <a:cs typeface="Arial"/>
                  <a:sym typeface="Arial"/>
                </a:rPr>
                <a:t>memberi kesempatan untuk </a:t>
              </a:r>
              <a:r>
                <a:rPr lang="en" sz="1600" b="1" dirty="0">
                  <a:solidFill>
                    <a:schemeClr val="dk1"/>
                  </a:solidFill>
                  <a:latin typeface="Arial"/>
                  <a:ea typeface="Arial"/>
                  <a:cs typeface="Arial"/>
                  <a:sym typeface="Arial"/>
                </a:rPr>
                <a:t>belajar melalui pengalaman </a:t>
              </a:r>
              <a:r>
                <a:rPr lang="en" sz="1600" i="1" dirty="0">
                  <a:solidFill>
                    <a:schemeClr val="dk1"/>
                  </a:solidFill>
                  <a:latin typeface="Arial"/>
                  <a:ea typeface="Arial"/>
                  <a:cs typeface="Arial"/>
                  <a:sym typeface="Arial"/>
                </a:rPr>
                <a:t>(experiential learning) </a:t>
              </a:r>
              <a:endParaRPr sz="1600" dirty="0">
                <a:solidFill>
                  <a:schemeClr val="dk1"/>
                </a:solidFill>
                <a:latin typeface="Arial"/>
                <a:ea typeface="Arial"/>
                <a:cs typeface="Arial"/>
                <a:sym typeface="Arial"/>
              </a:endParaRPr>
            </a:p>
            <a:p>
              <a:pPr marL="533387" indent="-253994">
                <a:buClr>
                  <a:schemeClr val="dk1"/>
                </a:buClr>
                <a:buSzPts val="1200"/>
                <a:buFont typeface="Arial"/>
                <a:buAutoNum type="alphaLcParenR"/>
              </a:pPr>
              <a:r>
                <a:rPr lang="en" sz="1600" dirty="0">
                  <a:solidFill>
                    <a:schemeClr val="dk1"/>
                  </a:solidFill>
                  <a:latin typeface="Arial"/>
                  <a:ea typeface="Arial"/>
                  <a:cs typeface="Arial"/>
                  <a:sym typeface="Arial"/>
                </a:rPr>
                <a:t>Mengintegrasikan kompetensi   esensial yang dipelajari peserta didik dari berbagai disiplin ilmu</a:t>
              </a:r>
              <a:endParaRPr sz="1600" dirty="0">
                <a:solidFill>
                  <a:schemeClr val="dk1"/>
                </a:solidFill>
                <a:latin typeface="Arial"/>
                <a:ea typeface="Arial"/>
                <a:cs typeface="Arial"/>
                <a:sym typeface="Arial"/>
              </a:endParaRPr>
            </a:p>
            <a:p>
              <a:pPr marL="533387" indent="-253994">
                <a:buClr>
                  <a:schemeClr val="dk1"/>
                </a:buClr>
                <a:buSzPts val="1200"/>
                <a:buFont typeface="Arial"/>
                <a:buAutoNum type="alphaLcParenR"/>
              </a:pPr>
              <a:r>
                <a:rPr lang="en" sz="1600" dirty="0">
                  <a:solidFill>
                    <a:schemeClr val="dk1"/>
                  </a:solidFill>
                  <a:latin typeface="Arial"/>
                  <a:ea typeface="Arial"/>
                  <a:cs typeface="Arial"/>
                  <a:sym typeface="Arial"/>
                </a:rPr>
                <a:t>struktur belajar yang fleksibel</a:t>
              </a:r>
              <a:endParaRPr sz="1600" dirty="0">
                <a:solidFill>
                  <a:schemeClr val="dk1"/>
                </a:solidFill>
                <a:latin typeface="Arial"/>
                <a:ea typeface="Arial"/>
                <a:cs typeface="Arial"/>
                <a:sym typeface="Arial"/>
              </a:endParaRPr>
            </a:p>
            <a:p>
              <a:pPr algn="ctr">
                <a:buClr>
                  <a:srgbClr val="000000"/>
                </a:buClr>
                <a:buSzPts val="1200"/>
              </a:pPr>
              <a:endParaRPr sz="1600" dirty="0">
                <a:solidFill>
                  <a:schemeClr val="dk1"/>
                </a:solidFill>
                <a:latin typeface="Roboto"/>
                <a:ea typeface="Roboto"/>
                <a:cs typeface="Roboto"/>
                <a:sym typeface="Roboto"/>
              </a:endParaRPr>
            </a:p>
          </p:txBody>
        </p:sp>
      </p:grpSp>
      <p:pic>
        <p:nvPicPr>
          <p:cNvPr id="535" name="Google Shape;535;p9"/>
          <p:cNvPicPr preferRelativeResize="0"/>
          <p:nvPr/>
        </p:nvPicPr>
        <p:blipFill rotWithShape="1">
          <a:blip r:embed="rId3" cstate="print">
            <a:alphaModFix/>
          </a:blip>
          <a:srcRect/>
          <a:stretch/>
        </p:blipFill>
        <p:spPr>
          <a:xfrm>
            <a:off x="1511665" y="1738616"/>
            <a:ext cx="847463" cy="872400"/>
          </a:xfrm>
          <a:prstGeom prst="rect">
            <a:avLst/>
          </a:prstGeom>
          <a:noFill/>
          <a:ln>
            <a:noFill/>
          </a:ln>
          <a:effectLst>
            <a:outerShdw blurRad="57150" dist="19050" dir="5400000" algn="bl" rotWithShape="0">
              <a:srgbClr val="000000">
                <a:alpha val="49803"/>
              </a:srgbClr>
            </a:outerShdw>
          </a:effectLst>
        </p:spPr>
      </p:pic>
      <p:pic>
        <p:nvPicPr>
          <p:cNvPr id="536" name="Google Shape;536;p9"/>
          <p:cNvPicPr preferRelativeResize="0"/>
          <p:nvPr/>
        </p:nvPicPr>
        <p:blipFill rotWithShape="1">
          <a:blip r:embed="rId4" cstate="print">
            <a:alphaModFix/>
          </a:blip>
          <a:srcRect/>
          <a:stretch/>
        </p:blipFill>
        <p:spPr>
          <a:xfrm>
            <a:off x="590760" y="2698718"/>
            <a:ext cx="553600" cy="553583"/>
          </a:xfrm>
          <a:prstGeom prst="rect">
            <a:avLst/>
          </a:prstGeom>
          <a:noFill/>
          <a:ln>
            <a:noFill/>
          </a:ln>
          <a:effectLst>
            <a:outerShdw blurRad="57150" dist="19050" dir="5400000" algn="bl" rotWithShape="0">
              <a:srgbClr val="000000">
                <a:alpha val="49803"/>
              </a:srgbClr>
            </a:outerShdw>
          </a:effectLst>
        </p:spPr>
      </p:pic>
      <p:grpSp>
        <p:nvGrpSpPr>
          <p:cNvPr id="538" name="Google Shape;538;p9"/>
          <p:cNvGrpSpPr/>
          <p:nvPr/>
        </p:nvGrpSpPr>
        <p:grpSpPr>
          <a:xfrm>
            <a:off x="0" y="6365797"/>
            <a:ext cx="12192000" cy="492300"/>
            <a:chOff x="0" y="6365800"/>
            <a:chExt cx="12192000" cy="492300"/>
          </a:xfrm>
        </p:grpSpPr>
        <p:sp>
          <p:nvSpPr>
            <p:cNvPr id="539" name="Google Shape;539;p9"/>
            <p:cNvSpPr/>
            <p:nvPr/>
          </p:nvSpPr>
          <p:spPr>
            <a:xfrm>
              <a:off x="0" y="6365800"/>
              <a:ext cx="12192000" cy="492300"/>
            </a:xfrm>
            <a:prstGeom prst="roundRect">
              <a:avLst>
                <a:gd name="adj" fmla="val 0"/>
              </a:avLst>
            </a:prstGeom>
            <a:solidFill>
              <a:srgbClr val="013066"/>
            </a:solidFill>
            <a:ln>
              <a:noFill/>
            </a:ln>
          </p:spPr>
          <p:txBody>
            <a:bodyPr spcFirstLastPara="1" wrap="square" lIns="91433" tIns="91433" rIns="91433" bIns="914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40" name="Google Shape;540;p9"/>
            <p:cNvPicPr preferRelativeResize="0"/>
            <p:nvPr/>
          </p:nvPicPr>
          <p:blipFill rotWithShape="1">
            <a:blip r:embed="rId5" cstate="print">
              <a:alphaModFix/>
            </a:blip>
            <a:srcRect/>
            <a:stretch/>
          </p:blipFill>
          <p:spPr>
            <a:xfrm>
              <a:off x="7116508" y="6393475"/>
              <a:ext cx="427451" cy="427451"/>
            </a:xfrm>
            <a:prstGeom prst="rect">
              <a:avLst/>
            </a:prstGeom>
            <a:noFill/>
            <a:ln>
              <a:noFill/>
            </a:ln>
          </p:spPr>
        </p:pic>
        <p:sp>
          <p:nvSpPr>
            <p:cNvPr id="541" name="Google Shape;541;p9"/>
            <p:cNvSpPr txBox="1"/>
            <p:nvPr/>
          </p:nvSpPr>
          <p:spPr>
            <a:xfrm>
              <a:off x="7311731" y="6437500"/>
              <a:ext cx="4264500" cy="348864"/>
            </a:xfrm>
            <a:prstGeom prst="rect">
              <a:avLst/>
            </a:prstGeom>
            <a:noFill/>
            <a:ln>
              <a:noFill/>
            </a:ln>
          </p:spPr>
          <p:txBody>
            <a:bodyPr spcFirstLastPara="1" wrap="square" lIns="91433" tIns="91433" rIns="91433" bIns="91433" anchor="t" anchorCtr="0">
              <a:spAutoFit/>
            </a:bodyPr>
            <a:lstStyle/>
            <a:p>
              <a:pPr algn="r">
                <a:buClr>
                  <a:srgbClr val="000000"/>
                </a:buClr>
                <a:buSzPts val="800"/>
              </a:pPr>
              <a:r>
                <a:rPr lang="en" sz="1067" b="1">
                  <a:solidFill>
                    <a:schemeClr val="lt1"/>
                  </a:solidFill>
                  <a:latin typeface="Arial"/>
                  <a:ea typeface="Arial"/>
                  <a:cs typeface="Arial"/>
                  <a:sym typeface="Arial"/>
                </a:rPr>
                <a:t>Kementerian Pendidikan, Kebudayaan, Riset, dan Teknologi</a:t>
              </a:r>
              <a:endParaRPr sz="1067" b="1">
                <a:solidFill>
                  <a:schemeClr val="lt1"/>
                </a:solidFill>
                <a:latin typeface="Arial"/>
                <a:ea typeface="Arial"/>
                <a:cs typeface="Arial"/>
                <a:sym typeface="Arial"/>
              </a:endParaRPr>
            </a:p>
          </p:txBody>
        </p:sp>
      </p:grpSp>
      <p:sp>
        <p:nvSpPr>
          <p:cNvPr id="542" name="Google Shape;542;p9"/>
          <p:cNvSpPr txBox="1">
            <a:spLocks noGrp="1"/>
          </p:cNvSpPr>
          <p:nvPr>
            <p:ph type="sldNum" idx="12"/>
          </p:nvPr>
        </p:nvSpPr>
        <p:spPr>
          <a:xfrm>
            <a:off x="11296611" y="6349539"/>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en" b="1">
                <a:solidFill>
                  <a:schemeClr val="lt1"/>
                </a:solidFill>
              </a:rPr>
              <a:pPr/>
              <a:t>19</a:t>
            </a:fld>
            <a:endParaRPr b="1">
              <a:solidFill>
                <a:schemeClr val="lt1"/>
              </a:solidFill>
            </a:endParaRPr>
          </a:p>
        </p:txBody>
      </p:sp>
      <p:pic>
        <p:nvPicPr>
          <p:cNvPr id="2" name="Picture 1"/>
          <p:cNvPicPr>
            <a:picLocks noChangeAspect="1"/>
          </p:cNvPicPr>
          <p:nvPr/>
        </p:nvPicPr>
        <p:blipFill>
          <a:blip r:embed="rId6" cstate="print"/>
          <a:stretch>
            <a:fillRect/>
          </a:stretch>
        </p:blipFill>
        <p:spPr>
          <a:xfrm>
            <a:off x="3531033" y="3759241"/>
            <a:ext cx="4305897" cy="2970272"/>
          </a:xfrm>
          <a:prstGeom prst="rect">
            <a:avLst/>
          </a:prstGeom>
        </p:spPr>
      </p:pic>
    </p:spTree>
    <p:extLst>
      <p:ext uri="{BB962C8B-B14F-4D97-AF65-F5344CB8AC3E}">
        <p14:creationId xmlns:p14="http://schemas.microsoft.com/office/powerpoint/2010/main" val="1798625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A4BDA0-C270-4764-9C18-A593BCE2C965}"/>
              </a:ext>
            </a:extLst>
          </p:cNvPr>
          <p:cNvSpPr txBox="1"/>
          <p:nvPr/>
        </p:nvSpPr>
        <p:spPr>
          <a:xfrm>
            <a:off x="801190" y="1036474"/>
            <a:ext cx="3735976" cy="923330"/>
          </a:xfrm>
          <a:prstGeom prst="rect">
            <a:avLst/>
          </a:prstGeom>
          <a:noFill/>
        </p:spPr>
        <p:txBody>
          <a:bodyPr wrap="square" rtlCol="0" anchor="ctr">
            <a:spAutoFit/>
          </a:bodyPr>
          <a:lstStyle/>
          <a:p>
            <a:r>
              <a:rPr lang="en-US" altLang="ko-KR" sz="5400" dirty="0">
                <a:cs typeface="Arial" pitchFamily="34" charset="0"/>
              </a:rPr>
              <a:t>Agenda</a:t>
            </a:r>
            <a:endParaRPr lang="ko-KR" altLang="en-US" sz="5400" dirty="0">
              <a:cs typeface="Arial" pitchFamily="34" charset="0"/>
            </a:endParaRPr>
          </a:p>
        </p:txBody>
      </p:sp>
      <p:grpSp>
        <p:nvGrpSpPr>
          <p:cNvPr id="5" name="Group 4">
            <a:extLst>
              <a:ext uri="{FF2B5EF4-FFF2-40B4-BE49-F238E27FC236}">
                <a16:creationId xmlns:a16="http://schemas.microsoft.com/office/drawing/2014/main" id="{3A5A4A2C-0F50-4D8E-8DDC-65A972965DF9}"/>
              </a:ext>
            </a:extLst>
          </p:cNvPr>
          <p:cNvGrpSpPr/>
          <p:nvPr/>
        </p:nvGrpSpPr>
        <p:grpSpPr>
          <a:xfrm>
            <a:off x="6214587" y="653215"/>
            <a:ext cx="5977413" cy="740795"/>
            <a:chOff x="6214587" y="653215"/>
            <a:chExt cx="5977413" cy="740795"/>
          </a:xfrm>
        </p:grpSpPr>
        <p:sp>
          <p:nvSpPr>
            <p:cNvPr id="7" name="Freeform: Shape 6">
              <a:extLst>
                <a:ext uri="{FF2B5EF4-FFF2-40B4-BE49-F238E27FC236}">
                  <a16:creationId xmlns:a16="http://schemas.microsoft.com/office/drawing/2014/main" id="{165D7B3E-C4A3-4CB1-891D-3E3600B188C6}"/>
                </a:ext>
              </a:extLst>
            </p:cNvPr>
            <p:cNvSpPr/>
            <p:nvPr/>
          </p:nvSpPr>
          <p:spPr>
            <a:xfrm>
              <a:off x="6530226" y="660323"/>
              <a:ext cx="5661774" cy="730397"/>
            </a:xfrm>
            <a:custGeom>
              <a:avLst/>
              <a:gdLst>
                <a:gd name="connsiteX0" fmla="*/ 0 w 5661774"/>
                <a:gd name="connsiteY0" fmla="*/ 0 h 730397"/>
                <a:gd name="connsiteX1" fmla="*/ 5661774 w 5661774"/>
                <a:gd name="connsiteY1" fmla="*/ 0 h 730397"/>
                <a:gd name="connsiteX2" fmla="*/ 5661774 w 5661774"/>
                <a:gd name="connsiteY2" fmla="*/ 730397 h 730397"/>
                <a:gd name="connsiteX3" fmla="*/ 0 w 5661774"/>
                <a:gd name="connsiteY3" fmla="*/ 730397 h 730397"/>
              </a:gdLst>
              <a:ahLst/>
              <a:cxnLst>
                <a:cxn ang="0">
                  <a:pos x="connsiteX0" y="connsiteY0"/>
                </a:cxn>
                <a:cxn ang="0">
                  <a:pos x="connsiteX1" y="connsiteY1"/>
                </a:cxn>
                <a:cxn ang="0">
                  <a:pos x="connsiteX2" y="connsiteY2"/>
                </a:cxn>
                <a:cxn ang="0">
                  <a:pos x="connsiteX3" y="connsiteY3"/>
                </a:cxn>
              </a:cxnLst>
              <a:rect l="l" t="t" r="r" b="b"/>
              <a:pathLst>
                <a:path w="5661774" h="730397">
                  <a:moveTo>
                    <a:pt x="0" y="0"/>
                  </a:moveTo>
                  <a:lnTo>
                    <a:pt x="5661774" y="0"/>
                  </a:lnTo>
                  <a:lnTo>
                    <a:pt x="5661774" y="730397"/>
                  </a:lnTo>
                  <a:lnTo>
                    <a:pt x="0" y="730397"/>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latin typeface="Arial" pitchFamily="34" charset="0"/>
                <a:cs typeface="Arial" pitchFamily="34" charset="0"/>
              </a:endParaRPr>
            </a:p>
          </p:txBody>
        </p:sp>
        <p:sp>
          <p:nvSpPr>
            <p:cNvPr id="8" name="Freeform: Shape 7">
              <a:extLst>
                <a:ext uri="{FF2B5EF4-FFF2-40B4-BE49-F238E27FC236}">
                  <a16:creationId xmlns:a16="http://schemas.microsoft.com/office/drawing/2014/main" id="{79B9F771-2BCC-456D-BF06-DA1216163FB7}"/>
                </a:ext>
              </a:extLst>
            </p:cNvPr>
            <p:cNvSpPr/>
            <p:nvPr/>
          </p:nvSpPr>
          <p:spPr>
            <a:xfrm>
              <a:off x="6214587" y="653215"/>
              <a:ext cx="324100" cy="740795"/>
            </a:xfrm>
            <a:custGeom>
              <a:avLst/>
              <a:gdLst/>
              <a:ahLst/>
              <a:cxnLst/>
              <a:rect l="l" t="t" r="r" b="b"/>
              <a:pathLst>
                <a:path w="215653" h="492919">
                  <a:moveTo>
                    <a:pt x="139304" y="0"/>
                  </a:moveTo>
                  <a:lnTo>
                    <a:pt x="215653" y="0"/>
                  </a:lnTo>
                  <a:lnTo>
                    <a:pt x="215653" y="492919"/>
                  </a:lnTo>
                  <a:lnTo>
                    <a:pt x="121556" y="492919"/>
                  </a:lnTo>
                  <a:lnTo>
                    <a:pt x="121556" y="138299"/>
                  </a:lnTo>
                  <a:cubicBezTo>
                    <a:pt x="87177" y="170446"/>
                    <a:pt x="46658" y="194221"/>
                    <a:pt x="0" y="209625"/>
                  </a:cubicBezTo>
                  <a:lnTo>
                    <a:pt x="0" y="124235"/>
                  </a:lnTo>
                  <a:cubicBezTo>
                    <a:pt x="24557" y="116198"/>
                    <a:pt x="51235" y="100962"/>
                    <a:pt x="80033" y="78526"/>
                  </a:cubicBezTo>
                  <a:cubicBezTo>
                    <a:pt x="108831" y="56090"/>
                    <a:pt x="128588" y="29915"/>
                    <a:pt x="13930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679B6E3-FC01-4B13-8BD7-F3CBB7FDF025}"/>
              </a:ext>
            </a:extLst>
          </p:cNvPr>
          <p:cNvGrpSpPr/>
          <p:nvPr/>
        </p:nvGrpSpPr>
        <p:grpSpPr>
          <a:xfrm>
            <a:off x="6214587" y="3078856"/>
            <a:ext cx="5977413" cy="753952"/>
            <a:chOff x="6214587" y="3078856"/>
            <a:chExt cx="5977413" cy="753952"/>
          </a:xfrm>
        </p:grpSpPr>
        <p:sp>
          <p:nvSpPr>
            <p:cNvPr id="10" name="Freeform: Shape 9">
              <a:extLst>
                <a:ext uri="{FF2B5EF4-FFF2-40B4-BE49-F238E27FC236}">
                  <a16:creationId xmlns:a16="http://schemas.microsoft.com/office/drawing/2014/main" id="{CF5CA37D-6B1B-4572-B2E4-7BEB66376CDA}"/>
                </a:ext>
              </a:extLst>
            </p:cNvPr>
            <p:cNvSpPr/>
            <p:nvPr/>
          </p:nvSpPr>
          <p:spPr>
            <a:xfrm>
              <a:off x="6559023" y="3078856"/>
              <a:ext cx="5632977" cy="730397"/>
            </a:xfrm>
            <a:custGeom>
              <a:avLst/>
              <a:gdLst>
                <a:gd name="connsiteX0" fmla="*/ 0 w 5632977"/>
                <a:gd name="connsiteY0" fmla="*/ 0 h 730397"/>
                <a:gd name="connsiteX1" fmla="*/ 5632977 w 5632977"/>
                <a:gd name="connsiteY1" fmla="*/ 0 h 730397"/>
                <a:gd name="connsiteX2" fmla="*/ 5632977 w 5632977"/>
                <a:gd name="connsiteY2" fmla="*/ 730397 h 730397"/>
                <a:gd name="connsiteX3" fmla="*/ 0 w 5632977"/>
                <a:gd name="connsiteY3" fmla="*/ 730397 h 730397"/>
              </a:gdLst>
              <a:ahLst/>
              <a:cxnLst>
                <a:cxn ang="0">
                  <a:pos x="connsiteX0" y="connsiteY0"/>
                </a:cxn>
                <a:cxn ang="0">
                  <a:pos x="connsiteX1" y="connsiteY1"/>
                </a:cxn>
                <a:cxn ang="0">
                  <a:pos x="connsiteX2" y="connsiteY2"/>
                </a:cxn>
                <a:cxn ang="0">
                  <a:pos x="connsiteX3" y="connsiteY3"/>
                </a:cxn>
              </a:cxnLst>
              <a:rect l="l" t="t" r="r" b="b"/>
              <a:pathLst>
                <a:path w="5632977" h="730397">
                  <a:moveTo>
                    <a:pt x="0" y="0"/>
                  </a:moveTo>
                  <a:lnTo>
                    <a:pt x="5632977" y="0"/>
                  </a:lnTo>
                  <a:lnTo>
                    <a:pt x="5632977" y="730397"/>
                  </a:lnTo>
                  <a:lnTo>
                    <a:pt x="0" y="730397"/>
                  </a:lnTo>
                  <a:close/>
                </a:path>
              </a:pathLst>
            </a:cu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latin typeface="Arial" pitchFamily="34" charset="0"/>
                <a:cs typeface="Arial" pitchFamily="34" charset="0"/>
              </a:endParaRPr>
            </a:p>
          </p:txBody>
        </p:sp>
        <p:sp>
          <p:nvSpPr>
            <p:cNvPr id="11" name="Freeform: Shape 10">
              <a:extLst>
                <a:ext uri="{FF2B5EF4-FFF2-40B4-BE49-F238E27FC236}">
                  <a16:creationId xmlns:a16="http://schemas.microsoft.com/office/drawing/2014/main" id="{9727B862-A845-45FF-B78A-1B3546B88D5F}"/>
                </a:ext>
              </a:extLst>
            </p:cNvPr>
            <p:cNvSpPr/>
            <p:nvPr/>
          </p:nvSpPr>
          <p:spPr>
            <a:xfrm>
              <a:off x="6214587" y="3079430"/>
              <a:ext cx="490174" cy="753378"/>
            </a:xfrm>
            <a:custGeom>
              <a:avLst/>
              <a:gdLst/>
              <a:ahLst/>
              <a:cxnLst/>
              <a:rect l="l" t="t" r="r" b="b"/>
              <a:pathLst>
                <a:path w="326157" h="501291">
                  <a:moveTo>
                    <a:pt x="158391" y="0"/>
                  </a:moveTo>
                  <a:cubicBezTo>
                    <a:pt x="204602" y="0"/>
                    <a:pt x="241660" y="14734"/>
                    <a:pt x="269565" y="44202"/>
                  </a:cubicBezTo>
                  <a:cubicBezTo>
                    <a:pt x="292559" y="68312"/>
                    <a:pt x="304056" y="95548"/>
                    <a:pt x="304056" y="125909"/>
                  </a:cubicBezTo>
                  <a:cubicBezTo>
                    <a:pt x="304056" y="168995"/>
                    <a:pt x="280504" y="203374"/>
                    <a:pt x="233400" y="229047"/>
                  </a:cubicBezTo>
                  <a:cubicBezTo>
                    <a:pt x="261528" y="235074"/>
                    <a:pt x="284020" y="248581"/>
                    <a:pt x="300875" y="269565"/>
                  </a:cubicBezTo>
                  <a:cubicBezTo>
                    <a:pt x="317730" y="290550"/>
                    <a:pt x="326157" y="315888"/>
                    <a:pt x="326157" y="345579"/>
                  </a:cubicBezTo>
                  <a:cubicBezTo>
                    <a:pt x="326157" y="388665"/>
                    <a:pt x="310418" y="425388"/>
                    <a:pt x="278941" y="455749"/>
                  </a:cubicBezTo>
                  <a:cubicBezTo>
                    <a:pt x="247464" y="486110"/>
                    <a:pt x="208285" y="501291"/>
                    <a:pt x="161404" y="501291"/>
                  </a:cubicBezTo>
                  <a:cubicBezTo>
                    <a:pt x="116979" y="501291"/>
                    <a:pt x="80144" y="488510"/>
                    <a:pt x="50899" y="462949"/>
                  </a:cubicBezTo>
                  <a:cubicBezTo>
                    <a:pt x="21655" y="437388"/>
                    <a:pt x="4688" y="403957"/>
                    <a:pt x="0" y="362657"/>
                  </a:cubicBezTo>
                  <a:lnTo>
                    <a:pt x="91083" y="351607"/>
                  </a:lnTo>
                  <a:cubicBezTo>
                    <a:pt x="93985" y="374824"/>
                    <a:pt x="101799" y="392572"/>
                    <a:pt x="114523" y="404850"/>
                  </a:cubicBezTo>
                  <a:cubicBezTo>
                    <a:pt x="127248" y="417128"/>
                    <a:pt x="142652" y="423268"/>
                    <a:pt x="160735" y="423268"/>
                  </a:cubicBezTo>
                  <a:cubicBezTo>
                    <a:pt x="180157" y="423268"/>
                    <a:pt x="196509" y="415901"/>
                    <a:pt x="209792" y="401167"/>
                  </a:cubicBezTo>
                  <a:cubicBezTo>
                    <a:pt x="223075" y="386433"/>
                    <a:pt x="229716" y="366564"/>
                    <a:pt x="229716" y="341561"/>
                  </a:cubicBezTo>
                  <a:cubicBezTo>
                    <a:pt x="229716" y="317897"/>
                    <a:pt x="223354" y="299145"/>
                    <a:pt x="210629" y="285304"/>
                  </a:cubicBezTo>
                  <a:cubicBezTo>
                    <a:pt x="197904" y="271463"/>
                    <a:pt x="182389" y="264542"/>
                    <a:pt x="164083" y="264542"/>
                  </a:cubicBezTo>
                  <a:cubicBezTo>
                    <a:pt x="152028" y="264542"/>
                    <a:pt x="137629" y="266886"/>
                    <a:pt x="120886" y="271575"/>
                  </a:cubicBezTo>
                  <a:lnTo>
                    <a:pt x="131267" y="194891"/>
                  </a:lnTo>
                  <a:cubicBezTo>
                    <a:pt x="156716" y="195561"/>
                    <a:pt x="176138" y="190035"/>
                    <a:pt x="189533" y="178315"/>
                  </a:cubicBezTo>
                  <a:cubicBezTo>
                    <a:pt x="202927" y="166595"/>
                    <a:pt x="209625" y="151024"/>
                    <a:pt x="209625" y="131602"/>
                  </a:cubicBezTo>
                  <a:cubicBezTo>
                    <a:pt x="209625" y="115082"/>
                    <a:pt x="204713" y="101910"/>
                    <a:pt x="194891" y="92088"/>
                  </a:cubicBezTo>
                  <a:cubicBezTo>
                    <a:pt x="185068" y="82265"/>
                    <a:pt x="172008" y="77354"/>
                    <a:pt x="155712" y="77354"/>
                  </a:cubicBezTo>
                  <a:cubicBezTo>
                    <a:pt x="139638" y="77354"/>
                    <a:pt x="125909" y="82935"/>
                    <a:pt x="114523" y="94097"/>
                  </a:cubicBezTo>
                  <a:cubicBezTo>
                    <a:pt x="103138" y="105259"/>
                    <a:pt x="96217" y="121556"/>
                    <a:pt x="93762" y="142987"/>
                  </a:cubicBezTo>
                  <a:lnTo>
                    <a:pt x="7032" y="128253"/>
                  </a:lnTo>
                  <a:cubicBezTo>
                    <a:pt x="13060" y="98562"/>
                    <a:pt x="22157" y="74842"/>
                    <a:pt x="34324" y="57095"/>
                  </a:cubicBezTo>
                  <a:cubicBezTo>
                    <a:pt x="46490" y="39347"/>
                    <a:pt x="63457" y="25394"/>
                    <a:pt x="85223" y="15237"/>
                  </a:cubicBezTo>
                  <a:cubicBezTo>
                    <a:pt x="106989" y="5079"/>
                    <a:pt x="131378" y="0"/>
                    <a:pt x="15839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1B7CC6C-3958-4D27-B876-830E75AD2CDB}"/>
              </a:ext>
            </a:extLst>
          </p:cNvPr>
          <p:cNvGrpSpPr/>
          <p:nvPr/>
        </p:nvGrpSpPr>
        <p:grpSpPr>
          <a:xfrm>
            <a:off x="6214587" y="4304833"/>
            <a:ext cx="5977413" cy="740795"/>
            <a:chOff x="6214587" y="4304833"/>
            <a:chExt cx="5977413" cy="740795"/>
          </a:xfrm>
        </p:grpSpPr>
        <p:sp>
          <p:nvSpPr>
            <p:cNvPr id="13" name="Freeform: Shape 12">
              <a:extLst>
                <a:ext uri="{FF2B5EF4-FFF2-40B4-BE49-F238E27FC236}">
                  <a16:creationId xmlns:a16="http://schemas.microsoft.com/office/drawing/2014/main" id="{C04E29EA-2FB9-43AA-A8D9-722123BCBDB6}"/>
                </a:ext>
              </a:extLst>
            </p:cNvPr>
            <p:cNvSpPr/>
            <p:nvPr/>
          </p:nvSpPr>
          <p:spPr>
            <a:xfrm>
              <a:off x="6610432" y="4314732"/>
              <a:ext cx="5581568" cy="730397"/>
            </a:xfrm>
            <a:custGeom>
              <a:avLst/>
              <a:gdLst>
                <a:gd name="connsiteX0" fmla="*/ 0 w 5581568"/>
                <a:gd name="connsiteY0" fmla="*/ 0 h 730397"/>
                <a:gd name="connsiteX1" fmla="*/ 5581568 w 5581568"/>
                <a:gd name="connsiteY1" fmla="*/ 0 h 730397"/>
                <a:gd name="connsiteX2" fmla="*/ 5581568 w 5581568"/>
                <a:gd name="connsiteY2" fmla="*/ 730397 h 730397"/>
                <a:gd name="connsiteX3" fmla="*/ 0 w 5581568"/>
                <a:gd name="connsiteY3" fmla="*/ 730397 h 730397"/>
              </a:gdLst>
              <a:ahLst/>
              <a:cxnLst>
                <a:cxn ang="0">
                  <a:pos x="connsiteX0" y="connsiteY0"/>
                </a:cxn>
                <a:cxn ang="0">
                  <a:pos x="connsiteX1" y="connsiteY1"/>
                </a:cxn>
                <a:cxn ang="0">
                  <a:pos x="connsiteX2" y="connsiteY2"/>
                </a:cxn>
                <a:cxn ang="0">
                  <a:pos x="connsiteX3" y="connsiteY3"/>
                </a:cxn>
              </a:cxnLst>
              <a:rect l="l" t="t" r="r" b="b"/>
              <a:pathLst>
                <a:path w="5581568" h="730397">
                  <a:moveTo>
                    <a:pt x="0" y="0"/>
                  </a:moveTo>
                  <a:lnTo>
                    <a:pt x="5581568" y="0"/>
                  </a:lnTo>
                  <a:lnTo>
                    <a:pt x="5581568" y="730397"/>
                  </a:lnTo>
                  <a:lnTo>
                    <a:pt x="0" y="730397"/>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latin typeface="Arial" pitchFamily="34" charset="0"/>
                <a:cs typeface="Arial" pitchFamily="34" charset="0"/>
              </a:endParaRPr>
            </a:p>
          </p:txBody>
        </p:sp>
        <p:sp>
          <p:nvSpPr>
            <p:cNvPr id="14" name="Freeform: Shape 13">
              <a:extLst>
                <a:ext uri="{FF2B5EF4-FFF2-40B4-BE49-F238E27FC236}">
                  <a16:creationId xmlns:a16="http://schemas.microsoft.com/office/drawing/2014/main" id="{8121AB06-E93D-4251-8F1F-981968026079}"/>
                </a:ext>
              </a:extLst>
            </p:cNvPr>
            <p:cNvSpPr/>
            <p:nvPr/>
          </p:nvSpPr>
          <p:spPr>
            <a:xfrm>
              <a:off x="6214587" y="4304833"/>
              <a:ext cx="530433" cy="740795"/>
            </a:xfrm>
            <a:custGeom>
              <a:avLst/>
              <a:gdLst/>
              <a:ahLst/>
              <a:cxnLst/>
              <a:rect l="l" t="t" r="r" b="b"/>
              <a:pathLst>
                <a:path w="352946" h="492919">
                  <a:moveTo>
                    <a:pt x="200919" y="143657"/>
                  </a:moveTo>
                  <a:lnTo>
                    <a:pt x="88069" y="311423"/>
                  </a:lnTo>
                  <a:lnTo>
                    <a:pt x="200919" y="311423"/>
                  </a:lnTo>
                  <a:close/>
                  <a:moveTo>
                    <a:pt x="212974" y="0"/>
                  </a:moveTo>
                  <a:lnTo>
                    <a:pt x="292001" y="0"/>
                  </a:lnTo>
                  <a:lnTo>
                    <a:pt x="292001" y="311423"/>
                  </a:lnTo>
                  <a:lnTo>
                    <a:pt x="352946" y="311423"/>
                  </a:lnTo>
                  <a:lnTo>
                    <a:pt x="352946" y="394135"/>
                  </a:lnTo>
                  <a:lnTo>
                    <a:pt x="292001" y="394135"/>
                  </a:lnTo>
                  <a:lnTo>
                    <a:pt x="292001" y="492919"/>
                  </a:lnTo>
                  <a:lnTo>
                    <a:pt x="200919" y="492919"/>
                  </a:lnTo>
                  <a:lnTo>
                    <a:pt x="200919" y="394135"/>
                  </a:lnTo>
                  <a:lnTo>
                    <a:pt x="0" y="394135"/>
                  </a:lnTo>
                  <a:lnTo>
                    <a:pt x="0" y="31175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E12C797-FA18-44AC-A05A-B1B7A08EAF33}"/>
              </a:ext>
            </a:extLst>
          </p:cNvPr>
          <p:cNvGrpSpPr/>
          <p:nvPr/>
        </p:nvGrpSpPr>
        <p:grpSpPr>
          <a:xfrm>
            <a:off x="6214587" y="5455127"/>
            <a:ext cx="5977413" cy="742550"/>
            <a:chOff x="6214587" y="5517656"/>
            <a:chExt cx="5977413" cy="742550"/>
          </a:xfrm>
        </p:grpSpPr>
        <p:sp>
          <p:nvSpPr>
            <p:cNvPr id="16" name="Freeform: Shape 15">
              <a:extLst>
                <a:ext uri="{FF2B5EF4-FFF2-40B4-BE49-F238E27FC236}">
                  <a16:creationId xmlns:a16="http://schemas.microsoft.com/office/drawing/2014/main" id="{C7B0BB2D-601F-4441-9330-4BABE9E32AEE}"/>
                </a:ext>
              </a:extLst>
            </p:cNvPr>
            <p:cNvSpPr/>
            <p:nvPr/>
          </p:nvSpPr>
          <p:spPr>
            <a:xfrm>
              <a:off x="6332482" y="5517656"/>
              <a:ext cx="5859518" cy="730398"/>
            </a:xfrm>
            <a:custGeom>
              <a:avLst/>
              <a:gdLst>
                <a:gd name="connsiteX0" fmla="*/ 0 w 5859518"/>
                <a:gd name="connsiteY0" fmla="*/ 0 h 730398"/>
                <a:gd name="connsiteX1" fmla="*/ 385855 w 5859518"/>
                <a:gd name="connsiteY1" fmla="*/ 0 h 730398"/>
                <a:gd name="connsiteX2" fmla="*/ 385855 w 5859518"/>
                <a:gd name="connsiteY2" fmla="*/ 1 h 730398"/>
                <a:gd name="connsiteX3" fmla="*/ 5859518 w 5859518"/>
                <a:gd name="connsiteY3" fmla="*/ 1 h 730398"/>
                <a:gd name="connsiteX4" fmla="*/ 5859518 w 5859518"/>
                <a:gd name="connsiteY4" fmla="*/ 730398 h 730398"/>
                <a:gd name="connsiteX5" fmla="*/ 214463 w 5859518"/>
                <a:gd name="connsiteY5" fmla="*/ 730398 h 730398"/>
                <a:gd name="connsiteX6" fmla="*/ 214463 w 5859518"/>
                <a:gd name="connsiteY6" fmla="*/ 324621 h 730398"/>
                <a:gd name="connsiteX7" fmla="*/ 0 w 5859518"/>
                <a:gd name="connsiteY7" fmla="*/ 324621 h 730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9518" h="730398">
                  <a:moveTo>
                    <a:pt x="0" y="0"/>
                  </a:moveTo>
                  <a:lnTo>
                    <a:pt x="385855" y="0"/>
                  </a:lnTo>
                  <a:lnTo>
                    <a:pt x="385855" y="1"/>
                  </a:lnTo>
                  <a:lnTo>
                    <a:pt x="5859518" y="1"/>
                  </a:lnTo>
                  <a:lnTo>
                    <a:pt x="5859518" y="730398"/>
                  </a:lnTo>
                  <a:lnTo>
                    <a:pt x="214463" y="730398"/>
                  </a:lnTo>
                  <a:cubicBezTo>
                    <a:pt x="301842" y="603084"/>
                    <a:pt x="317729" y="475767"/>
                    <a:pt x="214463" y="324621"/>
                  </a:cubicBezTo>
                  <a:lnTo>
                    <a:pt x="0" y="324621"/>
                  </a:lnTo>
                  <a:close/>
                </a:path>
              </a:pathLst>
            </a:cu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latin typeface="Arial" pitchFamily="34" charset="0"/>
                <a:cs typeface="Arial" pitchFamily="34" charset="0"/>
              </a:endParaRPr>
            </a:p>
          </p:txBody>
        </p:sp>
        <p:sp>
          <p:nvSpPr>
            <p:cNvPr id="17" name="Freeform: Shape 16">
              <a:extLst>
                <a:ext uri="{FF2B5EF4-FFF2-40B4-BE49-F238E27FC236}">
                  <a16:creationId xmlns:a16="http://schemas.microsoft.com/office/drawing/2014/main" id="{8910D1A6-5BCF-4392-8252-6518F2331D0C}"/>
                </a:ext>
              </a:extLst>
            </p:cNvPr>
            <p:cNvSpPr/>
            <p:nvPr/>
          </p:nvSpPr>
          <p:spPr>
            <a:xfrm>
              <a:off x="6214587" y="5519913"/>
              <a:ext cx="496212" cy="740293"/>
            </a:xfrm>
            <a:custGeom>
              <a:avLst/>
              <a:gdLst/>
              <a:ahLst/>
              <a:cxnLst/>
              <a:rect l="l" t="t" r="r" b="b"/>
              <a:pathLst>
                <a:path w="330175" h="492584">
                  <a:moveTo>
                    <a:pt x="59606" y="0"/>
                  </a:moveTo>
                  <a:lnTo>
                    <a:pt x="308409" y="0"/>
                  </a:lnTo>
                  <a:lnTo>
                    <a:pt x="308409" y="88069"/>
                  </a:lnTo>
                  <a:lnTo>
                    <a:pt x="130932" y="88069"/>
                  </a:lnTo>
                  <a:lnTo>
                    <a:pt x="116198" y="171450"/>
                  </a:lnTo>
                  <a:cubicBezTo>
                    <a:pt x="137183" y="160958"/>
                    <a:pt x="158614" y="155711"/>
                    <a:pt x="180492" y="155711"/>
                  </a:cubicBezTo>
                  <a:cubicBezTo>
                    <a:pt x="222238" y="155711"/>
                    <a:pt x="257622" y="170892"/>
                    <a:pt x="286643" y="201253"/>
                  </a:cubicBezTo>
                  <a:cubicBezTo>
                    <a:pt x="315665" y="231614"/>
                    <a:pt x="330175" y="271016"/>
                    <a:pt x="330175" y="319460"/>
                  </a:cubicBezTo>
                  <a:cubicBezTo>
                    <a:pt x="330175" y="359866"/>
                    <a:pt x="318455" y="395920"/>
                    <a:pt x="295015" y="427620"/>
                  </a:cubicBezTo>
                  <a:cubicBezTo>
                    <a:pt x="263091" y="470929"/>
                    <a:pt x="218778" y="492584"/>
                    <a:pt x="162074" y="492584"/>
                  </a:cubicBezTo>
                  <a:cubicBezTo>
                    <a:pt x="116756" y="492584"/>
                    <a:pt x="79809" y="480417"/>
                    <a:pt x="51234" y="456084"/>
                  </a:cubicBezTo>
                  <a:cubicBezTo>
                    <a:pt x="22659" y="431750"/>
                    <a:pt x="5581" y="399045"/>
                    <a:pt x="0" y="357969"/>
                  </a:cubicBezTo>
                  <a:lnTo>
                    <a:pt x="93762" y="348258"/>
                  </a:lnTo>
                  <a:cubicBezTo>
                    <a:pt x="96441" y="369466"/>
                    <a:pt x="104366" y="386265"/>
                    <a:pt x="117537" y="398655"/>
                  </a:cubicBezTo>
                  <a:cubicBezTo>
                    <a:pt x="130709" y="411045"/>
                    <a:pt x="145889" y="417240"/>
                    <a:pt x="163079" y="417240"/>
                  </a:cubicBezTo>
                  <a:cubicBezTo>
                    <a:pt x="182724" y="417240"/>
                    <a:pt x="199356" y="409259"/>
                    <a:pt x="212973" y="393297"/>
                  </a:cubicBezTo>
                  <a:cubicBezTo>
                    <a:pt x="226591" y="377335"/>
                    <a:pt x="233400" y="353281"/>
                    <a:pt x="233400" y="321134"/>
                  </a:cubicBezTo>
                  <a:cubicBezTo>
                    <a:pt x="233400" y="290996"/>
                    <a:pt x="226647" y="268393"/>
                    <a:pt x="213141" y="253324"/>
                  </a:cubicBezTo>
                  <a:cubicBezTo>
                    <a:pt x="199635" y="238255"/>
                    <a:pt x="182054" y="230721"/>
                    <a:pt x="160400" y="230721"/>
                  </a:cubicBezTo>
                  <a:cubicBezTo>
                    <a:pt x="133387" y="230721"/>
                    <a:pt x="109166" y="242664"/>
                    <a:pt x="87734" y="266551"/>
                  </a:cubicBezTo>
                  <a:lnTo>
                    <a:pt x="11386" y="255501"/>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3429A85-4323-4615-9B5F-ED8CE8EC00D9}"/>
              </a:ext>
            </a:extLst>
          </p:cNvPr>
          <p:cNvGrpSpPr/>
          <p:nvPr/>
        </p:nvGrpSpPr>
        <p:grpSpPr>
          <a:xfrm>
            <a:off x="6214587" y="1866035"/>
            <a:ext cx="5977413" cy="740795"/>
            <a:chOff x="6214587" y="1866035"/>
            <a:chExt cx="5977413" cy="740795"/>
          </a:xfrm>
        </p:grpSpPr>
        <p:sp>
          <p:nvSpPr>
            <p:cNvPr id="19" name="Freeform: Shape 18">
              <a:extLst>
                <a:ext uri="{FF2B5EF4-FFF2-40B4-BE49-F238E27FC236}">
                  <a16:creationId xmlns:a16="http://schemas.microsoft.com/office/drawing/2014/main" id="{A6FD9083-84AA-450B-9070-08A245A81221}"/>
                </a:ext>
              </a:extLst>
            </p:cNvPr>
            <p:cNvSpPr/>
            <p:nvPr/>
          </p:nvSpPr>
          <p:spPr>
            <a:xfrm>
              <a:off x="6261428" y="1874074"/>
              <a:ext cx="5930572" cy="730397"/>
            </a:xfrm>
            <a:custGeom>
              <a:avLst/>
              <a:gdLst>
                <a:gd name="connsiteX0" fmla="*/ 249384 w 5930572"/>
                <a:gd name="connsiteY0" fmla="*/ 0 h 730397"/>
                <a:gd name="connsiteX1" fmla="*/ 5930572 w 5930572"/>
                <a:gd name="connsiteY1" fmla="*/ 0 h 730397"/>
                <a:gd name="connsiteX2" fmla="*/ 5930572 w 5930572"/>
                <a:gd name="connsiteY2" fmla="*/ 730397 h 730397"/>
                <a:gd name="connsiteX3" fmla="*/ 498766 w 5930572"/>
                <a:gd name="connsiteY3" fmla="*/ 730397 h 730397"/>
                <a:gd name="connsiteX4" fmla="*/ 249384 w 5930572"/>
                <a:gd name="connsiteY4" fmla="*/ 730397 h 730397"/>
                <a:gd name="connsiteX5" fmla="*/ 0 w 5930572"/>
                <a:gd name="connsiteY5" fmla="*/ 730397 h 730397"/>
                <a:gd name="connsiteX6" fmla="*/ 340135 w 5930572"/>
                <a:gd name="connsiteY6" fmla="*/ 355036 h 730397"/>
                <a:gd name="connsiteX7" fmla="*/ 249384 w 5930572"/>
                <a:gd name="connsiteY7" fmla="*/ 0 h 73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30572" h="730397">
                  <a:moveTo>
                    <a:pt x="249384" y="0"/>
                  </a:moveTo>
                  <a:lnTo>
                    <a:pt x="5930572" y="0"/>
                  </a:lnTo>
                  <a:lnTo>
                    <a:pt x="5930572" y="730397"/>
                  </a:lnTo>
                  <a:lnTo>
                    <a:pt x="498766" y="730397"/>
                  </a:lnTo>
                  <a:lnTo>
                    <a:pt x="249384" y="730397"/>
                  </a:lnTo>
                  <a:lnTo>
                    <a:pt x="0" y="730397"/>
                  </a:lnTo>
                  <a:cubicBezTo>
                    <a:pt x="113379" y="605277"/>
                    <a:pt x="97113" y="441264"/>
                    <a:pt x="340135" y="355036"/>
                  </a:cubicBezTo>
                  <a:cubicBezTo>
                    <a:pt x="573496" y="129735"/>
                    <a:pt x="249384" y="108622"/>
                    <a:pt x="249384" y="0"/>
                  </a:cubicBez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a:p>
          </p:txBody>
        </p:sp>
        <p:sp>
          <p:nvSpPr>
            <p:cNvPr id="20" name="Freeform: Shape 19">
              <a:extLst>
                <a:ext uri="{FF2B5EF4-FFF2-40B4-BE49-F238E27FC236}">
                  <a16:creationId xmlns:a16="http://schemas.microsoft.com/office/drawing/2014/main" id="{452206EE-3933-4D55-9B7F-989805884876}"/>
                </a:ext>
              </a:extLst>
            </p:cNvPr>
            <p:cNvSpPr/>
            <p:nvPr/>
          </p:nvSpPr>
          <p:spPr>
            <a:xfrm>
              <a:off x="6214587" y="1866035"/>
              <a:ext cx="495708" cy="740795"/>
            </a:xfrm>
            <a:custGeom>
              <a:avLst/>
              <a:gdLst/>
              <a:ahLst/>
              <a:cxnLst/>
              <a:rect l="l" t="t" r="r" b="b"/>
              <a:pathLst>
                <a:path w="329840" h="492919">
                  <a:moveTo>
                    <a:pt x="174129" y="0"/>
                  </a:moveTo>
                  <a:cubicBezTo>
                    <a:pt x="222572" y="0"/>
                    <a:pt x="260635" y="13060"/>
                    <a:pt x="288317" y="39179"/>
                  </a:cubicBezTo>
                  <a:cubicBezTo>
                    <a:pt x="315999" y="65299"/>
                    <a:pt x="329840" y="97780"/>
                    <a:pt x="329840" y="136625"/>
                  </a:cubicBezTo>
                  <a:cubicBezTo>
                    <a:pt x="329840" y="158726"/>
                    <a:pt x="325878" y="179766"/>
                    <a:pt x="317952" y="199746"/>
                  </a:cubicBezTo>
                  <a:cubicBezTo>
                    <a:pt x="310027" y="219727"/>
                    <a:pt x="297470" y="240655"/>
                    <a:pt x="280280" y="262533"/>
                  </a:cubicBezTo>
                  <a:cubicBezTo>
                    <a:pt x="268895" y="277044"/>
                    <a:pt x="248357" y="297917"/>
                    <a:pt x="218665" y="325153"/>
                  </a:cubicBezTo>
                  <a:cubicBezTo>
                    <a:pt x="188974" y="352388"/>
                    <a:pt x="170166" y="370471"/>
                    <a:pt x="162241" y="379401"/>
                  </a:cubicBezTo>
                  <a:cubicBezTo>
                    <a:pt x="154316" y="388330"/>
                    <a:pt x="147898" y="397037"/>
                    <a:pt x="142986" y="405520"/>
                  </a:cubicBezTo>
                  <a:lnTo>
                    <a:pt x="329840" y="405520"/>
                  </a:lnTo>
                  <a:lnTo>
                    <a:pt x="329840" y="492919"/>
                  </a:lnTo>
                  <a:lnTo>
                    <a:pt x="0" y="492919"/>
                  </a:lnTo>
                  <a:cubicBezTo>
                    <a:pt x="3572" y="459879"/>
                    <a:pt x="14287" y="428570"/>
                    <a:pt x="32147" y="398990"/>
                  </a:cubicBezTo>
                  <a:cubicBezTo>
                    <a:pt x="50006" y="369410"/>
                    <a:pt x="85278" y="330176"/>
                    <a:pt x="137963" y="281286"/>
                  </a:cubicBezTo>
                  <a:cubicBezTo>
                    <a:pt x="180379" y="241772"/>
                    <a:pt x="206387" y="214983"/>
                    <a:pt x="215987" y="200918"/>
                  </a:cubicBezTo>
                  <a:cubicBezTo>
                    <a:pt x="228935" y="181496"/>
                    <a:pt x="235409" y="162297"/>
                    <a:pt x="235409" y="143322"/>
                  </a:cubicBezTo>
                  <a:cubicBezTo>
                    <a:pt x="235409" y="122337"/>
                    <a:pt x="229772" y="106208"/>
                    <a:pt x="218498" y="94934"/>
                  </a:cubicBezTo>
                  <a:cubicBezTo>
                    <a:pt x="207224" y="83660"/>
                    <a:pt x="191653" y="78024"/>
                    <a:pt x="171785" y="78024"/>
                  </a:cubicBezTo>
                  <a:cubicBezTo>
                    <a:pt x="152139" y="78024"/>
                    <a:pt x="136512" y="83939"/>
                    <a:pt x="124904" y="95771"/>
                  </a:cubicBezTo>
                  <a:cubicBezTo>
                    <a:pt x="113295" y="107603"/>
                    <a:pt x="106598" y="127248"/>
                    <a:pt x="104812" y="154707"/>
                  </a:cubicBezTo>
                  <a:lnTo>
                    <a:pt x="11050" y="145331"/>
                  </a:lnTo>
                  <a:cubicBezTo>
                    <a:pt x="16631" y="93539"/>
                    <a:pt x="34156" y="56369"/>
                    <a:pt x="63624" y="33822"/>
                  </a:cubicBezTo>
                  <a:cubicBezTo>
                    <a:pt x="93092" y="11274"/>
                    <a:pt x="129927" y="0"/>
                    <a:pt x="17412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7DA84D0C-FB3A-4082-A1A9-5364997C0747}"/>
              </a:ext>
            </a:extLst>
          </p:cNvPr>
          <p:cNvSpPr txBox="1"/>
          <p:nvPr/>
        </p:nvSpPr>
        <p:spPr>
          <a:xfrm>
            <a:off x="6821861" y="854335"/>
            <a:ext cx="4880760" cy="400110"/>
          </a:xfrm>
          <a:prstGeom prst="rect">
            <a:avLst/>
          </a:prstGeom>
          <a:noFill/>
        </p:spPr>
        <p:txBody>
          <a:bodyPr wrap="square" rtlCol="0">
            <a:spAutoFit/>
          </a:bodyPr>
          <a:lstStyle/>
          <a:p>
            <a:r>
              <a:rPr lang="en-US" altLang="ko-KR" sz="2000" b="1" dirty="0">
                <a:latin typeface="Abadi" panose="020B0604020104020204" pitchFamily="34" charset="0"/>
                <a:ea typeface="FZShuTi" pitchFamily="2" charset="-122"/>
                <a:cs typeface="Arial" pitchFamily="34" charset="0"/>
              </a:rPr>
              <a:t>Overview  </a:t>
            </a:r>
            <a:r>
              <a:rPr lang="en-US" altLang="ko-KR" sz="2000" b="1" dirty="0" err="1">
                <a:latin typeface="Abadi" panose="020B0604020104020204" pitchFamily="34" charset="0"/>
                <a:ea typeface="FZShuTi" pitchFamily="2" charset="-122"/>
                <a:cs typeface="Arial" pitchFamily="34" charset="0"/>
              </a:rPr>
              <a:t>Kurikulum</a:t>
            </a:r>
            <a:r>
              <a:rPr lang="en-US" altLang="ko-KR" sz="2000" b="1" dirty="0">
                <a:latin typeface="Abadi" panose="020B0604020104020204" pitchFamily="34" charset="0"/>
                <a:ea typeface="FZShuTi" pitchFamily="2" charset="-122"/>
                <a:cs typeface="Arial" pitchFamily="34" charset="0"/>
              </a:rPr>
              <a:t> Merdeka  </a:t>
            </a:r>
            <a:endParaRPr lang="ko-KR" altLang="en-US" sz="2000" b="1" dirty="0">
              <a:latin typeface="Abadi" panose="020B0604020104020204" pitchFamily="34" charset="0"/>
              <a:cs typeface="Arial" pitchFamily="34" charset="0"/>
            </a:endParaRPr>
          </a:p>
        </p:txBody>
      </p:sp>
      <p:sp>
        <p:nvSpPr>
          <p:cNvPr id="26" name="TextBox 25">
            <a:extLst>
              <a:ext uri="{FF2B5EF4-FFF2-40B4-BE49-F238E27FC236}">
                <a16:creationId xmlns:a16="http://schemas.microsoft.com/office/drawing/2014/main" id="{E2F1C2D4-F277-46AF-922B-58156F8D06A5}"/>
              </a:ext>
            </a:extLst>
          </p:cNvPr>
          <p:cNvSpPr txBox="1"/>
          <p:nvPr/>
        </p:nvSpPr>
        <p:spPr>
          <a:xfrm>
            <a:off x="6895750" y="1924437"/>
            <a:ext cx="4896486" cy="646331"/>
          </a:xfrm>
          <a:prstGeom prst="rect">
            <a:avLst/>
          </a:prstGeom>
          <a:noFill/>
        </p:spPr>
        <p:txBody>
          <a:bodyPr wrap="square" rtlCol="0">
            <a:spAutoFit/>
          </a:bodyPr>
          <a:lstStyle/>
          <a:p>
            <a:r>
              <a:rPr lang="fi-FI" altLang="ko-KR" b="1" dirty="0">
                <a:latin typeface="Abadi" panose="020B0604020104020204" pitchFamily="34" charset="0"/>
                <a:ea typeface="FZShuTi" pitchFamily="2" charset="-122"/>
                <a:cs typeface="Arial" pitchFamily="34" charset="0"/>
              </a:rPr>
              <a:t>Penyusunan Kurikulum Operasional Satuan Pendidikan dan analisis </a:t>
            </a:r>
            <a:r>
              <a:rPr lang="en-US" altLang="ko-KR" b="1" dirty="0" err="1">
                <a:latin typeface="Abadi" panose="020B0604020104020204" pitchFamily="34" charset="0"/>
                <a:ea typeface="FZShuTi" pitchFamily="2" charset="-122"/>
                <a:cs typeface="Arial" pitchFamily="34" charset="0"/>
              </a:rPr>
              <a:t>Capaian</a:t>
            </a:r>
            <a:r>
              <a:rPr lang="en-US" altLang="ko-KR" b="1" dirty="0">
                <a:latin typeface="Abadi" panose="020B0604020104020204" pitchFamily="34" charset="0"/>
                <a:ea typeface="FZShuTi" pitchFamily="2" charset="-122"/>
                <a:cs typeface="Arial" pitchFamily="34" charset="0"/>
              </a:rPr>
              <a:t> </a:t>
            </a:r>
            <a:r>
              <a:rPr lang="en-US" altLang="ko-KR" b="1" dirty="0" err="1">
                <a:latin typeface="Abadi" panose="020B0604020104020204" pitchFamily="34" charset="0"/>
                <a:ea typeface="FZShuTi" pitchFamily="2" charset="-122"/>
                <a:cs typeface="Arial" pitchFamily="34" charset="0"/>
              </a:rPr>
              <a:t>Pembelajaran</a:t>
            </a:r>
            <a:endParaRPr lang="ko-KR" altLang="en-US" b="1" dirty="0">
              <a:latin typeface="Abadi" panose="020B0604020104020204" pitchFamily="34" charset="0"/>
              <a:cs typeface="Arial" pitchFamily="34" charset="0"/>
            </a:endParaRPr>
          </a:p>
        </p:txBody>
      </p:sp>
      <p:sp>
        <p:nvSpPr>
          <p:cNvPr id="29" name="TextBox 28">
            <a:extLst>
              <a:ext uri="{FF2B5EF4-FFF2-40B4-BE49-F238E27FC236}">
                <a16:creationId xmlns:a16="http://schemas.microsoft.com/office/drawing/2014/main" id="{95D2A4FD-B374-4499-971D-8BD9BDC907B9}"/>
              </a:ext>
            </a:extLst>
          </p:cNvPr>
          <p:cNvSpPr txBox="1"/>
          <p:nvPr/>
        </p:nvSpPr>
        <p:spPr>
          <a:xfrm>
            <a:off x="6935131" y="3121707"/>
            <a:ext cx="4880760" cy="646331"/>
          </a:xfrm>
          <a:prstGeom prst="rect">
            <a:avLst/>
          </a:prstGeom>
          <a:noFill/>
        </p:spPr>
        <p:txBody>
          <a:bodyPr wrap="square" rtlCol="0">
            <a:spAutoFit/>
          </a:bodyPr>
          <a:lstStyle/>
          <a:p>
            <a:r>
              <a:rPr lang="en-US" altLang="ko-KR" b="1" dirty="0" err="1">
                <a:ea typeface="FZShuTi" pitchFamily="2" charset="-122"/>
                <a:cs typeface="Arial" pitchFamily="34" charset="0"/>
              </a:rPr>
              <a:t>Tujuan</a:t>
            </a:r>
            <a:r>
              <a:rPr lang="en-US" altLang="ko-KR" b="1" dirty="0">
                <a:ea typeface="FZShuTi" pitchFamily="2" charset="-122"/>
                <a:cs typeface="Arial" pitchFamily="34" charset="0"/>
              </a:rPr>
              <a:t> </a:t>
            </a:r>
            <a:r>
              <a:rPr lang="en-US" altLang="ko-KR" b="1" dirty="0" err="1">
                <a:ea typeface="FZShuTi" pitchFamily="2" charset="-122"/>
                <a:cs typeface="Arial" pitchFamily="34" charset="0"/>
              </a:rPr>
              <a:t>Pembelajaran</a:t>
            </a:r>
            <a:r>
              <a:rPr lang="en-US" altLang="ko-KR" b="1" dirty="0">
                <a:ea typeface="FZShuTi" pitchFamily="2" charset="-122"/>
                <a:cs typeface="Arial" pitchFamily="34" charset="0"/>
              </a:rPr>
              <a:t> dan Alur </a:t>
            </a:r>
            <a:r>
              <a:rPr lang="en-US" altLang="ko-KR" b="1" dirty="0" err="1">
                <a:ea typeface="FZShuTi" pitchFamily="2" charset="-122"/>
                <a:cs typeface="Arial" pitchFamily="34" charset="0"/>
              </a:rPr>
              <a:t>Tujuan</a:t>
            </a:r>
            <a:r>
              <a:rPr lang="en-US" altLang="ko-KR" b="1" dirty="0">
                <a:ea typeface="FZShuTi" pitchFamily="2" charset="-122"/>
                <a:cs typeface="Arial" pitchFamily="34" charset="0"/>
              </a:rPr>
              <a:t> </a:t>
            </a:r>
            <a:r>
              <a:rPr lang="en-US" altLang="ko-KR" b="1" dirty="0" err="1">
                <a:ea typeface="FZShuTi" pitchFamily="2" charset="-122"/>
                <a:cs typeface="Arial" pitchFamily="34" charset="0"/>
              </a:rPr>
              <a:t>Pembelajaran</a:t>
            </a:r>
            <a:endParaRPr lang="ko-KR" altLang="en-US" b="1" dirty="0">
              <a:cs typeface="Arial" pitchFamily="34" charset="0"/>
            </a:endParaRPr>
          </a:p>
        </p:txBody>
      </p:sp>
      <p:sp>
        <p:nvSpPr>
          <p:cNvPr id="32" name="TextBox 31">
            <a:extLst>
              <a:ext uri="{FF2B5EF4-FFF2-40B4-BE49-F238E27FC236}">
                <a16:creationId xmlns:a16="http://schemas.microsoft.com/office/drawing/2014/main" id="{A75106CA-D3EA-43B8-A825-B17DC3257295}"/>
              </a:ext>
            </a:extLst>
          </p:cNvPr>
          <p:cNvSpPr txBox="1"/>
          <p:nvPr/>
        </p:nvSpPr>
        <p:spPr>
          <a:xfrm>
            <a:off x="6895750" y="4347142"/>
            <a:ext cx="4880760" cy="584775"/>
          </a:xfrm>
          <a:prstGeom prst="rect">
            <a:avLst/>
          </a:prstGeom>
          <a:noFill/>
        </p:spPr>
        <p:txBody>
          <a:bodyPr wrap="square" rtlCol="0">
            <a:spAutoFit/>
          </a:bodyPr>
          <a:lstStyle/>
          <a:p>
            <a:r>
              <a:rPr lang="en-US" altLang="ko-KR" sz="1600" b="1" dirty="0">
                <a:ea typeface="FZShuTi" pitchFamily="2" charset="-122"/>
                <a:cs typeface="Arial" pitchFamily="34" charset="0"/>
              </a:rPr>
              <a:t>Modul Ajar </a:t>
            </a:r>
            <a:r>
              <a:rPr lang="en-US" altLang="ko-KR" sz="1600" b="1" dirty="0" err="1">
                <a:ea typeface="FZShuTi" pitchFamily="2" charset="-122"/>
                <a:cs typeface="Arial" pitchFamily="34" charset="0"/>
              </a:rPr>
              <a:t>Kurikulum</a:t>
            </a:r>
            <a:r>
              <a:rPr lang="en-US" altLang="ko-KR" sz="1600" b="1" dirty="0">
                <a:ea typeface="FZShuTi" pitchFamily="2" charset="-122"/>
                <a:cs typeface="Arial" pitchFamily="34" charset="0"/>
              </a:rPr>
              <a:t> Merdeka, </a:t>
            </a:r>
            <a:r>
              <a:rPr lang="en-US" altLang="ko-KR" sz="1600" b="1" dirty="0" err="1">
                <a:ea typeface="FZShuTi" pitchFamily="2" charset="-122"/>
                <a:cs typeface="Arial" pitchFamily="34" charset="0"/>
              </a:rPr>
              <a:t>Perencanaan</a:t>
            </a:r>
            <a:r>
              <a:rPr lang="en-US" altLang="ko-KR" sz="1600" b="1" dirty="0">
                <a:ea typeface="FZShuTi" pitchFamily="2" charset="-122"/>
                <a:cs typeface="Arial" pitchFamily="34" charset="0"/>
              </a:rPr>
              <a:t> dan </a:t>
            </a:r>
            <a:r>
              <a:rPr lang="en-US" altLang="ko-KR" sz="1600" b="1" dirty="0" err="1">
                <a:ea typeface="FZShuTi" pitchFamily="2" charset="-122"/>
                <a:cs typeface="Arial" pitchFamily="34" charset="0"/>
              </a:rPr>
              <a:t>Pelaksanaan</a:t>
            </a:r>
            <a:r>
              <a:rPr lang="en-US" altLang="ko-KR" sz="1600" b="1" dirty="0">
                <a:ea typeface="FZShuTi" pitchFamily="2" charset="-122"/>
                <a:cs typeface="Arial" pitchFamily="34" charset="0"/>
              </a:rPr>
              <a:t> </a:t>
            </a:r>
            <a:r>
              <a:rPr lang="en-US" altLang="ko-KR" sz="1600" b="1" dirty="0" err="1">
                <a:ea typeface="FZShuTi" pitchFamily="2" charset="-122"/>
                <a:cs typeface="Arial" pitchFamily="34" charset="0"/>
              </a:rPr>
              <a:t>Asesmen</a:t>
            </a:r>
            <a:r>
              <a:rPr lang="en-US" altLang="ko-KR" sz="1600" b="1" dirty="0">
                <a:ea typeface="FZShuTi" pitchFamily="2" charset="-122"/>
                <a:cs typeface="Arial" pitchFamily="34" charset="0"/>
              </a:rPr>
              <a:t> </a:t>
            </a:r>
            <a:r>
              <a:rPr lang="en-US" altLang="ko-KR" sz="1600" b="1" dirty="0" err="1">
                <a:ea typeface="FZShuTi" pitchFamily="2" charset="-122"/>
                <a:cs typeface="Arial" pitchFamily="34" charset="0"/>
              </a:rPr>
              <a:t>Diagnostik</a:t>
            </a:r>
            <a:endParaRPr lang="ko-KR" altLang="en-US" sz="1600" b="1" dirty="0">
              <a:cs typeface="Arial" pitchFamily="34" charset="0"/>
            </a:endParaRPr>
          </a:p>
        </p:txBody>
      </p:sp>
      <p:sp>
        <p:nvSpPr>
          <p:cNvPr id="35" name="TextBox 34">
            <a:extLst>
              <a:ext uri="{FF2B5EF4-FFF2-40B4-BE49-F238E27FC236}">
                <a16:creationId xmlns:a16="http://schemas.microsoft.com/office/drawing/2014/main" id="{350EED5C-6E16-4D62-8FB5-0EC974F0A300}"/>
              </a:ext>
            </a:extLst>
          </p:cNvPr>
          <p:cNvSpPr txBox="1"/>
          <p:nvPr/>
        </p:nvSpPr>
        <p:spPr>
          <a:xfrm>
            <a:off x="6911476" y="5593711"/>
            <a:ext cx="4880760" cy="369332"/>
          </a:xfrm>
          <a:prstGeom prst="rect">
            <a:avLst/>
          </a:prstGeom>
          <a:noFill/>
        </p:spPr>
        <p:txBody>
          <a:bodyPr wrap="square" rtlCol="0">
            <a:spAutoFit/>
          </a:bodyPr>
          <a:lstStyle/>
          <a:p>
            <a:r>
              <a:rPr lang="en-US" altLang="ko-KR" b="1" dirty="0" err="1">
                <a:ea typeface="FZShuTi" pitchFamily="2" charset="-122"/>
                <a:cs typeface="Arial" pitchFamily="34" charset="0"/>
              </a:rPr>
              <a:t>Projek</a:t>
            </a:r>
            <a:r>
              <a:rPr lang="en-US" altLang="ko-KR" b="1" dirty="0">
                <a:ea typeface="FZShuTi" pitchFamily="2" charset="-122"/>
                <a:cs typeface="Arial" pitchFamily="34" charset="0"/>
              </a:rPr>
              <a:t> </a:t>
            </a:r>
            <a:r>
              <a:rPr lang="en-US" altLang="ko-KR" b="1" dirty="0" err="1">
                <a:ea typeface="FZShuTi" pitchFamily="2" charset="-122"/>
                <a:cs typeface="Arial" pitchFamily="34" charset="0"/>
              </a:rPr>
              <a:t>Penguatan</a:t>
            </a:r>
            <a:r>
              <a:rPr lang="en-US" altLang="ko-KR" b="1" dirty="0">
                <a:ea typeface="FZShuTi" pitchFamily="2" charset="-122"/>
                <a:cs typeface="Arial" pitchFamily="34" charset="0"/>
              </a:rPr>
              <a:t> </a:t>
            </a:r>
            <a:r>
              <a:rPr lang="en-US" altLang="ko-KR" b="1" dirty="0" err="1">
                <a:ea typeface="FZShuTi" pitchFamily="2" charset="-122"/>
                <a:cs typeface="Arial" pitchFamily="34" charset="0"/>
              </a:rPr>
              <a:t>Profil</a:t>
            </a:r>
            <a:r>
              <a:rPr lang="en-US" altLang="ko-KR" b="1" dirty="0">
                <a:ea typeface="FZShuTi" pitchFamily="2" charset="-122"/>
                <a:cs typeface="Arial" pitchFamily="34" charset="0"/>
              </a:rPr>
              <a:t> </a:t>
            </a:r>
            <a:r>
              <a:rPr lang="en-US" altLang="ko-KR" b="1" dirty="0" err="1">
                <a:ea typeface="FZShuTi" pitchFamily="2" charset="-122"/>
                <a:cs typeface="Arial" pitchFamily="34" charset="0"/>
              </a:rPr>
              <a:t>Pelajar</a:t>
            </a:r>
            <a:r>
              <a:rPr lang="en-US" altLang="ko-KR" b="1" dirty="0">
                <a:ea typeface="FZShuTi" pitchFamily="2" charset="-122"/>
                <a:cs typeface="Arial" pitchFamily="34" charset="0"/>
              </a:rPr>
              <a:t> Pancasila</a:t>
            </a:r>
            <a:endParaRPr lang="ko-KR" altLang="en-US" b="1" dirty="0">
              <a:cs typeface="Arial" pitchFamily="34" charset="0"/>
            </a:endParaRPr>
          </a:p>
        </p:txBody>
      </p:sp>
    </p:spTree>
    <p:extLst>
      <p:ext uri="{BB962C8B-B14F-4D97-AF65-F5344CB8AC3E}">
        <p14:creationId xmlns:p14="http://schemas.microsoft.com/office/powerpoint/2010/main" val="3148822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762085" y="982675"/>
            <a:ext cx="8826500" cy="3521711"/>
          </a:xfrm>
          <a:custGeom>
            <a:avLst/>
            <a:gdLst/>
            <a:ahLst/>
            <a:cxnLst/>
            <a:rect l="l" t="t" r="r" b="b"/>
            <a:pathLst>
              <a:path w="8826500" h="3521710">
                <a:moveTo>
                  <a:pt x="8826004" y="0"/>
                </a:moveTo>
                <a:lnTo>
                  <a:pt x="0" y="0"/>
                </a:lnTo>
                <a:lnTo>
                  <a:pt x="0" y="3521405"/>
                </a:lnTo>
                <a:lnTo>
                  <a:pt x="8826004" y="3521405"/>
                </a:lnTo>
                <a:lnTo>
                  <a:pt x="8826004" y="0"/>
                </a:lnTo>
                <a:close/>
              </a:path>
            </a:pathLst>
          </a:custGeom>
          <a:solidFill>
            <a:srgbClr val="999999"/>
          </a:solidFill>
        </p:spPr>
        <p:txBody>
          <a:bodyPr wrap="square" lIns="0" tIns="0" rIns="0" bIns="0" rtlCol="0"/>
          <a:lstStyle/>
          <a:p>
            <a:endParaRPr sz="1400"/>
          </a:p>
        </p:txBody>
      </p:sp>
      <p:sp>
        <p:nvSpPr>
          <p:cNvPr id="3" name="object 3"/>
          <p:cNvSpPr txBox="1"/>
          <p:nvPr/>
        </p:nvSpPr>
        <p:spPr>
          <a:xfrm>
            <a:off x="2840813" y="1041285"/>
            <a:ext cx="2023745" cy="444352"/>
          </a:xfrm>
          <a:prstGeom prst="rect">
            <a:avLst/>
          </a:prstGeom>
        </p:spPr>
        <p:txBody>
          <a:bodyPr vert="horz" wrap="square" lIns="0" tIns="31115" rIns="0" bIns="0" rtlCol="0">
            <a:spAutoFit/>
          </a:bodyPr>
          <a:lstStyle/>
          <a:p>
            <a:pPr marL="12700">
              <a:spcBef>
                <a:spcPts val="245"/>
              </a:spcBef>
            </a:pPr>
            <a:r>
              <a:rPr sz="1500" b="1" spc="-71" dirty="0">
                <a:solidFill>
                  <a:srgbClr val="FFFFFF"/>
                </a:solidFill>
                <a:latin typeface="Trebuchet MS"/>
                <a:cs typeface="Trebuchet MS"/>
              </a:rPr>
              <a:t>TETAP</a:t>
            </a:r>
            <a:endParaRPr sz="1500">
              <a:latin typeface="Trebuchet MS"/>
              <a:cs typeface="Trebuchet MS"/>
            </a:endParaRPr>
          </a:p>
          <a:p>
            <a:pPr marL="12700">
              <a:spcBef>
                <a:spcPts val="111"/>
              </a:spcBef>
            </a:pPr>
            <a:r>
              <a:rPr sz="1100" spc="-25" dirty="0">
                <a:solidFill>
                  <a:srgbClr val="FFFFFF"/>
                </a:solidFill>
              </a:rPr>
              <a:t>Ditetapkan </a:t>
            </a:r>
            <a:r>
              <a:rPr sz="1100" spc="-15" dirty="0">
                <a:solidFill>
                  <a:srgbClr val="FFFFFF"/>
                </a:solidFill>
              </a:rPr>
              <a:t>oleh pemerintah</a:t>
            </a:r>
            <a:r>
              <a:rPr sz="1100" spc="-235" dirty="0">
                <a:solidFill>
                  <a:srgbClr val="FFFFFF"/>
                </a:solidFill>
              </a:rPr>
              <a:t> </a:t>
            </a:r>
            <a:r>
              <a:rPr sz="1100" spc="-20" dirty="0">
                <a:solidFill>
                  <a:srgbClr val="FFFFFF"/>
                </a:solidFill>
              </a:rPr>
              <a:t>pusat</a:t>
            </a:r>
            <a:endParaRPr sz="1100"/>
          </a:p>
        </p:txBody>
      </p:sp>
      <p:sp>
        <p:nvSpPr>
          <p:cNvPr id="4" name="object 4"/>
          <p:cNvSpPr txBox="1"/>
          <p:nvPr/>
        </p:nvSpPr>
        <p:spPr>
          <a:xfrm>
            <a:off x="2762174" y="5176774"/>
            <a:ext cx="8826500" cy="1304460"/>
          </a:xfrm>
          <a:prstGeom prst="rect">
            <a:avLst/>
          </a:prstGeom>
          <a:ln w="9525">
            <a:solidFill>
              <a:srgbClr val="B4A7D6"/>
            </a:solidFill>
          </a:ln>
        </p:spPr>
        <p:txBody>
          <a:bodyPr vert="horz" wrap="square" lIns="0" tIns="125095" rIns="0" bIns="0" rtlCol="0">
            <a:spAutoFit/>
          </a:bodyPr>
          <a:lstStyle/>
          <a:p>
            <a:pPr marL="126361">
              <a:spcBef>
                <a:spcPts val="985"/>
              </a:spcBef>
            </a:pPr>
            <a:r>
              <a:rPr sz="1500" b="1" spc="-15" dirty="0">
                <a:solidFill>
                  <a:srgbClr val="0B5394"/>
                </a:solidFill>
                <a:latin typeface="Trebuchet MS"/>
                <a:cs typeface="Trebuchet MS"/>
              </a:rPr>
              <a:t>FLEKSIBEL/DINAMIS</a:t>
            </a:r>
            <a:endParaRPr sz="1500">
              <a:latin typeface="Trebuchet MS"/>
              <a:cs typeface="Trebuchet MS"/>
            </a:endParaRPr>
          </a:p>
          <a:p>
            <a:pPr marL="126361" marR="6483823">
              <a:lnSpc>
                <a:spcPct val="104200"/>
              </a:lnSpc>
              <a:spcBef>
                <a:spcPts val="25"/>
              </a:spcBef>
            </a:pPr>
            <a:r>
              <a:rPr sz="1200" spc="-40" dirty="0"/>
              <a:t>Satuan </a:t>
            </a:r>
            <a:r>
              <a:rPr sz="1200" spc="-15" dirty="0"/>
              <a:t>pendidikan  </a:t>
            </a:r>
            <a:r>
              <a:rPr sz="1200" spc="-40" dirty="0"/>
              <a:t>mengembangkan </a:t>
            </a:r>
            <a:r>
              <a:rPr sz="1200" spc="-5" dirty="0"/>
              <a:t>kurikulum  </a:t>
            </a:r>
            <a:r>
              <a:rPr sz="1200" spc="-25" dirty="0"/>
              <a:t>operasional </a:t>
            </a:r>
            <a:r>
              <a:rPr sz="1200" spc="-35" dirty="0"/>
              <a:t>berdasarkan</a:t>
            </a:r>
            <a:r>
              <a:rPr sz="1200" spc="-211" dirty="0"/>
              <a:t> </a:t>
            </a:r>
            <a:r>
              <a:rPr sz="1200" spc="-40" dirty="0"/>
              <a:t>kerangka  </a:t>
            </a:r>
            <a:r>
              <a:rPr sz="1200" spc="-25" dirty="0"/>
              <a:t>dan </a:t>
            </a:r>
            <a:r>
              <a:rPr sz="1200" dirty="0"/>
              <a:t>struktur </a:t>
            </a:r>
            <a:r>
              <a:rPr sz="1200" spc="-5" dirty="0"/>
              <a:t>kurikulum, </a:t>
            </a:r>
            <a:r>
              <a:rPr sz="1200" spc="-55" dirty="0"/>
              <a:t>sesuai  </a:t>
            </a:r>
            <a:r>
              <a:rPr sz="1200" spc="-15" dirty="0"/>
              <a:t>karakteristik </a:t>
            </a:r>
            <a:r>
              <a:rPr sz="1200" spc="-31" dirty="0"/>
              <a:t>satuan</a:t>
            </a:r>
            <a:r>
              <a:rPr sz="1200" spc="-175" dirty="0"/>
              <a:t> </a:t>
            </a:r>
            <a:r>
              <a:rPr sz="1200" spc="-15" dirty="0"/>
              <a:t>pendidikan</a:t>
            </a:r>
            <a:endParaRPr sz="1200"/>
          </a:p>
        </p:txBody>
      </p:sp>
      <p:sp>
        <p:nvSpPr>
          <p:cNvPr id="5" name="object 5"/>
          <p:cNvSpPr txBox="1"/>
          <p:nvPr/>
        </p:nvSpPr>
        <p:spPr>
          <a:xfrm>
            <a:off x="5569128" y="1137833"/>
            <a:ext cx="2804795" cy="321242"/>
          </a:xfrm>
          <a:prstGeom prst="rect">
            <a:avLst/>
          </a:prstGeom>
          <a:solidFill>
            <a:srgbClr val="EA9999"/>
          </a:solidFill>
        </p:spPr>
        <p:txBody>
          <a:bodyPr vert="horz" wrap="square" lIns="0" tIns="120015" rIns="0" bIns="0" rtlCol="0">
            <a:spAutoFit/>
          </a:bodyPr>
          <a:lstStyle/>
          <a:p>
            <a:pPr marL="384165">
              <a:spcBef>
                <a:spcPts val="944"/>
              </a:spcBef>
            </a:pPr>
            <a:r>
              <a:rPr sz="1300" b="1" spc="-55" dirty="0">
                <a:latin typeface="Trebuchet MS"/>
                <a:cs typeface="Trebuchet MS"/>
              </a:rPr>
              <a:t>Tujuan </a:t>
            </a:r>
            <a:r>
              <a:rPr sz="1300" b="1" spc="-25" dirty="0">
                <a:latin typeface="Trebuchet MS"/>
                <a:cs typeface="Trebuchet MS"/>
              </a:rPr>
              <a:t>Pendidikan</a:t>
            </a:r>
            <a:r>
              <a:rPr sz="1300" b="1" spc="-204" dirty="0">
                <a:latin typeface="Trebuchet MS"/>
                <a:cs typeface="Trebuchet MS"/>
              </a:rPr>
              <a:t> </a:t>
            </a:r>
            <a:r>
              <a:rPr sz="1300" b="1" spc="-11" dirty="0">
                <a:latin typeface="Trebuchet MS"/>
                <a:cs typeface="Trebuchet MS"/>
              </a:rPr>
              <a:t>Nasional</a:t>
            </a:r>
            <a:endParaRPr sz="1300">
              <a:latin typeface="Trebuchet MS"/>
              <a:cs typeface="Trebuchet MS"/>
            </a:endParaRPr>
          </a:p>
        </p:txBody>
      </p:sp>
      <p:sp>
        <p:nvSpPr>
          <p:cNvPr id="6" name="object 6"/>
          <p:cNvSpPr txBox="1"/>
          <p:nvPr/>
        </p:nvSpPr>
        <p:spPr>
          <a:xfrm>
            <a:off x="5569128" y="1582573"/>
            <a:ext cx="2804795" cy="321242"/>
          </a:xfrm>
          <a:prstGeom prst="rect">
            <a:avLst/>
          </a:prstGeom>
          <a:solidFill>
            <a:srgbClr val="F4CCCC"/>
          </a:solidFill>
        </p:spPr>
        <p:txBody>
          <a:bodyPr vert="horz" wrap="square" lIns="0" tIns="120015" rIns="0" bIns="0" rtlCol="0">
            <a:spAutoFit/>
          </a:bodyPr>
          <a:lstStyle/>
          <a:p>
            <a:pPr marL="560057">
              <a:spcBef>
                <a:spcPts val="944"/>
              </a:spcBef>
            </a:pPr>
            <a:r>
              <a:rPr sz="1300" b="1" spc="-25" dirty="0">
                <a:latin typeface="Trebuchet MS"/>
                <a:cs typeface="Trebuchet MS"/>
              </a:rPr>
              <a:t>Profil </a:t>
            </a:r>
            <a:r>
              <a:rPr sz="1300" b="1" spc="-35" dirty="0">
                <a:latin typeface="Trebuchet MS"/>
                <a:cs typeface="Trebuchet MS"/>
              </a:rPr>
              <a:t>Pelajar</a:t>
            </a:r>
            <a:r>
              <a:rPr sz="1300" b="1" spc="-229" dirty="0">
                <a:latin typeface="Trebuchet MS"/>
                <a:cs typeface="Trebuchet MS"/>
              </a:rPr>
              <a:t> </a:t>
            </a:r>
            <a:r>
              <a:rPr sz="1300" b="1" spc="-20" dirty="0">
                <a:latin typeface="Trebuchet MS"/>
                <a:cs typeface="Trebuchet MS"/>
              </a:rPr>
              <a:t>Pancasila</a:t>
            </a:r>
            <a:endParaRPr sz="1300">
              <a:latin typeface="Trebuchet MS"/>
              <a:cs typeface="Trebuchet MS"/>
            </a:endParaRPr>
          </a:p>
        </p:txBody>
      </p:sp>
      <p:sp>
        <p:nvSpPr>
          <p:cNvPr id="7" name="object 7"/>
          <p:cNvSpPr/>
          <p:nvPr/>
        </p:nvSpPr>
        <p:spPr>
          <a:xfrm>
            <a:off x="5569128" y="2241602"/>
            <a:ext cx="2804795" cy="445135"/>
          </a:xfrm>
          <a:custGeom>
            <a:avLst/>
            <a:gdLst/>
            <a:ahLst/>
            <a:cxnLst/>
            <a:rect l="l" t="t" r="r" b="b"/>
            <a:pathLst>
              <a:path w="2804795" h="445135">
                <a:moveTo>
                  <a:pt x="2804693" y="0"/>
                </a:moveTo>
                <a:lnTo>
                  <a:pt x="0" y="0"/>
                </a:lnTo>
                <a:lnTo>
                  <a:pt x="0" y="444600"/>
                </a:lnTo>
                <a:lnTo>
                  <a:pt x="2804693" y="444600"/>
                </a:lnTo>
                <a:lnTo>
                  <a:pt x="2804693" y="0"/>
                </a:lnTo>
                <a:close/>
              </a:path>
            </a:pathLst>
          </a:custGeom>
          <a:solidFill>
            <a:srgbClr val="F9CB9C"/>
          </a:solidFill>
        </p:spPr>
        <p:txBody>
          <a:bodyPr wrap="square" lIns="0" tIns="0" rIns="0" bIns="0" rtlCol="0"/>
          <a:lstStyle/>
          <a:p>
            <a:endParaRPr sz="1400"/>
          </a:p>
        </p:txBody>
      </p:sp>
      <p:sp>
        <p:nvSpPr>
          <p:cNvPr id="8" name="object 8"/>
          <p:cNvSpPr txBox="1"/>
          <p:nvPr/>
        </p:nvSpPr>
        <p:spPr>
          <a:xfrm>
            <a:off x="5910974" y="2260080"/>
            <a:ext cx="2121535" cy="212879"/>
          </a:xfrm>
          <a:prstGeom prst="rect">
            <a:avLst/>
          </a:prstGeom>
        </p:spPr>
        <p:txBody>
          <a:bodyPr vert="horz" wrap="square" lIns="0" tIns="12700" rIns="0" bIns="0" rtlCol="0">
            <a:spAutoFit/>
          </a:bodyPr>
          <a:lstStyle/>
          <a:p>
            <a:pPr marL="12700">
              <a:spcBef>
                <a:spcPts val="100"/>
              </a:spcBef>
            </a:pPr>
            <a:r>
              <a:rPr sz="1300" b="1" spc="-11" dirty="0">
                <a:latin typeface="Trebuchet MS"/>
                <a:cs typeface="Trebuchet MS"/>
              </a:rPr>
              <a:t>Standar </a:t>
            </a:r>
            <a:r>
              <a:rPr sz="1300" b="1" spc="-35" dirty="0">
                <a:latin typeface="Trebuchet MS"/>
                <a:cs typeface="Trebuchet MS"/>
              </a:rPr>
              <a:t>Kompetensi</a:t>
            </a:r>
            <a:r>
              <a:rPr sz="1300" b="1" spc="-271" dirty="0">
                <a:latin typeface="Trebuchet MS"/>
                <a:cs typeface="Trebuchet MS"/>
              </a:rPr>
              <a:t> </a:t>
            </a:r>
            <a:r>
              <a:rPr sz="1300" b="1" spc="-20" dirty="0">
                <a:latin typeface="Trebuchet MS"/>
                <a:cs typeface="Trebuchet MS"/>
              </a:rPr>
              <a:t>Lulusan</a:t>
            </a:r>
            <a:endParaRPr sz="1300">
              <a:latin typeface="Trebuchet MS"/>
              <a:cs typeface="Trebuchet MS"/>
            </a:endParaRPr>
          </a:p>
        </p:txBody>
      </p:sp>
      <p:sp>
        <p:nvSpPr>
          <p:cNvPr id="9" name="object 9"/>
          <p:cNvSpPr txBox="1"/>
          <p:nvPr/>
        </p:nvSpPr>
        <p:spPr>
          <a:xfrm>
            <a:off x="6369381" y="2470214"/>
            <a:ext cx="1204595" cy="182101"/>
          </a:xfrm>
          <a:prstGeom prst="rect">
            <a:avLst/>
          </a:prstGeom>
        </p:spPr>
        <p:txBody>
          <a:bodyPr vert="horz" wrap="square" lIns="0" tIns="12700" rIns="0" bIns="0" rtlCol="0">
            <a:spAutoFit/>
          </a:bodyPr>
          <a:lstStyle/>
          <a:p>
            <a:pPr marL="12700">
              <a:spcBef>
                <a:spcPts val="100"/>
              </a:spcBef>
            </a:pPr>
            <a:r>
              <a:rPr sz="1100" spc="-5" dirty="0"/>
              <a:t>(untuk </a:t>
            </a:r>
            <a:r>
              <a:rPr sz="1100" spc="-135" dirty="0"/>
              <a:t>PAUD</a:t>
            </a:r>
            <a:r>
              <a:rPr sz="1100" spc="-220" dirty="0"/>
              <a:t> </a:t>
            </a:r>
            <a:r>
              <a:rPr sz="1100" spc="-120" dirty="0"/>
              <a:t>STPPA)</a:t>
            </a:r>
            <a:endParaRPr sz="1100"/>
          </a:p>
        </p:txBody>
      </p:sp>
      <p:grpSp>
        <p:nvGrpSpPr>
          <p:cNvPr id="10" name="object 10"/>
          <p:cNvGrpSpPr/>
          <p:nvPr/>
        </p:nvGrpSpPr>
        <p:grpSpPr>
          <a:xfrm>
            <a:off x="4283013" y="2029841"/>
            <a:ext cx="2709545" cy="1315720"/>
            <a:chOff x="4283011" y="2029841"/>
            <a:chExt cx="2709545" cy="1315720"/>
          </a:xfrm>
        </p:grpSpPr>
        <p:sp>
          <p:nvSpPr>
            <p:cNvPr id="11" name="object 11"/>
            <p:cNvSpPr/>
            <p:nvPr/>
          </p:nvSpPr>
          <p:spPr>
            <a:xfrm>
              <a:off x="6971474" y="2034603"/>
              <a:ext cx="0" cy="66675"/>
            </a:xfrm>
            <a:custGeom>
              <a:avLst/>
              <a:gdLst/>
              <a:ahLst/>
              <a:cxnLst/>
              <a:rect l="l" t="t" r="r" b="b"/>
              <a:pathLst>
                <a:path h="66675">
                  <a:moveTo>
                    <a:pt x="0" y="0"/>
                  </a:moveTo>
                  <a:lnTo>
                    <a:pt x="0" y="15412"/>
                  </a:lnTo>
                  <a:lnTo>
                    <a:pt x="0" y="30824"/>
                  </a:lnTo>
                  <a:lnTo>
                    <a:pt x="0" y="46237"/>
                  </a:lnTo>
                  <a:lnTo>
                    <a:pt x="0" y="61649"/>
                  </a:lnTo>
                  <a:lnTo>
                    <a:pt x="0" y="66412"/>
                  </a:lnTo>
                </a:path>
              </a:pathLst>
            </a:custGeom>
            <a:ln w="9525">
              <a:solidFill>
                <a:srgbClr val="FFFFFF"/>
              </a:solidFill>
            </a:ln>
          </p:spPr>
          <p:txBody>
            <a:bodyPr wrap="square" lIns="0" tIns="0" rIns="0" bIns="0" rtlCol="0"/>
            <a:lstStyle/>
            <a:p>
              <a:endParaRPr sz="1400"/>
            </a:p>
          </p:txBody>
        </p:sp>
        <p:sp>
          <p:nvSpPr>
            <p:cNvPr id="12" name="object 12"/>
            <p:cNvSpPr/>
            <p:nvPr/>
          </p:nvSpPr>
          <p:spPr>
            <a:xfrm>
              <a:off x="6951002" y="2104186"/>
              <a:ext cx="41275" cy="41275"/>
            </a:xfrm>
            <a:custGeom>
              <a:avLst/>
              <a:gdLst/>
              <a:ahLst/>
              <a:cxnLst/>
              <a:rect l="l" t="t" r="r" b="b"/>
              <a:pathLst>
                <a:path w="41275" h="41275">
                  <a:moveTo>
                    <a:pt x="40957" y="0"/>
                  </a:moveTo>
                  <a:lnTo>
                    <a:pt x="0" y="0"/>
                  </a:lnTo>
                  <a:lnTo>
                    <a:pt x="20472" y="40957"/>
                  </a:lnTo>
                  <a:lnTo>
                    <a:pt x="40957" y="0"/>
                  </a:lnTo>
                  <a:close/>
                </a:path>
              </a:pathLst>
            </a:custGeom>
            <a:solidFill>
              <a:srgbClr val="FFFFFF"/>
            </a:solidFill>
          </p:spPr>
          <p:txBody>
            <a:bodyPr wrap="square" lIns="0" tIns="0" rIns="0" bIns="0" rtlCol="0"/>
            <a:lstStyle/>
            <a:p>
              <a:endParaRPr sz="1400"/>
            </a:p>
          </p:txBody>
        </p:sp>
        <p:sp>
          <p:nvSpPr>
            <p:cNvPr id="13" name="object 13"/>
            <p:cNvSpPr/>
            <p:nvPr/>
          </p:nvSpPr>
          <p:spPr>
            <a:xfrm>
              <a:off x="4283011" y="2900630"/>
              <a:ext cx="1593850" cy="445134"/>
            </a:xfrm>
            <a:custGeom>
              <a:avLst/>
              <a:gdLst/>
              <a:ahLst/>
              <a:cxnLst/>
              <a:rect l="l" t="t" r="r" b="b"/>
              <a:pathLst>
                <a:path w="1593850" h="445135">
                  <a:moveTo>
                    <a:pt x="1593303" y="0"/>
                  </a:moveTo>
                  <a:lnTo>
                    <a:pt x="0" y="0"/>
                  </a:lnTo>
                  <a:lnTo>
                    <a:pt x="0" y="444600"/>
                  </a:lnTo>
                  <a:lnTo>
                    <a:pt x="1593303" y="444600"/>
                  </a:lnTo>
                  <a:lnTo>
                    <a:pt x="1593303" y="0"/>
                  </a:lnTo>
                  <a:close/>
                </a:path>
              </a:pathLst>
            </a:custGeom>
            <a:solidFill>
              <a:srgbClr val="F9CB9C"/>
            </a:solidFill>
          </p:spPr>
          <p:txBody>
            <a:bodyPr wrap="square" lIns="0" tIns="0" rIns="0" bIns="0" rtlCol="0"/>
            <a:lstStyle/>
            <a:p>
              <a:endParaRPr sz="1400"/>
            </a:p>
          </p:txBody>
        </p:sp>
      </p:grpSp>
      <p:sp>
        <p:nvSpPr>
          <p:cNvPr id="14" name="object 14"/>
          <p:cNvSpPr txBox="1"/>
          <p:nvPr/>
        </p:nvSpPr>
        <p:spPr>
          <a:xfrm>
            <a:off x="4283011" y="2900631"/>
            <a:ext cx="1593851" cy="321242"/>
          </a:xfrm>
          <a:prstGeom prst="rect">
            <a:avLst/>
          </a:prstGeom>
        </p:spPr>
        <p:txBody>
          <a:bodyPr vert="horz" wrap="square" lIns="0" tIns="120015" rIns="0" bIns="0" rtlCol="0">
            <a:spAutoFit/>
          </a:bodyPr>
          <a:lstStyle/>
          <a:p>
            <a:pPr marL="429248">
              <a:spcBef>
                <a:spcPts val="944"/>
              </a:spcBef>
            </a:pPr>
            <a:r>
              <a:rPr sz="1300" spc="-35" dirty="0"/>
              <a:t>Standar</a:t>
            </a:r>
            <a:r>
              <a:rPr sz="1300" spc="-111" dirty="0"/>
              <a:t> </a:t>
            </a:r>
            <a:r>
              <a:rPr sz="1300" spc="-35" dirty="0"/>
              <a:t>Isi</a:t>
            </a:r>
            <a:endParaRPr sz="1300"/>
          </a:p>
        </p:txBody>
      </p:sp>
      <p:sp>
        <p:nvSpPr>
          <p:cNvPr id="15" name="object 15"/>
          <p:cNvSpPr txBox="1"/>
          <p:nvPr/>
        </p:nvSpPr>
        <p:spPr>
          <a:xfrm>
            <a:off x="6161049" y="2923580"/>
            <a:ext cx="1593851" cy="321242"/>
          </a:xfrm>
          <a:prstGeom prst="rect">
            <a:avLst/>
          </a:prstGeom>
          <a:solidFill>
            <a:srgbClr val="F9CB9C"/>
          </a:solidFill>
        </p:spPr>
        <p:txBody>
          <a:bodyPr vert="horz" wrap="square" lIns="0" tIns="120015" rIns="0" bIns="0" rtlCol="0">
            <a:spAutoFit/>
          </a:bodyPr>
          <a:lstStyle/>
          <a:p>
            <a:pPr marL="275584">
              <a:spcBef>
                <a:spcPts val="944"/>
              </a:spcBef>
            </a:pPr>
            <a:r>
              <a:rPr sz="1300" spc="-35" dirty="0"/>
              <a:t>Standar</a:t>
            </a:r>
            <a:r>
              <a:rPr sz="1300" spc="-111" dirty="0"/>
              <a:t> </a:t>
            </a:r>
            <a:r>
              <a:rPr sz="1300" spc="-75" dirty="0"/>
              <a:t>Proses</a:t>
            </a:r>
            <a:endParaRPr sz="1300"/>
          </a:p>
        </p:txBody>
      </p:sp>
      <p:grpSp>
        <p:nvGrpSpPr>
          <p:cNvPr id="16" name="object 16"/>
          <p:cNvGrpSpPr/>
          <p:nvPr/>
        </p:nvGrpSpPr>
        <p:grpSpPr>
          <a:xfrm>
            <a:off x="5310188" y="2459037"/>
            <a:ext cx="3063875" cy="1756411"/>
            <a:chOff x="5310187" y="2459037"/>
            <a:chExt cx="3063875" cy="1756410"/>
          </a:xfrm>
        </p:grpSpPr>
        <p:sp>
          <p:nvSpPr>
            <p:cNvPr id="17" name="object 17"/>
            <p:cNvSpPr/>
            <p:nvPr/>
          </p:nvSpPr>
          <p:spPr>
            <a:xfrm>
              <a:off x="5314950" y="2463800"/>
              <a:ext cx="815340" cy="657860"/>
            </a:xfrm>
            <a:custGeom>
              <a:avLst/>
              <a:gdLst/>
              <a:ahLst/>
              <a:cxnLst/>
              <a:rect l="l" t="t" r="r" b="b"/>
              <a:pathLst>
                <a:path w="815339" h="657860">
                  <a:moveTo>
                    <a:pt x="254000" y="0"/>
                  </a:moveTo>
                  <a:lnTo>
                    <a:pt x="0" y="0"/>
                  </a:lnTo>
                  <a:lnTo>
                    <a:pt x="0" y="328930"/>
                  </a:lnTo>
                  <a:lnTo>
                    <a:pt x="815340" y="328930"/>
                  </a:lnTo>
                  <a:lnTo>
                    <a:pt x="815340" y="657860"/>
                  </a:lnTo>
                  <a:lnTo>
                    <a:pt x="561340" y="657860"/>
                  </a:lnTo>
                </a:path>
              </a:pathLst>
            </a:custGeom>
            <a:ln w="9525">
              <a:solidFill>
                <a:srgbClr val="FFFFFF"/>
              </a:solidFill>
            </a:ln>
          </p:spPr>
          <p:txBody>
            <a:bodyPr wrap="square" lIns="0" tIns="0" rIns="0" bIns="0" rtlCol="0"/>
            <a:lstStyle/>
            <a:p>
              <a:endParaRPr sz="1400"/>
            </a:p>
          </p:txBody>
        </p:sp>
        <p:sp>
          <p:nvSpPr>
            <p:cNvPr id="18" name="object 18"/>
            <p:cNvSpPr/>
            <p:nvPr/>
          </p:nvSpPr>
          <p:spPr>
            <a:xfrm>
              <a:off x="5569127" y="3770313"/>
              <a:ext cx="2804795" cy="445134"/>
            </a:xfrm>
            <a:custGeom>
              <a:avLst/>
              <a:gdLst/>
              <a:ahLst/>
              <a:cxnLst/>
              <a:rect l="l" t="t" r="r" b="b"/>
              <a:pathLst>
                <a:path w="2804795" h="445135">
                  <a:moveTo>
                    <a:pt x="2804693" y="0"/>
                  </a:moveTo>
                  <a:lnTo>
                    <a:pt x="0" y="0"/>
                  </a:lnTo>
                  <a:lnTo>
                    <a:pt x="0" y="444600"/>
                  </a:lnTo>
                  <a:lnTo>
                    <a:pt x="2804693" y="444600"/>
                  </a:lnTo>
                  <a:lnTo>
                    <a:pt x="2804693" y="0"/>
                  </a:lnTo>
                  <a:close/>
                </a:path>
              </a:pathLst>
            </a:custGeom>
            <a:solidFill>
              <a:srgbClr val="B6D7A8"/>
            </a:solidFill>
          </p:spPr>
          <p:txBody>
            <a:bodyPr wrap="square" lIns="0" tIns="0" rIns="0" bIns="0" rtlCol="0"/>
            <a:lstStyle/>
            <a:p>
              <a:endParaRPr sz="1400"/>
            </a:p>
          </p:txBody>
        </p:sp>
      </p:grpSp>
      <p:sp>
        <p:nvSpPr>
          <p:cNvPr id="19" name="object 19"/>
          <p:cNvSpPr txBox="1"/>
          <p:nvPr/>
        </p:nvSpPr>
        <p:spPr>
          <a:xfrm>
            <a:off x="5569128" y="3770313"/>
            <a:ext cx="2804795" cy="328936"/>
          </a:xfrm>
          <a:prstGeom prst="rect">
            <a:avLst/>
          </a:prstGeom>
        </p:spPr>
        <p:txBody>
          <a:bodyPr vert="horz" wrap="square" lIns="0" tIns="127635" rIns="0" bIns="0" rtlCol="0">
            <a:spAutoFit/>
          </a:bodyPr>
          <a:lstStyle/>
          <a:p>
            <a:pPr marL="580376">
              <a:spcBef>
                <a:spcPts val="1005"/>
              </a:spcBef>
            </a:pPr>
            <a:r>
              <a:rPr sz="1300" b="1" spc="-20" dirty="0">
                <a:latin typeface="Trebuchet MS"/>
                <a:cs typeface="Trebuchet MS"/>
              </a:rPr>
              <a:t>Capaian</a:t>
            </a:r>
            <a:r>
              <a:rPr sz="1300" b="1" spc="-131" dirty="0">
                <a:latin typeface="Trebuchet MS"/>
                <a:cs typeface="Trebuchet MS"/>
              </a:rPr>
              <a:t> </a:t>
            </a:r>
            <a:r>
              <a:rPr sz="1300" b="1" spc="-35" dirty="0">
                <a:latin typeface="Trebuchet MS"/>
                <a:cs typeface="Trebuchet MS"/>
              </a:rPr>
              <a:t>Pembelajaran</a:t>
            </a:r>
            <a:endParaRPr sz="1300">
              <a:latin typeface="Trebuchet MS"/>
              <a:cs typeface="Trebuchet MS"/>
            </a:endParaRPr>
          </a:p>
        </p:txBody>
      </p:sp>
      <p:sp>
        <p:nvSpPr>
          <p:cNvPr id="20" name="object 20"/>
          <p:cNvSpPr txBox="1"/>
          <p:nvPr/>
        </p:nvSpPr>
        <p:spPr>
          <a:xfrm>
            <a:off x="10157079" y="3006167"/>
            <a:ext cx="1113791" cy="212879"/>
          </a:xfrm>
          <a:prstGeom prst="rect">
            <a:avLst/>
          </a:prstGeom>
        </p:spPr>
        <p:txBody>
          <a:bodyPr vert="horz" wrap="square" lIns="0" tIns="12700" rIns="0" bIns="0" rtlCol="0">
            <a:spAutoFit/>
          </a:bodyPr>
          <a:lstStyle/>
          <a:p>
            <a:pPr marL="12700">
              <a:spcBef>
                <a:spcPts val="100"/>
              </a:spcBef>
            </a:pPr>
            <a:r>
              <a:rPr sz="1300" spc="-35" dirty="0">
                <a:solidFill>
                  <a:srgbClr val="FFFFFF"/>
                </a:solidFill>
              </a:rPr>
              <a:t>Standar</a:t>
            </a:r>
            <a:r>
              <a:rPr sz="1300" spc="-165" dirty="0">
                <a:solidFill>
                  <a:srgbClr val="FFFFFF"/>
                </a:solidFill>
              </a:rPr>
              <a:t> </a:t>
            </a:r>
            <a:r>
              <a:rPr sz="1300" spc="-20" dirty="0">
                <a:solidFill>
                  <a:srgbClr val="FFFFFF"/>
                </a:solidFill>
              </a:rPr>
              <a:t>lainnya</a:t>
            </a:r>
            <a:endParaRPr sz="1300"/>
          </a:p>
        </p:txBody>
      </p:sp>
      <p:sp>
        <p:nvSpPr>
          <p:cNvPr id="21" name="object 21"/>
          <p:cNvSpPr txBox="1"/>
          <p:nvPr/>
        </p:nvSpPr>
        <p:spPr>
          <a:xfrm>
            <a:off x="2809787" y="3770313"/>
            <a:ext cx="2427605" cy="328936"/>
          </a:xfrm>
          <a:prstGeom prst="rect">
            <a:avLst/>
          </a:prstGeom>
          <a:solidFill>
            <a:srgbClr val="B6D7A8"/>
          </a:solidFill>
        </p:spPr>
        <p:txBody>
          <a:bodyPr vert="horz" wrap="square" lIns="0" tIns="127635" rIns="0" bIns="0" rtlCol="0">
            <a:spAutoFit/>
          </a:bodyPr>
          <a:lstStyle/>
          <a:p>
            <a:pPr marL="499733">
              <a:spcBef>
                <a:spcPts val="1005"/>
              </a:spcBef>
            </a:pPr>
            <a:r>
              <a:rPr sz="1300" b="1" spc="-20" dirty="0">
                <a:latin typeface="Trebuchet MS"/>
                <a:cs typeface="Trebuchet MS"/>
              </a:rPr>
              <a:t>Struktur</a:t>
            </a:r>
            <a:r>
              <a:rPr sz="1300" b="1" spc="-131" dirty="0">
                <a:latin typeface="Trebuchet MS"/>
                <a:cs typeface="Trebuchet MS"/>
              </a:rPr>
              <a:t> </a:t>
            </a:r>
            <a:r>
              <a:rPr sz="1300" b="1" spc="-25" dirty="0">
                <a:latin typeface="Trebuchet MS"/>
                <a:cs typeface="Trebuchet MS"/>
              </a:rPr>
              <a:t>Kurikulum</a:t>
            </a:r>
            <a:endParaRPr sz="1300">
              <a:latin typeface="Trebuchet MS"/>
              <a:cs typeface="Trebuchet MS"/>
            </a:endParaRPr>
          </a:p>
        </p:txBody>
      </p:sp>
      <p:sp>
        <p:nvSpPr>
          <p:cNvPr id="22" name="object 22"/>
          <p:cNvSpPr/>
          <p:nvPr/>
        </p:nvSpPr>
        <p:spPr>
          <a:xfrm>
            <a:off x="8705775" y="3770314"/>
            <a:ext cx="2804795" cy="445135"/>
          </a:xfrm>
          <a:custGeom>
            <a:avLst/>
            <a:gdLst/>
            <a:ahLst/>
            <a:cxnLst/>
            <a:rect l="l" t="t" r="r" b="b"/>
            <a:pathLst>
              <a:path w="2804795" h="445135">
                <a:moveTo>
                  <a:pt x="2804693" y="0"/>
                </a:moveTo>
                <a:lnTo>
                  <a:pt x="0" y="0"/>
                </a:lnTo>
                <a:lnTo>
                  <a:pt x="0" y="444600"/>
                </a:lnTo>
                <a:lnTo>
                  <a:pt x="2804693" y="444600"/>
                </a:lnTo>
                <a:lnTo>
                  <a:pt x="2804693" y="0"/>
                </a:lnTo>
                <a:close/>
              </a:path>
            </a:pathLst>
          </a:custGeom>
          <a:solidFill>
            <a:srgbClr val="B6D7A8"/>
          </a:solidFill>
        </p:spPr>
        <p:txBody>
          <a:bodyPr wrap="square" lIns="0" tIns="0" rIns="0" bIns="0" rtlCol="0"/>
          <a:lstStyle/>
          <a:p>
            <a:endParaRPr sz="1400"/>
          </a:p>
        </p:txBody>
      </p:sp>
      <p:sp>
        <p:nvSpPr>
          <p:cNvPr id="23" name="object 23"/>
          <p:cNvSpPr txBox="1"/>
          <p:nvPr/>
        </p:nvSpPr>
        <p:spPr>
          <a:xfrm>
            <a:off x="9154757" y="3885235"/>
            <a:ext cx="1906905" cy="212879"/>
          </a:xfrm>
          <a:prstGeom prst="rect">
            <a:avLst/>
          </a:prstGeom>
        </p:spPr>
        <p:txBody>
          <a:bodyPr vert="horz" wrap="square" lIns="0" tIns="12700" rIns="0" bIns="0" rtlCol="0">
            <a:spAutoFit/>
          </a:bodyPr>
          <a:lstStyle/>
          <a:p>
            <a:pPr marL="12700">
              <a:spcBef>
                <a:spcPts val="100"/>
              </a:spcBef>
            </a:pPr>
            <a:r>
              <a:rPr sz="1300" b="1" spc="-15" dirty="0">
                <a:latin typeface="Trebuchet MS"/>
                <a:cs typeface="Trebuchet MS"/>
              </a:rPr>
              <a:t>Prinsip </a:t>
            </a:r>
            <a:r>
              <a:rPr sz="1300" b="1" spc="-35" dirty="0">
                <a:latin typeface="Trebuchet MS"/>
                <a:cs typeface="Trebuchet MS"/>
              </a:rPr>
              <a:t>Pembelajaran</a:t>
            </a:r>
            <a:r>
              <a:rPr sz="1300" b="1" spc="-275" dirty="0">
                <a:latin typeface="Trebuchet MS"/>
                <a:cs typeface="Trebuchet MS"/>
              </a:rPr>
              <a:t> </a:t>
            </a:r>
            <a:r>
              <a:rPr sz="1300" b="1" spc="-15" dirty="0">
                <a:latin typeface="Trebuchet MS"/>
                <a:cs typeface="Trebuchet MS"/>
              </a:rPr>
              <a:t>dan</a:t>
            </a:r>
            <a:endParaRPr sz="1300">
              <a:latin typeface="Trebuchet MS"/>
              <a:cs typeface="Trebuchet MS"/>
            </a:endParaRPr>
          </a:p>
        </p:txBody>
      </p:sp>
      <p:sp>
        <p:nvSpPr>
          <p:cNvPr id="24" name="object 24"/>
          <p:cNvSpPr txBox="1"/>
          <p:nvPr/>
        </p:nvSpPr>
        <p:spPr>
          <a:xfrm>
            <a:off x="8544243" y="4101135"/>
            <a:ext cx="3108960" cy="212879"/>
          </a:xfrm>
          <a:prstGeom prst="rect">
            <a:avLst/>
          </a:prstGeom>
        </p:spPr>
        <p:txBody>
          <a:bodyPr vert="horz" wrap="square" lIns="0" tIns="12700" rIns="0" bIns="0" rtlCol="0">
            <a:spAutoFit/>
          </a:bodyPr>
          <a:lstStyle/>
          <a:p>
            <a:pPr marL="19050" algn="ctr">
              <a:spcBef>
                <a:spcPts val="100"/>
              </a:spcBef>
            </a:pPr>
            <a:r>
              <a:rPr sz="1300" b="1" spc="-35" dirty="0">
                <a:latin typeface="Trebuchet MS"/>
                <a:cs typeface="Trebuchet MS"/>
              </a:rPr>
              <a:t>Asesmen</a:t>
            </a:r>
            <a:endParaRPr sz="1300">
              <a:latin typeface="Trebuchet MS"/>
              <a:cs typeface="Trebuchet MS"/>
            </a:endParaRPr>
          </a:p>
        </p:txBody>
      </p:sp>
      <p:grpSp>
        <p:nvGrpSpPr>
          <p:cNvPr id="25" name="object 25"/>
          <p:cNvGrpSpPr/>
          <p:nvPr/>
        </p:nvGrpSpPr>
        <p:grpSpPr>
          <a:xfrm>
            <a:off x="5231448" y="2459038"/>
            <a:ext cx="4881245" cy="2028825"/>
            <a:chOff x="5231447" y="2459037"/>
            <a:chExt cx="4881245" cy="2028825"/>
          </a:xfrm>
        </p:grpSpPr>
        <p:sp>
          <p:nvSpPr>
            <p:cNvPr id="26" name="object 26"/>
            <p:cNvSpPr/>
            <p:nvPr/>
          </p:nvSpPr>
          <p:spPr>
            <a:xfrm>
              <a:off x="5236209" y="3515360"/>
              <a:ext cx="1734820" cy="483870"/>
            </a:xfrm>
            <a:custGeom>
              <a:avLst/>
              <a:gdLst/>
              <a:ahLst/>
              <a:cxnLst/>
              <a:rect l="l" t="t" r="r" b="b"/>
              <a:pathLst>
                <a:path w="1734820" h="483870">
                  <a:moveTo>
                    <a:pt x="1734820" y="254000"/>
                  </a:moveTo>
                  <a:lnTo>
                    <a:pt x="1734820" y="0"/>
                  </a:lnTo>
                  <a:lnTo>
                    <a:pt x="254000" y="0"/>
                  </a:lnTo>
                  <a:lnTo>
                    <a:pt x="254000" y="483870"/>
                  </a:lnTo>
                  <a:lnTo>
                    <a:pt x="0" y="483870"/>
                  </a:lnTo>
                </a:path>
              </a:pathLst>
            </a:custGeom>
            <a:ln w="9525">
              <a:solidFill>
                <a:srgbClr val="595959"/>
              </a:solidFill>
            </a:ln>
          </p:spPr>
          <p:txBody>
            <a:bodyPr wrap="square" lIns="0" tIns="0" rIns="0" bIns="0" rtlCol="0"/>
            <a:lstStyle/>
            <a:p>
              <a:endParaRPr sz="1400"/>
            </a:p>
          </p:txBody>
        </p:sp>
        <p:sp>
          <p:nvSpPr>
            <p:cNvPr id="27" name="object 27"/>
            <p:cNvSpPr/>
            <p:nvPr/>
          </p:nvSpPr>
          <p:spPr>
            <a:xfrm>
              <a:off x="6971029" y="3515360"/>
              <a:ext cx="3136900" cy="967740"/>
            </a:xfrm>
            <a:custGeom>
              <a:avLst/>
              <a:gdLst/>
              <a:ahLst/>
              <a:cxnLst/>
              <a:rect l="l" t="t" r="r" b="b"/>
              <a:pathLst>
                <a:path w="3136900" h="967739">
                  <a:moveTo>
                    <a:pt x="0" y="713740"/>
                  </a:moveTo>
                  <a:lnTo>
                    <a:pt x="0" y="967740"/>
                  </a:lnTo>
                  <a:lnTo>
                    <a:pt x="1568450" y="967740"/>
                  </a:lnTo>
                  <a:lnTo>
                    <a:pt x="1568450" y="0"/>
                  </a:lnTo>
                  <a:lnTo>
                    <a:pt x="3136900" y="0"/>
                  </a:lnTo>
                  <a:lnTo>
                    <a:pt x="3136900" y="254000"/>
                  </a:lnTo>
                </a:path>
              </a:pathLst>
            </a:custGeom>
            <a:ln w="9524">
              <a:solidFill>
                <a:srgbClr val="595959"/>
              </a:solidFill>
            </a:ln>
          </p:spPr>
          <p:txBody>
            <a:bodyPr wrap="square" lIns="0" tIns="0" rIns="0" bIns="0" rtlCol="0"/>
            <a:lstStyle/>
            <a:p>
              <a:endParaRPr sz="1400"/>
            </a:p>
          </p:txBody>
        </p:sp>
        <p:sp>
          <p:nvSpPr>
            <p:cNvPr id="28" name="object 28"/>
            <p:cNvSpPr/>
            <p:nvPr/>
          </p:nvSpPr>
          <p:spPr>
            <a:xfrm>
              <a:off x="8373109" y="2463800"/>
              <a:ext cx="1543050" cy="656590"/>
            </a:xfrm>
            <a:custGeom>
              <a:avLst/>
              <a:gdLst/>
              <a:ahLst/>
              <a:cxnLst/>
              <a:rect l="l" t="t" r="r" b="b"/>
              <a:pathLst>
                <a:path w="1543050" h="656589">
                  <a:moveTo>
                    <a:pt x="0" y="0"/>
                  </a:moveTo>
                  <a:lnTo>
                    <a:pt x="468630" y="0"/>
                  </a:lnTo>
                  <a:lnTo>
                    <a:pt x="468630" y="656590"/>
                  </a:lnTo>
                  <a:lnTo>
                    <a:pt x="1543050" y="656590"/>
                  </a:lnTo>
                </a:path>
              </a:pathLst>
            </a:custGeom>
            <a:ln w="9525">
              <a:solidFill>
                <a:srgbClr val="FFFFFF"/>
              </a:solidFill>
            </a:ln>
          </p:spPr>
          <p:txBody>
            <a:bodyPr wrap="square" lIns="0" tIns="0" rIns="0" bIns="0" rtlCol="0"/>
            <a:lstStyle/>
            <a:p>
              <a:endParaRPr sz="1400"/>
            </a:p>
          </p:txBody>
        </p:sp>
        <p:sp>
          <p:nvSpPr>
            <p:cNvPr id="29" name="object 29"/>
            <p:cNvSpPr/>
            <p:nvPr/>
          </p:nvSpPr>
          <p:spPr>
            <a:xfrm>
              <a:off x="8039087" y="2898788"/>
              <a:ext cx="1593850" cy="445134"/>
            </a:xfrm>
            <a:custGeom>
              <a:avLst/>
              <a:gdLst/>
              <a:ahLst/>
              <a:cxnLst/>
              <a:rect l="l" t="t" r="r" b="b"/>
              <a:pathLst>
                <a:path w="1593850" h="445135">
                  <a:moveTo>
                    <a:pt x="1593303" y="0"/>
                  </a:moveTo>
                  <a:lnTo>
                    <a:pt x="0" y="0"/>
                  </a:lnTo>
                  <a:lnTo>
                    <a:pt x="0" y="444600"/>
                  </a:lnTo>
                  <a:lnTo>
                    <a:pt x="1593303" y="444600"/>
                  </a:lnTo>
                  <a:lnTo>
                    <a:pt x="1593303" y="0"/>
                  </a:lnTo>
                  <a:close/>
                </a:path>
              </a:pathLst>
            </a:custGeom>
            <a:solidFill>
              <a:srgbClr val="F9CB9C"/>
            </a:solidFill>
          </p:spPr>
          <p:txBody>
            <a:bodyPr wrap="square" lIns="0" tIns="0" rIns="0" bIns="0" rtlCol="0"/>
            <a:lstStyle/>
            <a:p>
              <a:endParaRPr sz="1400"/>
            </a:p>
          </p:txBody>
        </p:sp>
      </p:grpSp>
      <p:sp>
        <p:nvSpPr>
          <p:cNvPr id="30" name="object 30"/>
          <p:cNvSpPr txBox="1"/>
          <p:nvPr/>
        </p:nvSpPr>
        <p:spPr>
          <a:xfrm>
            <a:off x="5677675" y="5480700"/>
            <a:ext cx="2580640" cy="542457"/>
          </a:xfrm>
          <a:prstGeom prst="rect">
            <a:avLst/>
          </a:prstGeom>
          <a:solidFill>
            <a:srgbClr val="FFF2CC"/>
          </a:solidFill>
        </p:spPr>
        <p:txBody>
          <a:bodyPr vert="horz" wrap="square" lIns="0" tIns="128271" rIns="0" bIns="0" rtlCol="0">
            <a:spAutoFit/>
          </a:bodyPr>
          <a:lstStyle/>
          <a:p>
            <a:pPr marL="362576" indent="-210180">
              <a:spcBef>
                <a:spcPts val="1011"/>
              </a:spcBef>
              <a:buChar char="●"/>
              <a:tabLst>
                <a:tab pos="363211" algn="l"/>
              </a:tabLst>
            </a:pPr>
            <a:r>
              <a:rPr sz="1300" spc="-65" dirty="0"/>
              <a:t>Visi </a:t>
            </a:r>
            <a:r>
              <a:rPr sz="1300" spc="-80" dirty="0"/>
              <a:t>&amp; </a:t>
            </a:r>
            <a:r>
              <a:rPr sz="1300" spc="-51" dirty="0"/>
              <a:t>Misi </a:t>
            </a:r>
            <a:r>
              <a:rPr sz="1300" spc="-31" dirty="0"/>
              <a:t>satuan</a:t>
            </a:r>
            <a:r>
              <a:rPr sz="1300" spc="-225" dirty="0"/>
              <a:t> </a:t>
            </a:r>
            <a:r>
              <a:rPr sz="1300" spc="-15" dirty="0"/>
              <a:t>pendidikan</a:t>
            </a:r>
            <a:endParaRPr sz="1300"/>
          </a:p>
          <a:p>
            <a:pPr marL="362576" indent="-210180">
              <a:spcBef>
                <a:spcPts val="140"/>
              </a:spcBef>
              <a:buChar char="●"/>
              <a:tabLst>
                <a:tab pos="363211" algn="l"/>
              </a:tabLst>
            </a:pPr>
            <a:r>
              <a:rPr sz="1300" spc="-45" dirty="0"/>
              <a:t>Konteks </a:t>
            </a:r>
            <a:r>
              <a:rPr sz="1300" spc="-25" dirty="0"/>
              <a:t>dan kebijakan</a:t>
            </a:r>
            <a:r>
              <a:rPr sz="1300" spc="-240" dirty="0"/>
              <a:t> </a:t>
            </a:r>
            <a:r>
              <a:rPr sz="1300" spc="-5" dirty="0"/>
              <a:t>lokal</a:t>
            </a:r>
            <a:endParaRPr sz="1300"/>
          </a:p>
        </p:txBody>
      </p:sp>
      <p:sp>
        <p:nvSpPr>
          <p:cNvPr id="31" name="object 31"/>
          <p:cNvSpPr txBox="1"/>
          <p:nvPr/>
        </p:nvSpPr>
        <p:spPr>
          <a:xfrm>
            <a:off x="8840089" y="5480701"/>
            <a:ext cx="2670811" cy="967957"/>
          </a:xfrm>
          <a:prstGeom prst="rect">
            <a:avLst/>
          </a:prstGeom>
          <a:solidFill>
            <a:srgbClr val="FFF2CC"/>
          </a:solidFill>
        </p:spPr>
        <p:txBody>
          <a:bodyPr vert="horz" wrap="square" lIns="0" tIns="111125" rIns="0" bIns="0" rtlCol="0">
            <a:spAutoFit/>
          </a:bodyPr>
          <a:lstStyle/>
          <a:p>
            <a:pPr marL="362576" marR="565137" indent="-209545">
              <a:lnSpc>
                <a:spcPct val="108600"/>
              </a:lnSpc>
              <a:spcBef>
                <a:spcPts val="875"/>
              </a:spcBef>
              <a:buChar char="●"/>
              <a:tabLst>
                <a:tab pos="363211" algn="l"/>
              </a:tabLst>
            </a:pPr>
            <a:r>
              <a:rPr sz="1300" spc="-15" dirty="0"/>
              <a:t>Kurikulum </a:t>
            </a:r>
            <a:r>
              <a:rPr sz="1300" spc="-31" dirty="0"/>
              <a:t>operasional</a:t>
            </a:r>
            <a:r>
              <a:rPr sz="1300" spc="-229" dirty="0"/>
              <a:t> </a:t>
            </a:r>
            <a:r>
              <a:rPr sz="1300" spc="11" dirty="0"/>
              <a:t>di  </a:t>
            </a:r>
            <a:r>
              <a:rPr sz="1300" spc="-31" dirty="0"/>
              <a:t>satuan</a:t>
            </a:r>
            <a:r>
              <a:rPr sz="1300" spc="-105" dirty="0"/>
              <a:t> </a:t>
            </a:r>
            <a:r>
              <a:rPr sz="1300" spc="-15" dirty="0"/>
              <a:t>pendidikan</a:t>
            </a:r>
            <a:endParaRPr sz="1300"/>
          </a:p>
          <a:p>
            <a:pPr marL="362576" marR="211449" indent="-209545">
              <a:lnSpc>
                <a:spcPct val="108600"/>
              </a:lnSpc>
              <a:spcBef>
                <a:spcPts val="11"/>
              </a:spcBef>
              <a:buChar char="●"/>
              <a:tabLst>
                <a:tab pos="363211" algn="l"/>
              </a:tabLst>
            </a:pPr>
            <a:r>
              <a:rPr sz="1300" spc="-45" dirty="0"/>
              <a:t>Perangkat </a:t>
            </a:r>
            <a:r>
              <a:rPr sz="1300" spc="-20" dirty="0"/>
              <a:t>ajar </a:t>
            </a:r>
            <a:r>
              <a:rPr sz="1300" spc="-55" dirty="0"/>
              <a:t>yang  </a:t>
            </a:r>
            <a:r>
              <a:rPr sz="1300" spc="-31" dirty="0"/>
              <a:t>dikembangkan </a:t>
            </a:r>
            <a:r>
              <a:rPr sz="1300" spc="-65" dirty="0"/>
              <a:t>secara</a:t>
            </a:r>
            <a:r>
              <a:rPr sz="1300" spc="-235" dirty="0"/>
              <a:t> </a:t>
            </a:r>
            <a:r>
              <a:rPr sz="1300" dirty="0"/>
              <a:t>mandiri</a:t>
            </a:r>
            <a:endParaRPr sz="1300"/>
          </a:p>
        </p:txBody>
      </p:sp>
      <p:sp>
        <p:nvSpPr>
          <p:cNvPr id="32" name="object 32"/>
          <p:cNvSpPr/>
          <p:nvPr/>
        </p:nvSpPr>
        <p:spPr>
          <a:xfrm>
            <a:off x="8258163" y="6012046"/>
            <a:ext cx="582295" cy="6985"/>
          </a:xfrm>
          <a:custGeom>
            <a:avLst/>
            <a:gdLst/>
            <a:ahLst/>
            <a:cxnLst/>
            <a:rect l="l" t="t" r="r" b="b"/>
            <a:pathLst>
              <a:path w="582295" h="6985">
                <a:moveTo>
                  <a:pt x="0" y="0"/>
                </a:moveTo>
                <a:lnTo>
                  <a:pt x="581926" y="6785"/>
                </a:lnTo>
              </a:path>
            </a:pathLst>
          </a:custGeom>
          <a:ln w="9525">
            <a:solidFill>
              <a:srgbClr val="B7B7B7"/>
            </a:solidFill>
          </a:ln>
        </p:spPr>
        <p:txBody>
          <a:bodyPr wrap="square" lIns="0" tIns="0" rIns="0" bIns="0" rtlCol="0"/>
          <a:lstStyle/>
          <a:p>
            <a:endParaRPr sz="1400"/>
          </a:p>
        </p:txBody>
      </p:sp>
      <p:sp>
        <p:nvSpPr>
          <p:cNvPr id="33" name="object 33"/>
          <p:cNvSpPr txBox="1"/>
          <p:nvPr/>
        </p:nvSpPr>
        <p:spPr>
          <a:xfrm>
            <a:off x="8039087" y="2898789"/>
            <a:ext cx="1593851" cy="321242"/>
          </a:xfrm>
          <a:prstGeom prst="rect">
            <a:avLst/>
          </a:prstGeom>
        </p:spPr>
        <p:txBody>
          <a:bodyPr vert="horz" wrap="square" lIns="0" tIns="120015" rIns="0" bIns="0" rtlCol="0">
            <a:spAutoFit/>
          </a:bodyPr>
          <a:lstStyle/>
          <a:p>
            <a:pPr marL="182875">
              <a:spcBef>
                <a:spcPts val="944"/>
              </a:spcBef>
            </a:pPr>
            <a:r>
              <a:rPr sz="1300" spc="-35" dirty="0"/>
              <a:t>Standar</a:t>
            </a:r>
            <a:r>
              <a:rPr sz="1300" spc="-111" dirty="0"/>
              <a:t> </a:t>
            </a:r>
            <a:r>
              <a:rPr sz="1300" spc="-35" dirty="0"/>
              <a:t>Penilaian</a:t>
            </a:r>
            <a:endParaRPr sz="1300"/>
          </a:p>
        </p:txBody>
      </p:sp>
      <p:grpSp>
        <p:nvGrpSpPr>
          <p:cNvPr id="34" name="object 34"/>
          <p:cNvGrpSpPr/>
          <p:nvPr/>
        </p:nvGrpSpPr>
        <p:grpSpPr>
          <a:xfrm>
            <a:off x="1621473" y="2459037"/>
            <a:ext cx="10060305" cy="1932939"/>
            <a:chOff x="1621472" y="2459037"/>
            <a:chExt cx="10060305" cy="1932939"/>
          </a:xfrm>
        </p:grpSpPr>
        <p:sp>
          <p:nvSpPr>
            <p:cNvPr id="35" name="object 35"/>
            <p:cNvSpPr/>
            <p:nvPr/>
          </p:nvSpPr>
          <p:spPr>
            <a:xfrm>
              <a:off x="7783830" y="2463800"/>
              <a:ext cx="843280" cy="656590"/>
            </a:xfrm>
            <a:custGeom>
              <a:avLst/>
              <a:gdLst/>
              <a:ahLst/>
              <a:cxnLst/>
              <a:rect l="l" t="t" r="r" b="b"/>
              <a:pathLst>
                <a:path w="843279" h="656589">
                  <a:moveTo>
                    <a:pt x="589280" y="0"/>
                  </a:moveTo>
                  <a:lnTo>
                    <a:pt x="843280" y="0"/>
                  </a:lnTo>
                  <a:lnTo>
                    <a:pt x="843280" y="327660"/>
                  </a:lnTo>
                  <a:lnTo>
                    <a:pt x="0" y="327660"/>
                  </a:lnTo>
                  <a:lnTo>
                    <a:pt x="0" y="656590"/>
                  </a:lnTo>
                  <a:lnTo>
                    <a:pt x="254000" y="656590"/>
                  </a:lnTo>
                </a:path>
              </a:pathLst>
            </a:custGeom>
            <a:ln w="9525">
              <a:solidFill>
                <a:srgbClr val="F3F3F3"/>
              </a:solidFill>
            </a:ln>
          </p:spPr>
          <p:txBody>
            <a:bodyPr wrap="square" lIns="0" tIns="0" rIns="0" bIns="0" rtlCol="0"/>
            <a:lstStyle/>
            <a:p>
              <a:endParaRPr sz="1400"/>
            </a:p>
          </p:txBody>
        </p:sp>
        <p:sp>
          <p:nvSpPr>
            <p:cNvPr id="36" name="object 36"/>
            <p:cNvSpPr/>
            <p:nvPr/>
          </p:nvSpPr>
          <p:spPr>
            <a:xfrm>
              <a:off x="2641587" y="3578352"/>
              <a:ext cx="9025890" cy="799465"/>
            </a:xfrm>
            <a:custGeom>
              <a:avLst/>
              <a:gdLst/>
              <a:ahLst/>
              <a:cxnLst/>
              <a:rect l="l" t="t" r="r" b="b"/>
              <a:pathLst>
                <a:path w="9025890" h="799464">
                  <a:moveTo>
                    <a:pt x="0" y="0"/>
                  </a:moveTo>
                  <a:lnTo>
                    <a:pt x="9025496" y="0"/>
                  </a:lnTo>
                  <a:lnTo>
                    <a:pt x="9025496" y="799199"/>
                  </a:lnTo>
                  <a:lnTo>
                    <a:pt x="0" y="799199"/>
                  </a:lnTo>
                  <a:lnTo>
                    <a:pt x="0" y="0"/>
                  </a:lnTo>
                  <a:close/>
                </a:path>
              </a:pathLst>
            </a:custGeom>
            <a:ln w="28575">
              <a:solidFill>
                <a:srgbClr val="3D85C6"/>
              </a:solidFill>
            </a:ln>
          </p:spPr>
          <p:txBody>
            <a:bodyPr wrap="square" lIns="0" tIns="0" rIns="0" bIns="0" rtlCol="0"/>
            <a:lstStyle/>
            <a:p>
              <a:endParaRPr sz="1400"/>
            </a:p>
          </p:txBody>
        </p:sp>
        <p:sp>
          <p:nvSpPr>
            <p:cNvPr id="37" name="object 37"/>
            <p:cNvSpPr/>
            <p:nvPr/>
          </p:nvSpPr>
          <p:spPr>
            <a:xfrm>
              <a:off x="6750266" y="3414153"/>
              <a:ext cx="442595" cy="310515"/>
            </a:xfrm>
            <a:custGeom>
              <a:avLst/>
              <a:gdLst/>
              <a:ahLst/>
              <a:cxnLst/>
              <a:rect l="l" t="t" r="r" b="b"/>
              <a:pathLst>
                <a:path w="442595" h="310514">
                  <a:moveTo>
                    <a:pt x="442493" y="155105"/>
                  </a:moveTo>
                  <a:lnTo>
                    <a:pt x="0" y="155105"/>
                  </a:lnTo>
                  <a:lnTo>
                    <a:pt x="221246" y="310197"/>
                  </a:lnTo>
                  <a:lnTo>
                    <a:pt x="442493" y="155105"/>
                  </a:lnTo>
                  <a:close/>
                </a:path>
                <a:path w="442595" h="310514">
                  <a:moveTo>
                    <a:pt x="331863" y="0"/>
                  </a:moveTo>
                  <a:lnTo>
                    <a:pt x="110616" y="0"/>
                  </a:lnTo>
                  <a:lnTo>
                    <a:pt x="110616" y="155105"/>
                  </a:lnTo>
                  <a:lnTo>
                    <a:pt x="331863" y="155105"/>
                  </a:lnTo>
                  <a:lnTo>
                    <a:pt x="331863" y="0"/>
                  </a:lnTo>
                  <a:close/>
                </a:path>
              </a:pathLst>
            </a:custGeom>
            <a:solidFill>
              <a:srgbClr val="666666"/>
            </a:solidFill>
          </p:spPr>
          <p:txBody>
            <a:bodyPr wrap="square" lIns="0" tIns="0" rIns="0" bIns="0" rtlCol="0"/>
            <a:lstStyle/>
            <a:p>
              <a:endParaRPr sz="1400"/>
            </a:p>
          </p:txBody>
        </p:sp>
        <p:sp>
          <p:nvSpPr>
            <p:cNvPr id="38" name="object 38"/>
            <p:cNvSpPr/>
            <p:nvPr/>
          </p:nvSpPr>
          <p:spPr>
            <a:xfrm>
              <a:off x="1635760" y="3190240"/>
              <a:ext cx="990600" cy="787400"/>
            </a:xfrm>
            <a:custGeom>
              <a:avLst/>
              <a:gdLst/>
              <a:ahLst/>
              <a:cxnLst/>
              <a:rect l="l" t="t" r="r" b="b"/>
              <a:pathLst>
                <a:path w="990600" h="787400">
                  <a:moveTo>
                    <a:pt x="0" y="0"/>
                  </a:moveTo>
                  <a:lnTo>
                    <a:pt x="0" y="787400"/>
                  </a:lnTo>
                  <a:lnTo>
                    <a:pt x="990600" y="787400"/>
                  </a:lnTo>
                </a:path>
              </a:pathLst>
            </a:custGeom>
            <a:ln w="28575">
              <a:solidFill>
                <a:srgbClr val="3D85C6"/>
              </a:solidFill>
            </a:ln>
          </p:spPr>
          <p:txBody>
            <a:bodyPr wrap="square" lIns="0" tIns="0" rIns="0" bIns="0" rtlCol="0"/>
            <a:lstStyle/>
            <a:p>
              <a:endParaRPr sz="1400"/>
            </a:p>
          </p:txBody>
        </p:sp>
        <p:sp>
          <p:nvSpPr>
            <p:cNvPr id="39" name="object 39"/>
            <p:cNvSpPr/>
            <p:nvPr/>
          </p:nvSpPr>
          <p:spPr>
            <a:xfrm>
              <a:off x="6971449" y="2709290"/>
              <a:ext cx="0" cy="170815"/>
            </a:xfrm>
            <a:custGeom>
              <a:avLst/>
              <a:gdLst/>
              <a:ahLst/>
              <a:cxnLst/>
              <a:rect l="l" t="t" r="r" b="b"/>
              <a:pathLst>
                <a:path h="170814">
                  <a:moveTo>
                    <a:pt x="0" y="0"/>
                  </a:moveTo>
                  <a:lnTo>
                    <a:pt x="0" y="170366"/>
                  </a:lnTo>
                </a:path>
              </a:pathLst>
            </a:custGeom>
            <a:ln w="9525">
              <a:solidFill>
                <a:srgbClr val="FFFFFF"/>
              </a:solidFill>
            </a:ln>
          </p:spPr>
          <p:txBody>
            <a:bodyPr wrap="square" lIns="0" tIns="0" rIns="0" bIns="0" rtlCol="0"/>
            <a:lstStyle/>
            <a:p>
              <a:endParaRPr sz="1400"/>
            </a:p>
          </p:txBody>
        </p:sp>
        <p:sp>
          <p:nvSpPr>
            <p:cNvPr id="40" name="object 40"/>
            <p:cNvSpPr/>
            <p:nvPr/>
          </p:nvSpPr>
          <p:spPr>
            <a:xfrm>
              <a:off x="6950963" y="2882836"/>
              <a:ext cx="41275" cy="41275"/>
            </a:xfrm>
            <a:custGeom>
              <a:avLst/>
              <a:gdLst/>
              <a:ahLst/>
              <a:cxnLst/>
              <a:rect l="l" t="t" r="r" b="b"/>
              <a:pathLst>
                <a:path w="41275" h="41275">
                  <a:moveTo>
                    <a:pt x="40957" y="0"/>
                  </a:moveTo>
                  <a:lnTo>
                    <a:pt x="0" y="0"/>
                  </a:lnTo>
                  <a:lnTo>
                    <a:pt x="20485" y="40957"/>
                  </a:lnTo>
                  <a:lnTo>
                    <a:pt x="40957" y="0"/>
                  </a:lnTo>
                  <a:close/>
                </a:path>
              </a:pathLst>
            </a:custGeom>
            <a:solidFill>
              <a:srgbClr val="FFFFFF"/>
            </a:solidFill>
          </p:spPr>
          <p:txBody>
            <a:bodyPr wrap="square" lIns="0" tIns="0" rIns="0" bIns="0" rtlCol="0"/>
            <a:lstStyle/>
            <a:p>
              <a:endParaRPr sz="1400"/>
            </a:p>
          </p:txBody>
        </p:sp>
      </p:grpSp>
      <p:sp>
        <p:nvSpPr>
          <p:cNvPr id="41" name="object 41"/>
          <p:cNvSpPr txBox="1"/>
          <p:nvPr/>
        </p:nvSpPr>
        <p:spPr>
          <a:xfrm>
            <a:off x="539073" y="1046684"/>
            <a:ext cx="2137411" cy="2077492"/>
          </a:xfrm>
          <a:prstGeom prst="rect">
            <a:avLst/>
          </a:prstGeom>
        </p:spPr>
        <p:txBody>
          <a:bodyPr vert="horz" wrap="square" lIns="0" tIns="25400" rIns="0" bIns="0" rtlCol="0">
            <a:spAutoFit/>
          </a:bodyPr>
          <a:lstStyle/>
          <a:p>
            <a:pPr marL="12700" marR="5080">
              <a:lnSpc>
                <a:spcPts val="2000"/>
              </a:lnSpc>
              <a:spcBef>
                <a:spcPts val="200"/>
              </a:spcBef>
            </a:pPr>
            <a:r>
              <a:rPr sz="1700" b="1" spc="-5" dirty="0">
                <a:solidFill>
                  <a:srgbClr val="0B5394"/>
                </a:solidFill>
              </a:rPr>
              <a:t>Kerangka Dasar  </a:t>
            </a:r>
            <a:r>
              <a:rPr sz="1700" b="1" dirty="0">
                <a:solidFill>
                  <a:srgbClr val="0B5394"/>
                </a:solidFill>
              </a:rPr>
              <a:t>Kurikulum  </a:t>
            </a:r>
            <a:r>
              <a:rPr sz="1700" b="1" spc="-5" dirty="0">
                <a:solidFill>
                  <a:srgbClr val="666666"/>
                </a:solidFill>
              </a:rPr>
              <a:t>ditetapkan oleh  Pemerintah Pusat  </a:t>
            </a:r>
            <a:r>
              <a:rPr sz="1700" b="1" dirty="0">
                <a:solidFill>
                  <a:srgbClr val="666666"/>
                </a:solidFill>
              </a:rPr>
              <a:t>dengan </a:t>
            </a:r>
            <a:r>
              <a:rPr sz="1700" b="1" spc="-5" dirty="0">
                <a:solidFill>
                  <a:srgbClr val="666666"/>
                </a:solidFill>
              </a:rPr>
              <a:t>mengacu  </a:t>
            </a:r>
            <a:r>
              <a:rPr sz="1700" b="1" dirty="0">
                <a:solidFill>
                  <a:srgbClr val="666666"/>
                </a:solidFill>
              </a:rPr>
              <a:t>pada </a:t>
            </a:r>
            <a:r>
              <a:rPr sz="1700" b="1" spc="-25" dirty="0">
                <a:solidFill>
                  <a:srgbClr val="666666"/>
                </a:solidFill>
              </a:rPr>
              <a:t>Tujuan  </a:t>
            </a:r>
            <a:r>
              <a:rPr sz="1700" b="1" spc="-5" dirty="0">
                <a:solidFill>
                  <a:srgbClr val="666666"/>
                </a:solidFill>
              </a:rPr>
              <a:t>Pendidikan</a:t>
            </a:r>
            <a:r>
              <a:rPr sz="1700" b="1" spc="-51" dirty="0">
                <a:solidFill>
                  <a:srgbClr val="666666"/>
                </a:solidFill>
              </a:rPr>
              <a:t> </a:t>
            </a:r>
            <a:r>
              <a:rPr sz="1700" b="1" spc="-5" dirty="0">
                <a:solidFill>
                  <a:srgbClr val="666666"/>
                </a:solidFill>
              </a:rPr>
              <a:t>Nasional  dan</a:t>
            </a:r>
            <a:r>
              <a:rPr sz="1700" b="1" spc="-11" dirty="0">
                <a:solidFill>
                  <a:srgbClr val="666666"/>
                </a:solidFill>
              </a:rPr>
              <a:t> </a:t>
            </a:r>
            <a:r>
              <a:rPr sz="1700" b="1" dirty="0">
                <a:solidFill>
                  <a:srgbClr val="666666"/>
                </a:solidFill>
              </a:rPr>
              <a:t>SNP</a:t>
            </a:r>
            <a:endParaRPr sz="1700"/>
          </a:p>
        </p:txBody>
      </p:sp>
      <p:sp>
        <p:nvSpPr>
          <p:cNvPr id="42" name="object 42"/>
          <p:cNvSpPr txBox="1"/>
          <p:nvPr/>
        </p:nvSpPr>
        <p:spPr>
          <a:xfrm>
            <a:off x="962150" y="4575482"/>
            <a:ext cx="5713095" cy="391710"/>
          </a:xfrm>
          <a:prstGeom prst="rect">
            <a:avLst/>
          </a:prstGeom>
          <a:solidFill>
            <a:srgbClr val="CFE2F3"/>
          </a:solidFill>
        </p:spPr>
        <p:txBody>
          <a:bodyPr vert="horz" wrap="square" lIns="0" tIns="20320" rIns="0" bIns="0" rtlCol="0">
            <a:spAutoFit/>
          </a:bodyPr>
          <a:lstStyle/>
          <a:p>
            <a:pPr marL="562597" marR="156841" indent="-398770">
              <a:lnSpc>
                <a:spcPct val="104200"/>
              </a:lnSpc>
              <a:spcBef>
                <a:spcPts val="160"/>
              </a:spcBef>
            </a:pPr>
            <a:r>
              <a:rPr sz="1200" b="1" spc="-25" dirty="0">
                <a:latin typeface="Trebuchet MS"/>
                <a:cs typeface="Trebuchet MS"/>
              </a:rPr>
              <a:t>Contoh</a:t>
            </a:r>
            <a:r>
              <a:rPr sz="1200" b="1" spc="-111" dirty="0">
                <a:latin typeface="Trebuchet MS"/>
                <a:cs typeface="Trebuchet MS"/>
              </a:rPr>
              <a:t> </a:t>
            </a:r>
            <a:r>
              <a:rPr sz="1200" b="1" spc="-20" dirty="0">
                <a:latin typeface="Trebuchet MS"/>
                <a:cs typeface="Trebuchet MS"/>
              </a:rPr>
              <a:t>Perangkat</a:t>
            </a:r>
            <a:r>
              <a:rPr sz="1200" b="1" spc="-111" dirty="0">
                <a:latin typeface="Trebuchet MS"/>
                <a:cs typeface="Trebuchet MS"/>
              </a:rPr>
              <a:t> </a:t>
            </a:r>
            <a:r>
              <a:rPr sz="1200" b="1" spc="-60" dirty="0">
                <a:latin typeface="Trebuchet MS"/>
                <a:cs typeface="Trebuchet MS"/>
              </a:rPr>
              <a:t>Ajar:</a:t>
            </a:r>
            <a:r>
              <a:rPr sz="1200" b="1" spc="-111" dirty="0">
                <a:latin typeface="Trebuchet MS"/>
                <a:cs typeface="Trebuchet MS"/>
              </a:rPr>
              <a:t> </a:t>
            </a:r>
            <a:r>
              <a:rPr sz="1200" spc="-40" dirty="0"/>
              <a:t>Buku</a:t>
            </a:r>
            <a:r>
              <a:rPr sz="1200" spc="-91" dirty="0"/>
              <a:t> Teks </a:t>
            </a:r>
            <a:r>
              <a:rPr sz="1200" spc="-40" dirty="0"/>
              <a:t>Pelajaran,</a:t>
            </a:r>
            <a:r>
              <a:rPr sz="1200" spc="-91" dirty="0"/>
              <a:t> </a:t>
            </a:r>
            <a:r>
              <a:rPr sz="1200" spc="-51" dirty="0"/>
              <a:t>Bahan</a:t>
            </a:r>
            <a:r>
              <a:rPr sz="1200" spc="-91" dirty="0"/>
              <a:t> </a:t>
            </a:r>
            <a:r>
              <a:rPr sz="1200" spc="-55" dirty="0"/>
              <a:t>Ajar,</a:t>
            </a:r>
            <a:r>
              <a:rPr sz="1200" spc="-91" dirty="0"/>
              <a:t> </a:t>
            </a:r>
            <a:r>
              <a:rPr sz="1200" dirty="0"/>
              <a:t>modul</a:t>
            </a:r>
            <a:r>
              <a:rPr sz="1200" spc="-85" dirty="0"/>
              <a:t> </a:t>
            </a:r>
            <a:r>
              <a:rPr sz="1200" spc="-15" dirty="0"/>
              <a:t>ajar</a:t>
            </a:r>
            <a:r>
              <a:rPr sz="1200" spc="-91" dirty="0"/>
              <a:t> </a:t>
            </a:r>
            <a:r>
              <a:rPr sz="1200" spc="-20" dirty="0"/>
              <a:t>mata</a:t>
            </a:r>
            <a:r>
              <a:rPr sz="1200" spc="-91" dirty="0"/>
              <a:t> </a:t>
            </a:r>
            <a:r>
              <a:rPr sz="1200" spc="-25" dirty="0"/>
              <a:t>pelajaran  dan</a:t>
            </a:r>
            <a:r>
              <a:rPr sz="1200" spc="-95" dirty="0"/>
              <a:t> </a:t>
            </a:r>
            <a:r>
              <a:rPr sz="1200" spc="-15" dirty="0"/>
              <a:t>projek</a:t>
            </a:r>
            <a:r>
              <a:rPr sz="1200" spc="-91" dirty="0"/>
              <a:t> </a:t>
            </a:r>
            <a:r>
              <a:rPr sz="1200" spc="11" dirty="0"/>
              <a:t>profil</a:t>
            </a:r>
            <a:r>
              <a:rPr sz="1200" spc="-95" dirty="0"/>
              <a:t> </a:t>
            </a:r>
            <a:r>
              <a:rPr sz="1200" spc="-15" dirty="0"/>
              <a:t>pelajar</a:t>
            </a:r>
            <a:r>
              <a:rPr sz="1200" spc="-91" dirty="0"/>
              <a:t> </a:t>
            </a:r>
            <a:r>
              <a:rPr sz="1200" spc="-51" dirty="0"/>
              <a:t>Pancasila,</a:t>
            </a:r>
            <a:r>
              <a:rPr sz="1200" spc="-91" dirty="0"/>
              <a:t> </a:t>
            </a:r>
            <a:r>
              <a:rPr sz="1200" spc="-15" dirty="0"/>
              <a:t>contoh</a:t>
            </a:r>
            <a:r>
              <a:rPr sz="1200" spc="-95" dirty="0"/>
              <a:t> </a:t>
            </a:r>
            <a:r>
              <a:rPr sz="1200" spc="-5" dirty="0"/>
              <a:t>kurikulum</a:t>
            </a:r>
            <a:r>
              <a:rPr sz="1200" spc="-91" dirty="0"/>
              <a:t> </a:t>
            </a:r>
            <a:r>
              <a:rPr sz="1200" spc="-31" dirty="0"/>
              <a:t>satuan</a:t>
            </a:r>
            <a:r>
              <a:rPr sz="1200" spc="-95" dirty="0"/>
              <a:t> </a:t>
            </a:r>
            <a:r>
              <a:rPr sz="1200" spc="-15" dirty="0"/>
              <a:t>pendidikan</a:t>
            </a:r>
            <a:endParaRPr sz="1200"/>
          </a:p>
        </p:txBody>
      </p:sp>
      <p:grpSp>
        <p:nvGrpSpPr>
          <p:cNvPr id="43" name="object 43"/>
          <p:cNvGrpSpPr/>
          <p:nvPr/>
        </p:nvGrpSpPr>
        <p:grpSpPr>
          <a:xfrm>
            <a:off x="6674930" y="4377577"/>
            <a:ext cx="518159" cy="799465"/>
            <a:chOff x="6674929" y="4377575"/>
            <a:chExt cx="518159" cy="799465"/>
          </a:xfrm>
        </p:grpSpPr>
        <p:sp>
          <p:nvSpPr>
            <p:cNvPr id="44" name="object 44"/>
            <p:cNvSpPr/>
            <p:nvPr/>
          </p:nvSpPr>
          <p:spPr>
            <a:xfrm>
              <a:off x="6750304" y="4377575"/>
              <a:ext cx="442595" cy="799465"/>
            </a:xfrm>
            <a:custGeom>
              <a:avLst/>
              <a:gdLst/>
              <a:ahLst/>
              <a:cxnLst/>
              <a:rect l="l" t="t" r="r" b="b"/>
              <a:pathLst>
                <a:path w="442595" h="799464">
                  <a:moveTo>
                    <a:pt x="442493" y="577951"/>
                  </a:moveTo>
                  <a:lnTo>
                    <a:pt x="0" y="577951"/>
                  </a:lnTo>
                  <a:lnTo>
                    <a:pt x="221246" y="799198"/>
                  </a:lnTo>
                  <a:lnTo>
                    <a:pt x="442493" y="577951"/>
                  </a:lnTo>
                  <a:close/>
                </a:path>
                <a:path w="442595" h="799464">
                  <a:moveTo>
                    <a:pt x="331863" y="0"/>
                  </a:moveTo>
                  <a:lnTo>
                    <a:pt x="110617" y="0"/>
                  </a:lnTo>
                  <a:lnTo>
                    <a:pt x="110617" y="577951"/>
                  </a:lnTo>
                  <a:lnTo>
                    <a:pt x="331863" y="577951"/>
                  </a:lnTo>
                  <a:lnTo>
                    <a:pt x="331863" y="0"/>
                  </a:lnTo>
                  <a:close/>
                </a:path>
              </a:pathLst>
            </a:custGeom>
            <a:solidFill>
              <a:srgbClr val="666666"/>
            </a:solidFill>
          </p:spPr>
          <p:txBody>
            <a:bodyPr wrap="square" lIns="0" tIns="0" rIns="0" bIns="0" rtlCol="0"/>
            <a:lstStyle/>
            <a:p>
              <a:endParaRPr sz="1400"/>
            </a:p>
          </p:txBody>
        </p:sp>
        <p:sp>
          <p:nvSpPr>
            <p:cNvPr id="45" name="object 45"/>
            <p:cNvSpPr/>
            <p:nvPr/>
          </p:nvSpPr>
          <p:spPr>
            <a:xfrm>
              <a:off x="6674929" y="4859324"/>
              <a:ext cx="267970" cy="0"/>
            </a:xfrm>
            <a:custGeom>
              <a:avLst/>
              <a:gdLst/>
              <a:ahLst/>
              <a:cxnLst/>
              <a:rect l="l" t="t" r="r" b="b"/>
              <a:pathLst>
                <a:path w="267970">
                  <a:moveTo>
                    <a:pt x="0" y="0"/>
                  </a:moveTo>
                  <a:lnTo>
                    <a:pt x="267600" y="0"/>
                  </a:lnTo>
                </a:path>
              </a:pathLst>
            </a:custGeom>
            <a:ln w="28575">
              <a:solidFill>
                <a:srgbClr val="666666"/>
              </a:solidFill>
            </a:ln>
          </p:spPr>
          <p:txBody>
            <a:bodyPr wrap="square" lIns="0" tIns="0" rIns="0" bIns="0" rtlCol="0"/>
            <a:lstStyle/>
            <a:p>
              <a:endParaRPr sz="1400"/>
            </a:p>
          </p:txBody>
        </p:sp>
      </p:grpSp>
    </p:spTree>
    <p:extLst>
      <p:ext uri="{BB962C8B-B14F-4D97-AF65-F5344CB8AC3E}">
        <p14:creationId xmlns:p14="http://schemas.microsoft.com/office/powerpoint/2010/main" val="3241161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11728" y="6429247"/>
            <a:ext cx="288713" cy="53340"/>
          </a:xfrm>
          <a:custGeom>
            <a:avLst/>
            <a:gdLst/>
            <a:ahLst/>
            <a:cxnLst/>
            <a:rect l="l" t="t" r="r" b="b"/>
            <a:pathLst>
              <a:path w="216535" h="40004">
                <a:moveTo>
                  <a:pt x="10414" y="39623"/>
                </a:moveTo>
                <a:lnTo>
                  <a:pt x="205867" y="39623"/>
                </a:lnTo>
                <a:lnTo>
                  <a:pt x="211709" y="39623"/>
                </a:lnTo>
                <a:lnTo>
                  <a:pt x="216408" y="30721"/>
                </a:lnTo>
                <a:lnTo>
                  <a:pt x="216408" y="19926"/>
                </a:lnTo>
                <a:lnTo>
                  <a:pt x="216408" y="8902"/>
                </a:lnTo>
                <a:lnTo>
                  <a:pt x="211709" y="0"/>
                </a:lnTo>
                <a:lnTo>
                  <a:pt x="205867" y="0"/>
                </a:lnTo>
                <a:lnTo>
                  <a:pt x="10414" y="0"/>
                </a:lnTo>
                <a:lnTo>
                  <a:pt x="4699" y="0"/>
                </a:lnTo>
                <a:lnTo>
                  <a:pt x="0" y="8902"/>
                </a:lnTo>
                <a:lnTo>
                  <a:pt x="0" y="19926"/>
                </a:lnTo>
                <a:lnTo>
                  <a:pt x="0" y="30721"/>
                </a:lnTo>
                <a:lnTo>
                  <a:pt x="4699" y="39623"/>
                </a:lnTo>
                <a:lnTo>
                  <a:pt x="10414" y="39623"/>
                </a:lnTo>
                <a:close/>
              </a:path>
            </a:pathLst>
          </a:custGeom>
          <a:ln w="6096">
            <a:solidFill>
              <a:srgbClr val="394767"/>
            </a:solidFill>
          </a:ln>
        </p:spPr>
        <p:txBody>
          <a:bodyPr wrap="square" lIns="0" tIns="0" rIns="0" bIns="0" rtlCol="0"/>
          <a:lstStyle/>
          <a:p>
            <a:endParaRPr sz="2400"/>
          </a:p>
        </p:txBody>
      </p:sp>
      <p:pic>
        <p:nvPicPr>
          <p:cNvPr id="3" name="object 3"/>
          <p:cNvPicPr/>
          <p:nvPr/>
        </p:nvPicPr>
        <p:blipFill>
          <a:blip r:embed="rId2" cstate="print"/>
          <a:stretch>
            <a:fillRect/>
          </a:stretch>
        </p:blipFill>
        <p:spPr>
          <a:xfrm>
            <a:off x="810785" y="4637023"/>
            <a:ext cx="93455" cy="95503"/>
          </a:xfrm>
          <a:prstGeom prst="rect">
            <a:avLst/>
          </a:prstGeom>
        </p:spPr>
      </p:pic>
      <p:pic>
        <p:nvPicPr>
          <p:cNvPr id="4" name="object 4"/>
          <p:cNvPicPr/>
          <p:nvPr/>
        </p:nvPicPr>
        <p:blipFill>
          <a:blip r:embed="rId3" cstate="print"/>
          <a:stretch>
            <a:fillRect/>
          </a:stretch>
        </p:blipFill>
        <p:spPr>
          <a:xfrm>
            <a:off x="997729" y="1658111"/>
            <a:ext cx="93455" cy="93471"/>
          </a:xfrm>
          <a:prstGeom prst="rect">
            <a:avLst/>
          </a:prstGeom>
        </p:spPr>
      </p:pic>
      <p:pic>
        <p:nvPicPr>
          <p:cNvPr id="5" name="object 5"/>
          <p:cNvPicPr/>
          <p:nvPr/>
        </p:nvPicPr>
        <p:blipFill>
          <a:blip r:embed="rId4" cstate="print"/>
          <a:stretch>
            <a:fillRect/>
          </a:stretch>
        </p:blipFill>
        <p:spPr>
          <a:xfrm>
            <a:off x="501921" y="1036320"/>
            <a:ext cx="95487" cy="93472"/>
          </a:xfrm>
          <a:prstGeom prst="rect">
            <a:avLst/>
          </a:prstGeom>
        </p:spPr>
      </p:pic>
      <p:pic>
        <p:nvPicPr>
          <p:cNvPr id="6" name="object 6"/>
          <p:cNvPicPr/>
          <p:nvPr/>
        </p:nvPicPr>
        <p:blipFill>
          <a:blip r:embed="rId5" cstate="print"/>
          <a:stretch>
            <a:fillRect/>
          </a:stretch>
        </p:blipFill>
        <p:spPr>
          <a:xfrm>
            <a:off x="733569" y="6098031"/>
            <a:ext cx="93455" cy="93455"/>
          </a:xfrm>
          <a:prstGeom prst="rect">
            <a:avLst/>
          </a:prstGeom>
        </p:spPr>
      </p:pic>
      <p:pic>
        <p:nvPicPr>
          <p:cNvPr id="7" name="object 7"/>
          <p:cNvPicPr/>
          <p:nvPr/>
        </p:nvPicPr>
        <p:blipFill>
          <a:blip r:embed="rId6" cstate="print"/>
          <a:stretch>
            <a:fillRect/>
          </a:stretch>
        </p:blipFill>
        <p:spPr>
          <a:xfrm>
            <a:off x="589297" y="3716527"/>
            <a:ext cx="93455" cy="95504"/>
          </a:xfrm>
          <a:prstGeom prst="rect">
            <a:avLst/>
          </a:prstGeom>
        </p:spPr>
      </p:pic>
      <p:sp>
        <p:nvSpPr>
          <p:cNvPr id="8" name="object 8"/>
          <p:cNvSpPr/>
          <p:nvPr/>
        </p:nvSpPr>
        <p:spPr>
          <a:xfrm>
            <a:off x="434849" y="2397761"/>
            <a:ext cx="400473" cy="53340"/>
          </a:xfrm>
          <a:custGeom>
            <a:avLst/>
            <a:gdLst/>
            <a:ahLst/>
            <a:cxnLst/>
            <a:rect l="l" t="t" r="r" b="b"/>
            <a:pathLst>
              <a:path w="300355" h="40005">
                <a:moveTo>
                  <a:pt x="14414" y="39624"/>
                </a:moveTo>
                <a:lnTo>
                  <a:pt x="285661" y="39624"/>
                </a:lnTo>
                <a:lnTo>
                  <a:pt x="293712" y="39624"/>
                </a:lnTo>
                <a:lnTo>
                  <a:pt x="300228" y="30733"/>
                </a:lnTo>
                <a:lnTo>
                  <a:pt x="300228" y="19938"/>
                </a:lnTo>
                <a:lnTo>
                  <a:pt x="300228"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pic>
        <p:nvPicPr>
          <p:cNvPr id="9" name="object 9"/>
          <p:cNvPicPr/>
          <p:nvPr/>
        </p:nvPicPr>
        <p:blipFill>
          <a:blip r:embed="rId7" cstate="print"/>
          <a:stretch>
            <a:fillRect/>
          </a:stretch>
        </p:blipFill>
        <p:spPr>
          <a:xfrm>
            <a:off x="1828801" y="430784"/>
            <a:ext cx="93471" cy="93472"/>
          </a:xfrm>
          <a:prstGeom prst="rect">
            <a:avLst/>
          </a:prstGeom>
        </p:spPr>
      </p:pic>
      <p:pic>
        <p:nvPicPr>
          <p:cNvPr id="10" name="object 10"/>
          <p:cNvPicPr/>
          <p:nvPr/>
        </p:nvPicPr>
        <p:blipFill>
          <a:blip r:embed="rId8" cstate="print"/>
          <a:stretch>
            <a:fillRect/>
          </a:stretch>
        </p:blipFill>
        <p:spPr>
          <a:xfrm>
            <a:off x="1828801" y="6408929"/>
            <a:ext cx="93471" cy="93455"/>
          </a:xfrm>
          <a:prstGeom prst="rect">
            <a:avLst/>
          </a:prstGeom>
        </p:spPr>
      </p:pic>
      <p:sp>
        <p:nvSpPr>
          <p:cNvPr id="11" name="object 11"/>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2" name="object 12"/>
          <p:cNvSpPr/>
          <p:nvPr/>
        </p:nvSpPr>
        <p:spPr>
          <a:xfrm>
            <a:off x="493776" y="1428497"/>
            <a:ext cx="400473" cy="53340"/>
          </a:xfrm>
          <a:custGeom>
            <a:avLst/>
            <a:gdLst/>
            <a:ahLst/>
            <a:cxnLst/>
            <a:rect l="l" t="t" r="r" b="b"/>
            <a:pathLst>
              <a:path w="300355" h="40005">
                <a:moveTo>
                  <a:pt x="14414" y="39624"/>
                </a:moveTo>
                <a:lnTo>
                  <a:pt x="285661" y="39624"/>
                </a:lnTo>
                <a:lnTo>
                  <a:pt x="293712" y="39624"/>
                </a:lnTo>
                <a:lnTo>
                  <a:pt x="300227" y="30733"/>
                </a:lnTo>
                <a:lnTo>
                  <a:pt x="300227" y="19938"/>
                </a:lnTo>
                <a:lnTo>
                  <a:pt x="300227"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grpSp>
        <p:nvGrpSpPr>
          <p:cNvPr id="13" name="object 13"/>
          <p:cNvGrpSpPr/>
          <p:nvPr/>
        </p:nvGrpSpPr>
        <p:grpSpPr>
          <a:xfrm>
            <a:off x="1007872" y="463297"/>
            <a:ext cx="10068560" cy="5785273"/>
            <a:chOff x="755904" y="347472"/>
            <a:chExt cx="7551420" cy="4338955"/>
          </a:xfrm>
        </p:grpSpPr>
        <p:pic>
          <p:nvPicPr>
            <p:cNvPr id="14" name="object 14"/>
            <p:cNvPicPr/>
            <p:nvPr/>
          </p:nvPicPr>
          <p:blipFill>
            <a:blip r:embed="rId9" cstate="print"/>
            <a:stretch>
              <a:fillRect/>
            </a:stretch>
          </p:blipFill>
          <p:spPr>
            <a:xfrm>
              <a:off x="1053084" y="842772"/>
              <a:ext cx="6998208" cy="3843528"/>
            </a:xfrm>
            <a:prstGeom prst="rect">
              <a:avLst/>
            </a:prstGeom>
          </p:spPr>
        </p:pic>
        <p:sp>
          <p:nvSpPr>
            <p:cNvPr id="15" name="object 15"/>
            <p:cNvSpPr/>
            <p:nvPr/>
          </p:nvSpPr>
          <p:spPr>
            <a:xfrm>
              <a:off x="1112520" y="882395"/>
              <a:ext cx="6879590" cy="3726179"/>
            </a:xfrm>
            <a:custGeom>
              <a:avLst/>
              <a:gdLst/>
              <a:ahLst/>
              <a:cxnLst/>
              <a:rect l="l" t="t" r="r" b="b"/>
              <a:pathLst>
                <a:path w="6879590" h="3726179">
                  <a:moveTo>
                    <a:pt x="6685153" y="0"/>
                  </a:moveTo>
                  <a:lnTo>
                    <a:pt x="194183" y="0"/>
                  </a:lnTo>
                  <a:lnTo>
                    <a:pt x="149660" y="5131"/>
                  </a:lnTo>
                  <a:lnTo>
                    <a:pt x="108788" y="19746"/>
                  </a:lnTo>
                  <a:lnTo>
                    <a:pt x="72733" y="42677"/>
                  </a:lnTo>
                  <a:lnTo>
                    <a:pt x="42661" y="72755"/>
                  </a:lnTo>
                  <a:lnTo>
                    <a:pt x="19737" y="108810"/>
                  </a:lnTo>
                  <a:lnTo>
                    <a:pt x="5128" y="149676"/>
                  </a:lnTo>
                  <a:lnTo>
                    <a:pt x="0" y="194182"/>
                  </a:lnTo>
                  <a:lnTo>
                    <a:pt x="0" y="3531971"/>
                  </a:lnTo>
                  <a:lnTo>
                    <a:pt x="5128" y="3576503"/>
                  </a:lnTo>
                  <a:lnTo>
                    <a:pt x="19737" y="3617382"/>
                  </a:lnTo>
                  <a:lnTo>
                    <a:pt x="42661" y="3653441"/>
                  </a:lnTo>
                  <a:lnTo>
                    <a:pt x="72733" y="3683516"/>
                  </a:lnTo>
                  <a:lnTo>
                    <a:pt x="108788" y="3706441"/>
                  </a:lnTo>
                  <a:lnTo>
                    <a:pt x="149660" y="3721051"/>
                  </a:lnTo>
                  <a:lnTo>
                    <a:pt x="194183" y="3726179"/>
                  </a:lnTo>
                  <a:lnTo>
                    <a:pt x="6685153" y="3726179"/>
                  </a:lnTo>
                  <a:lnTo>
                    <a:pt x="6729659" y="3721051"/>
                  </a:lnTo>
                  <a:lnTo>
                    <a:pt x="6770525" y="3706441"/>
                  </a:lnTo>
                  <a:lnTo>
                    <a:pt x="6806580" y="3683516"/>
                  </a:lnTo>
                  <a:lnTo>
                    <a:pt x="6836658" y="3653441"/>
                  </a:lnTo>
                  <a:lnTo>
                    <a:pt x="6859589" y="3617382"/>
                  </a:lnTo>
                  <a:lnTo>
                    <a:pt x="6874204" y="3576503"/>
                  </a:lnTo>
                  <a:lnTo>
                    <a:pt x="6879335" y="3531971"/>
                  </a:lnTo>
                  <a:lnTo>
                    <a:pt x="6879335" y="194182"/>
                  </a:lnTo>
                  <a:lnTo>
                    <a:pt x="6874204" y="149676"/>
                  </a:lnTo>
                  <a:lnTo>
                    <a:pt x="6859589" y="108810"/>
                  </a:lnTo>
                  <a:lnTo>
                    <a:pt x="6836658" y="72755"/>
                  </a:lnTo>
                  <a:lnTo>
                    <a:pt x="6806580" y="42677"/>
                  </a:lnTo>
                  <a:lnTo>
                    <a:pt x="6770525" y="19746"/>
                  </a:lnTo>
                  <a:lnTo>
                    <a:pt x="6729659" y="5131"/>
                  </a:lnTo>
                  <a:lnTo>
                    <a:pt x="6685153" y="0"/>
                  </a:lnTo>
                  <a:close/>
                </a:path>
              </a:pathLst>
            </a:custGeom>
            <a:solidFill>
              <a:srgbClr val="F3F3F3"/>
            </a:solidFill>
          </p:spPr>
          <p:txBody>
            <a:bodyPr wrap="square" lIns="0" tIns="0" rIns="0" bIns="0" rtlCol="0"/>
            <a:lstStyle/>
            <a:p>
              <a:endParaRPr sz="2400"/>
            </a:p>
          </p:txBody>
        </p:sp>
        <p:pic>
          <p:nvPicPr>
            <p:cNvPr id="16" name="object 16"/>
            <p:cNvPicPr/>
            <p:nvPr/>
          </p:nvPicPr>
          <p:blipFill>
            <a:blip r:embed="rId10" cstate="print"/>
            <a:stretch>
              <a:fillRect/>
            </a:stretch>
          </p:blipFill>
          <p:spPr>
            <a:xfrm>
              <a:off x="755904" y="347472"/>
              <a:ext cx="7551420" cy="618743"/>
            </a:xfrm>
            <a:prstGeom prst="rect">
              <a:avLst/>
            </a:prstGeom>
          </p:spPr>
        </p:pic>
        <p:sp>
          <p:nvSpPr>
            <p:cNvPr id="17" name="object 17"/>
            <p:cNvSpPr/>
            <p:nvPr/>
          </p:nvSpPr>
          <p:spPr>
            <a:xfrm>
              <a:off x="815340" y="387096"/>
              <a:ext cx="7432675" cy="501650"/>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18" name="object 18"/>
            <p:cNvSpPr/>
            <p:nvPr/>
          </p:nvSpPr>
          <p:spPr>
            <a:xfrm>
              <a:off x="1092708" y="443484"/>
              <a:ext cx="388620" cy="388620"/>
            </a:xfrm>
            <a:custGeom>
              <a:avLst/>
              <a:gdLst/>
              <a:ahLst/>
              <a:cxnLst/>
              <a:rect l="l" t="t" r="r" b="b"/>
              <a:pathLst>
                <a:path w="388619" h="388619">
                  <a:moveTo>
                    <a:pt x="364591" y="313436"/>
                  </a:moveTo>
                  <a:lnTo>
                    <a:pt x="261747" y="313436"/>
                  </a:lnTo>
                  <a:lnTo>
                    <a:pt x="325881" y="378078"/>
                  </a:lnTo>
                  <a:lnTo>
                    <a:pt x="331662" y="382672"/>
                  </a:lnTo>
                  <a:lnTo>
                    <a:pt x="338026" y="385968"/>
                  </a:lnTo>
                  <a:lnTo>
                    <a:pt x="344795" y="387955"/>
                  </a:lnTo>
                  <a:lnTo>
                    <a:pt x="351789" y="388619"/>
                  </a:lnTo>
                  <a:lnTo>
                    <a:pt x="358711" y="387955"/>
                  </a:lnTo>
                  <a:lnTo>
                    <a:pt x="388143" y="352186"/>
                  </a:lnTo>
                  <a:lnTo>
                    <a:pt x="385500" y="338484"/>
                  </a:lnTo>
                  <a:lnTo>
                    <a:pt x="377570" y="326389"/>
                  </a:lnTo>
                  <a:lnTo>
                    <a:pt x="364591" y="313436"/>
                  </a:lnTo>
                  <a:close/>
                </a:path>
                <a:path w="388619" h="388619">
                  <a:moveTo>
                    <a:pt x="170014" y="0"/>
                  </a:moveTo>
                  <a:lnTo>
                    <a:pt x="124802" y="6079"/>
                  </a:lnTo>
                  <a:lnTo>
                    <a:pt x="84185" y="23236"/>
                  </a:lnTo>
                  <a:lnTo>
                    <a:pt x="49779" y="49847"/>
                  </a:lnTo>
                  <a:lnTo>
                    <a:pt x="23201" y="84290"/>
                  </a:lnTo>
                  <a:lnTo>
                    <a:pt x="6069" y="124942"/>
                  </a:lnTo>
                  <a:lnTo>
                    <a:pt x="0" y="170179"/>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79"/>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19">
                  <a:moveTo>
                    <a:pt x="288770" y="48640"/>
                  </a:moveTo>
                  <a:lnTo>
                    <a:pt x="170014" y="48640"/>
                  </a:lnTo>
                  <a:lnTo>
                    <a:pt x="217390" y="58201"/>
                  </a:lnTo>
                  <a:lnTo>
                    <a:pt x="256092" y="84290"/>
                  </a:lnTo>
                  <a:lnTo>
                    <a:pt x="282155" y="122900"/>
                  </a:lnTo>
                  <a:lnTo>
                    <a:pt x="291719" y="170179"/>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79"/>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grpSp>
      <p:sp>
        <p:nvSpPr>
          <p:cNvPr id="19" name="object 19"/>
          <p:cNvSpPr txBox="1"/>
          <p:nvPr/>
        </p:nvSpPr>
        <p:spPr>
          <a:xfrm>
            <a:off x="2163403" y="537058"/>
            <a:ext cx="6543887" cy="583131"/>
          </a:xfrm>
          <a:prstGeom prst="rect">
            <a:avLst/>
          </a:prstGeom>
        </p:spPr>
        <p:txBody>
          <a:bodyPr vert="horz" wrap="square" lIns="0" tIns="18627" rIns="0" bIns="0" rtlCol="0">
            <a:spAutoFit/>
          </a:bodyPr>
          <a:lstStyle/>
          <a:p>
            <a:pPr marL="16933">
              <a:spcBef>
                <a:spcPts val="147"/>
              </a:spcBef>
            </a:pPr>
            <a:r>
              <a:rPr sz="3667" b="1" spc="80" dirty="0">
                <a:solidFill>
                  <a:srgbClr val="0A5293"/>
                </a:solidFill>
                <a:latin typeface="Arial"/>
                <a:cs typeface="Arial"/>
              </a:rPr>
              <a:t>Struktur</a:t>
            </a:r>
            <a:r>
              <a:rPr sz="3667" b="1" spc="-147" dirty="0">
                <a:solidFill>
                  <a:srgbClr val="0A5293"/>
                </a:solidFill>
                <a:latin typeface="Arial"/>
                <a:cs typeface="Arial"/>
              </a:rPr>
              <a:t> </a:t>
            </a:r>
            <a:r>
              <a:rPr sz="3667" b="1" spc="-13" dirty="0">
                <a:solidFill>
                  <a:srgbClr val="0A5293"/>
                </a:solidFill>
                <a:latin typeface="Arial"/>
                <a:cs typeface="Arial"/>
              </a:rPr>
              <a:t>Kurikulum</a:t>
            </a:r>
            <a:r>
              <a:rPr sz="3667" b="1" spc="-133" dirty="0">
                <a:solidFill>
                  <a:srgbClr val="0A5293"/>
                </a:solidFill>
                <a:latin typeface="Arial"/>
                <a:cs typeface="Arial"/>
              </a:rPr>
              <a:t> </a:t>
            </a:r>
            <a:r>
              <a:rPr sz="3667" b="1" spc="40" dirty="0">
                <a:solidFill>
                  <a:srgbClr val="0A5293"/>
                </a:solidFill>
                <a:latin typeface="Arial"/>
                <a:cs typeface="Arial"/>
              </a:rPr>
              <a:t>Merdeka:</a:t>
            </a:r>
            <a:endParaRPr sz="3667">
              <a:latin typeface="Arial"/>
              <a:cs typeface="Arial"/>
            </a:endParaRPr>
          </a:p>
        </p:txBody>
      </p:sp>
      <p:sp>
        <p:nvSpPr>
          <p:cNvPr id="20" name="object 20"/>
          <p:cNvSpPr txBox="1"/>
          <p:nvPr/>
        </p:nvSpPr>
        <p:spPr>
          <a:xfrm>
            <a:off x="2471419" y="2376357"/>
            <a:ext cx="6777567" cy="1678238"/>
          </a:xfrm>
          <a:prstGeom prst="rect">
            <a:avLst/>
          </a:prstGeom>
        </p:spPr>
        <p:txBody>
          <a:bodyPr vert="horz" wrap="square" lIns="0" tIns="16087" rIns="0" bIns="0" rtlCol="0">
            <a:spAutoFit/>
          </a:bodyPr>
          <a:lstStyle/>
          <a:p>
            <a:pPr marL="16933" marR="6773">
              <a:spcBef>
                <a:spcPts val="127"/>
              </a:spcBef>
            </a:pPr>
            <a:r>
              <a:rPr sz="5400" b="1" spc="-33" dirty="0">
                <a:solidFill>
                  <a:srgbClr val="FABB04"/>
                </a:solidFill>
                <a:latin typeface="Arial"/>
                <a:cs typeface="Arial"/>
              </a:rPr>
              <a:t>Apa </a:t>
            </a:r>
            <a:r>
              <a:rPr sz="5400" b="1" spc="-40" dirty="0">
                <a:solidFill>
                  <a:srgbClr val="FABB04"/>
                </a:solidFill>
                <a:latin typeface="Arial"/>
                <a:cs typeface="Arial"/>
              </a:rPr>
              <a:t>kekhasan </a:t>
            </a:r>
            <a:r>
              <a:rPr sz="5400" b="1" spc="47" dirty="0">
                <a:solidFill>
                  <a:srgbClr val="FABB04"/>
                </a:solidFill>
                <a:latin typeface="Arial"/>
                <a:cs typeface="Arial"/>
              </a:rPr>
              <a:t>dari </a:t>
            </a:r>
            <a:r>
              <a:rPr sz="5400" b="1" spc="53" dirty="0">
                <a:solidFill>
                  <a:srgbClr val="FABB04"/>
                </a:solidFill>
                <a:latin typeface="Arial"/>
                <a:cs typeface="Arial"/>
              </a:rPr>
              <a:t> </a:t>
            </a:r>
            <a:r>
              <a:rPr sz="5400" b="1" spc="-20" dirty="0">
                <a:solidFill>
                  <a:srgbClr val="FABB04"/>
                </a:solidFill>
                <a:latin typeface="Arial"/>
                <a:cs typeface="Arial"/>
              </a:rPr>
              <a:t>Kurikulum</a:t>
            </a:r>
            <a:r>
              <a:rPr sz="5400" b="1" spc="-320" dirty="0">
                <a:solidFill>
                  <a:srgbClr val="FABB04"/>
                </a:solidFill>
                <a:latin typeface="Arial"/>
                <a:cs typeface="Arial"/>
              </a:rPr>
              <a:t> </a:t>
            </a:r>
            <a:r>
              <a:rPr sz="5400" b="1" dirty="0">
                <a:solidFill>
                  <a:srgbClr val="FABB04"/>
                </a:solidFill>
                <a:latin typeface="Arial"/>
                <a:cs typeface="Arial"/>
              </a:rPr>
              <a:t>Merdeka?</a:t>
            </a:r>
            <a:endParaRPr sz="540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graphicFrame>
        <p:nvGraphicFramePr>
          <p:cNvPr id="810" name="Google Shape;810;p26"/>
          <p:cNvGraphicFramePr/>
          <p:nvPr/>
        </p:nvGraphicFramePr>
        <p:xfrm>
          <a:off x="3" y="717189"/>
          <a:ext cx="1889933" cy="5716404"/>
        </p:xfrm>
        <a:graphic>
          <a:graphicData uri="http://schemas.openxmlformats.org/drawingml/2006/table">
            <a:tbl>
              <a:tblPr>
                <a:noFill/>
              </a:tblPr>
              <a:tblGrid>
                <a:gridCol w="1889933">
                  <a:extLst>
                    <a:ext uri="{9D8B030D-6E8A-4147-A177-3AD203B41FA5}">
                      <a16:colId xmlns:a16="http://schemas.microsoft.com/office/drawing/2014/main" val="20000"/>
                    </a:ext>
                  </a:extLst>
                </a:gridCol>
              </a:tblGrid>
              <a:tr h="421000">
                <a:tc>
                  <a:txBody>
                    <a:bodyPr/>
                    <a:lstStyle/>
                    <a:p>
                      <a:pPr marL="0" marR="0" lvl="0" indent="0" algn="ctr" rtl="0">
                        <a:lnSpc>
                          <a:spcPct val="115000"/>
                        </a:lnSpc>
                        <a:spcBef>
                          <a:spcPts val="0"/>
                        </a:spcBef>
                        <a:spcAft>
                          <a:spcPts val="0"/>
                        </a:spcAft>
                        <a:buClr>
                          <a:srgbClr val="FFFFFF"/>
                        </a:buClr>
                        <a:buSzPts val="1100"/>
                        <a:buFont typeface="Arial"/>
                        <a:buNone/>
                      </a:pPr>
                      <a:r>
                        <a:rPr lang="en" sz="1500" b="1" u="none" strike="noStrike" cap="none">
                          <a:solidFill>
                            <a:srgbClr val="FFFFFF"/>
                          </a:solidFill>
                          <a:latin typeface="Arial"/>
                          <a:ea typeface="Arial"/>
                          <a:cs typeface="Arial"/>
                          <a:sym typeface="Arial"/>
                        </a:rPr>
                        <a:t>PAUD</a:t>
                      </a:r>
                      <a:endParaRPr sz="1500" u="none" strike="noStrike" cap="none"/>
                    </a:p>
                  </a:txBody>
                  <a:tcPr marL="91433" marR="91433" marT="91433" marB="9143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293000">
                <a:tc>
                  <a:txBody>
                    <a:bodyPr/>
                    <a:lstStyle/>
                    <a:p>
                      <a:pPr marL="0" marR="0" lvl="0" indent="0" algn="l" rtl="0">
                        <a:lnSpc>
                          <a:spcPct val="115000"/>
                        </a:lnSpc>
                        <a:spcBef>
                          <a:spcPts val="0"/>
                        </a:spcBef>
                        <a:spcAft>
                          <a:spcPts val="0"/>
                        </a:spcAft>
                        <a:buClr>
                          <a:schemeClr val="dk1"/>
                        </a:buClr>
                        <a:buSzPts val="800"/>
                        <a:buFont typeface="Arial"/>
                        <a:buNone/>
                      </a:pPr>
                      <a:r>
                        <a:rPr lang="en" sz="1100" u="none" strike="noStrike" cap="none" dirty="0">
                          <a:solidFill>
                            <a:schemeClr val="dk1"/>
                          </a:solidFill>
                          <a:latin typeface="Arial"/>
                          <a:ea typeface="Arial"/>
                          <a:cs typeface="Arial"/>
                          <a:sym typeface="Arial"/>
                        </a:rPr>
                        <a:t>Kegiatan </a:t>
                      </a:r>
                      <a:r>
                        <a:rPr lang="en" sz="1100" b="1" u="none" strike="noStrike" cap="none" dirty="0">
                          <a:solidFill>
                            <a:schemeClr val="dk1"/>
                          </a:solidFill>
                          <a:latin typeface="Arial"/>
                          <a:ea typeface="Arial"/>
                          <a:cs typeface="Arial"/>
                          <a:sym typeface="Arial"/>
                        </a:rPr>
                        <a:t>bermain</a:t>
                      </a:r>
                      <a:r>
                        <a:rPr lang="en" sz="1100" u="none" strike="noStrike" cap="none" dirty="0">
                          <a:solidFill>
                            <a:schemeClr val="dk1"/>
                          </a:solidFill>
                          <a:latin typeface="Arial"/>
                          <a:ea typeface="Arial"/>
                          <a:cs typeface="Arial"/>
                          <a:sym typeface="Arial"/>
                        </a:rPr>
                        <a:t> sebagai proses belajar yang utama</a:t>
                      </a:r>
                      <a:endParaRPr sz="1100" u="none" strike="noStrike" cap="none" dirty="0">
                        <a:solidFill>
                          <a:schemeClr val="dk1"/>
                        </a:solidFill>
                        <a:latin typeface="Arial"/>
                        <a:ea typeface="Arial"/>
                        <a:cs typeface="Arial"/>
                        <a:sym typeface="Arial"/>
                      </a:endParaRPr>
                    </a:p>
                    <a:p>
                      <a:pPr marL="0" marR="0" lvl="0" indent="0" algn="l" rtl="0">
                        <a:lnSpc>
                          <a:spcPct val="115000"/>
                        </a:lnSpc>
                        <a:spcBef>
                          <a:spcPts val="800"/>
                        </a:spcBef>
                        <a:spcAft>
                          <a:spcPts val="0"/>
                        </a:spcAft>
                        <a:buClr>
                          <a:schemeClr val="dk1"/>
                        </a:buClr>
                        <a:buSzPts val="800"/>
                        <a:buFont typeface="Arial"/>
                        <a:buNone/>
                      </a:pPr>
                      <a:r>
                        <a:rPr lang="en" sz="1100" u="none" strike="noStrike" cap="none" dirty="0">
                          <a:solidFill>
                            <a:schemeClr val="dk1"/>
                          </a:solidFill>
                          <a:latin typeface="Arial"/>
                          <a:ea typeface="Arial"/>
                          <a:cs typeface="Arial"/>
                          <a:sym typeface="Arial"/>
                        </a:rPr>
                        <a:t>Penguatan </a:t>
                      </a:r>
                      <a:r>
                        <a:rPr lang="en" sz="1100" b="1" u="none" strike="noStrike" cap="none" dirty="0">
                          <a:solidFill>
                            <a:schemeClr val="dk1"/>
                          </a:solidFill>
                          <a:latin typeface="Arial"/>
                          <a:ea typeface="Arial"/>
                          <a:cs typeface="Arial"/>
                          <a:sym typeface="Arial"/>
                        </a:rPr>
                        <a:t>literasi dini</a:t>
                      </a:r>
                      <a:r>
                        <a:rPr lang="en" sz="1100" u="none" strike="noStrike" cap="none" dirty="0">
                          <a:solidFill>
                            <a:schemeClr val="dk1"/>
                          </a:solidFill>
                          <a:latin typeface="Arial"/>
                          <a:ea typeface="Arial"/>
                          <a:cs typeface="Arial"/>
                          <a:sym typeface="Arial"/>
                        </a:rPr>
                        <a:t>    dan penanaman karakter melalui kegiatan </a:t>
                      </a:r>
                      <a:r>
                        <a:rPr lang="en" sz="1100" b="1" u="none" strike="noStrike" cap="none" dirty="0">
                          <a:solidFill>
                            <a:schemeClr val="dk1"/>
                          </a:solidFill>
                          <a:latin typeface="Arial"/>
                          <a:ea typeface="Arial"/>
                          <a:cs typeface="Arial"/>
                          <a:sym typeface="Arial"/>
                        </a:rPr>
                        <a:t>bermain-belajar </a:t>
                      </a:r>
                      <a:r>
                        <a:rPr lang="en" sz="1100" b="0" u="none" strike="noStrike" cap="none" dirty="0">
                          <a:solidFill>
                            <a:schemeClr val="dk1"/>
                          </a:solidFill>
                          <a:latin typeface="Arial"/>
                          <a:ea typeface="Arial"/>
                          <a:cs typeface="Arial"/>
                          <a:sym typeface="Arial"/>
                        </a:rPr>
                        <a:t>berbasis buku</a:t>
                      </a:r>
                      <a:r>
                        <a:rPr lang="en" sz="1100" u="none" strike="noStrike" cap="none" dirty="0">
                          <a:solidFill>
                            <a:schemeClr val="dk1"/>
                          </a:solidFill>
                          <a:latin typeface="Arial"/>
                          <a:ea typeface="Arial"/>
                          <a:cs typeface="Arial"/>
                          <a:sym typeface="Arial"/>
                        </a:rPr>
                        <a:t>       bacaan anak</a:t>
                      </a:r>
                      <a:endParaRPr sz="1100" u="none" strike="noStrike" cap="none" dirty="0">
                        <a:solidFill>
                          <a:schemeClr val="dk1"/>
                        </a:solidFill>
                        <a:latin typeface="Arial"/>
                        <a:ea typeface="Arial"/>
                        <a:cs typeface="Arial"/>
                        <a:sym typeface="Arial"/>
                      </a:endParaRPr>
                    </a:p>
                    <a:p>
                      <a:pPr marL="0" marR="0" lvl="0" indent="0" algn="l" rtl="0">
                        <a:lnSpc>
                          <a:spcPct val="115000"/>
                        </a:lnSpc>
                        <a:spcBef>
                          <a:spcPts val="800"/>
                        </a:spcBef>
                        <a:spcAft>
                          <a:spcPts val="0"/>
                        </a:spcAft>
                        <a:buClr>
                          <a:schemeClr val="dk1"/>
                        </a:buClr>
                        <a:buSzPts val="800"/>
                        <a:buFont typeface="Arial"/>
                        <a:buNone/>
                      </a:pPr>
                      <a:r>
                        <a:rPr lang="en" sz="1100" b="1" u="none" strike="noStrike" cap="none" dirty="0">
                          <a:solidFill>
                            <a:schemeClr val="dk1"/>
                          </a:solidFill>
                          <a:latin typeface="Arial"/>
                          <a:ea typeface="Arial"/>
                          <a:cs typeface="Arial"/>
                          <a:sym typeface="Arial"/>
                        </a:rPr>
                        <a:t>Fase Fondasi</a:t>
                      </a:r>
                      <a:r>
                        <a:rPr lang="en" sz="1100" u="none" strike="noStrike" cap="none" dirty="0">
                          <a:solidFill>
                            <a:schemeClr val="dk1"/>
                          </a:solidFill>
                          <a:latin typeface="Arial"/>
                          <a:ea typeface="Arial"/>
                          <a:cs typeface="Arial"/>
                          <a:sym typeface="Arial"/>
                        </a:rPr>
                        <a:t> untuk meningkatkan kesiapan bersekolah</a:t>
                      </a:r>
                      <a:endParaRPr sz="1100" u="none" strike="noStrike" cap="none" dirty="0">
                        <a:solidFill>
                          <a:schemeClr val="dk1"/>
                        </a:solidFill>
                        <a:latin typeface="Arial"/>
                        <a:ea typeface="Arial"/>
                        <a:cs typeface="Arial"/>
                        <a:sym typeface="Arial"/>
                      </a:endParaRPr>
                    </a:p>
                    <a:p>
                      <a:pPr marL="0" marR="0" lvl="0" indent="0" algn="l" rtl="0">
                        <a:lnSpc>
                          <a:spcPct val="115000"/>
                        </a:lnSpc>
                        <a:spcBef>
                          <a:spcPts val="800"/>
                        </a:spcBef>
                        <a:spcAft>
                          <a:spcPts val="0"/>
                        </a:spcAft>
                        <a:buClr>
                          <a:schemeClr val="dk1"/>
                        </a:buClr>
                        <a:buSzPts val="800"/>
                        <a:buFont typeface="Arial"/>
                        <a:buNone/>
                      </a:pPr>
                      <a:r>
                        <a:rPr lang="en" sz="1100" b="1" u="none" strike="noStrike" cap="none" dirty="0">
                          <a:solidFill>
                            <a:schemeClr val="dk1"/>
                          </a:solidFill>
                          <a:latin typeface="Arial"/>
                          <a:ea typeface="Arial"/>
                          <a:cs typeface="Arial"/>
                          <a:sym typeface="Arial"/>
                        </a:rPr>
                        <a:t>Pembelajaran berbasis  projek </a:t>
                      </a:r>
                      <a:r>
                        <a:rPr lang="en" sz="1100" u="none" strike="noStrike" cap="none" dirty="0">
                          <a:solidFill>
                            <a:schemeClr val="dk1"/>
                          </a:solidFill>
                          <a:latin typeface="Arial"/>
                          <a:ea typeface="Arial"/>
                          <a:cs typeface="Arial"/>
                          <a:sym typeface="Arial"/>
                        </a:rPr>
                        <a:t>untuk penguatan   profil Pelajar Pancasila dilakukan melalui kegiatan</a:t>
                      </a:r>
                      <a:r>
                        <a:rPr lang="en" sz="1100" b="1" u="none" strike="noStrike" cap="none" dirty="0">
                          <a:solidFill>
                            <a:schemeClr val="dk1"/>
                          </a:solidFill>
                          <a:latin typeface="Arial"/>
                          <a:ea typeface="Arial"/>
                          <a:cs typeface="Arial"/>
                          <a:sym typeface="Arial"/>
                        </a:rPr>
                        <a:t> perayaan hari besar dan perayaan tradisi lokal</a:t>
                      </a:r>
                      <a:endParaRPr sz="1100" b="1" u="none" strike="noStrike" cap="none" dirty="0">
                        <a:solidFill>
                          <a:schemeClr val="dk1"/>
                        </a:solidFill>
                        <a:latin typeface="Arial"/>
                        <a:ea typeface="Arial"/>
                        <a:cs typeface="Arial"/>
                        <a:sym typeface="Arial"/>
                      </a:endParaRPr>
                    </a:p>
                  </a:txBody>
                  <a:tcPr marL="158467" marR="91433" marT="91433" marB="9143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DEAF6"/>
                    </a:solidFill>
                  </a:tcPr>
                </a:tc>
                <a:extLst>
                  <a:ext uri="{0D108BD9-81ED-4DB2-BD59-A6C34878D82A}">
                    <a16:rowId xmlns:a16="http://schemas.microsoft.com/office/drawing/2014/main" val="10001"/>
                  </a:ext>
                </a:extLst>
              </a:tr>
            </a:tbl>
          </a:graphicData>
        </a:graphic>
      </p:graphicFrame>
      <p:graphicFrame>
        <p:nvGraphicFramePr>
          <p:cNvPr id="811" name="Google Shape;811;p26"/>
          <p:cNvGraphicFramePr/>
          <p:nvPr/>
        </p:nvGraphicFramePr>
        <p:xfrm>
          <a:off x="1889939" y="714237"/>
          <a:ext cx="2016467" cy="5725400"/>
        </p:xfrm>
        <a:graphic>
          <a:graphicData uri="http://schemas.openxmlformats.org/drawingml/2006/table">
            <a:tbl>
              <a:tblPr>
                <a:noFill/>
              </a:tblPr>
              <a:tblGrid>
                <a:gridCol w="2016467">
                  <a:extLst>
                    <a:ext uri="{9D8B030D-6E8A-4147-A177-3AD203B41FA5}">
                      <a16:colId xmlns:a16="http://schemas.microsoft.com/office/drawing/2014/main" val="20000"/>
                    </a:ext>
                  </a:extLst>
                </a:gridCol>
              </a:tblGrid>
              <a:tr h="427367">
                <a:tc>
                  <a:txBody>
                    <a:bodyPr/>
                    <a:lstStyle/>
                    <a:p>
                      <a:pPr marL="0" marR="0" lvl="0" indent="0" algn="ctr" rtl="0">
                        <a:lnSpc>
                          <a:spcPct val="115000"/>
                        </a:lnSpc>
                        <a:spcBef>
                          <a:spcPts val="0"/>
                        </a:spcBef>
                        <a:spcAft>
                          <a:spcPts val="0"/>
                        </a:spcAft>
                        <a:buClr>
                          <a:srgbClr val="FFFFFF"/>
                        </a:buClr>
                        <a:buSzPts val="1100"/>
                        <a:buFont typeface="Arial"/>
                        <a:buNone/>
                      </a:pPr>
                      <a:r>
                        <a:rPr lang="en" sz="1500" b="1" u="none" strike="noStrike" cap="none">
                          <a:solidFill>
                            <a:srgbClr val="FFFFFF"/>
                          </a:solidFill>
                          <a:latin typeface="Arial"/>
                          <a:ea typeface="Arial"/>
                          <a:cs typeface="Arial"/>
                          <a:sym typeface="Arial"/>
                        </a:rPr>
                        <a:t>SD</a:t>
                      </a:r>
                      <a:endParaRPr sz="1500" u="none" strike="noStrike" cap="none"/>
                    </a:p>
                  </a:txBody>
                  <a:tcPr marL="91433" marR="91433" marT="91433" marB="9143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298033">
                <a:tc>
                  <a:txBody>
                    <a:bodyPr/>
                    <a:lstStyle/>
                    <a:p>
                      <a:pPr marL="0" marR="0" lvl="0" indent="0" algn="l" rtl="0">
                        <a:lnSpc>
                          <a:spcPct val="115000"/>
                        </a:lnSpc>
                        <a:spcBef>
                          <a:spcPts val="0"/>
                        </a:spcBef>
                        <a:spcAft>
                          <a:spcPts val="0"/>
                        </a:spcAft>
                        <a:buClr>
                          <a:srgbClr val="112F63"/>
                        </a:buClr>
                        <a:buSzPts val="800"/>
                        <a:buFont typeface="Arial"/>
                        <a:buNone/>
                      </a:pPr>
                      <a:r>
                        <a:rPr lang="en" sz="1100" u="none" strike="noStrike" cap="none" dirty="0">
                          <a:latin typeface="Arial"/>
                          <a:ea typeface="Arial"/>
                          <a:cs typeface="Arial"/>
                          <a:sym typeface="Arial"/>
                        </a:rPr>
                        <a:t>Penguatan kompetensi yang mendasar dan </a:t>
                      </a:r>
                      <a:r>
                        <a:rPr lang="en" sz="1100" b="1" u="none" strike="noStrike" cap="none" dirty="0">
                          <a:latin typeface="Arial"/>
                          <a:ea typeface="Arial"/>
                          <a:cs typeface="Arial"/>
                          <a:sym typeface="Arial"/>
                        </a:rPr>
                        <a:t>pemahaman  holistik:</a:t>
                      </a:r>
                      <a:endParaRPr sz="1100" b="1" u="none" strike="noStrike" cap="none" dirty="0">
                        <a:latin typeface="Arial"/>
                        <a:ea typeface="Arial"/>
                        <a:cs typeface="Arial"/>
                        <a:sym typeface="Arial"/>
                      </a:endParaRPr>
                    </a:p>
                    <a:p>
                      <a:pPr marL="177800" marR="0" lvl="0" indent="-152400" algn="l" rtl="0">
                        <a:lnSpc>
                          <a:spcPct val="115000"/>
                        </a:lnSpc>
                        <a:spcBef>
                          <a:spcPts val="800"/>
                        </a:spcBef>
                        <a:spcAft>
                          <a:spcPts val="0"/>
                        </a:spcAft>
                        <a:buClr>
                          <a:srgbClr val="112F63"/>
                        </a:buClr>
                        <a:buSzPts val="800"/>
                        <a:buFont typeface="Arial"/>
                        <a:buChar char="•"/>
                      </a:pPr>
                      <a:r>
                        <a:rPr lang="en" sz="1100" u="none" strike="noStrike" cap="none" dirty="0">
                          <a:latin typeface="Arial"/>
                          <a:ea typeface="Arial"/>
                          <a:cs typeface="Arial"/>
                          <a:sym typeface="Arial"/>
                        </a:rPr>
                        <a:t>Untuk memahami lingkungan sekitar, mata pelajar an </a:t>
                      </a:r>
                      <a:r>
                        <a:rPr lang="en" sz="1100" b="1" u="none" strike="noStrike" cap="none" dirty="0">
                          <a:latin typeface="Arial"/>
                          <a:ea typeface="Arial"/>
                          <a:cs typeface="Arial"/>
                          <a:sym typeface="Arial"/>
                        </a:rPr>
                        <a:t>IPA dan IPS diga       bungkan </a:t>
                      </a:r>
                      <a:r>
                        <a:rPr lang="en" sz="1100" u="none" strike="noStrike" cap="none" dirty="0">
                          <a:latin typeface="Arial"/>
                          <a:ea typeface="Arial"/>
                          <a:cs typeface="Arial"/>
                          <a:sym typeface="Arial"/>
                        </a:rPr>
                        <a:t>sebagai mata   pelajaran Ilmu Pengetahuan Alam dan Sosial (IPAS)</a:t>
                      </a:r>
                      <a:endParaRPr sz="1500" u="none" strike="noStrike" cap="none" dirty="0"/>
                    </a:p>
                    <a:p>
                      <a:pPr marL="177800" marR="0" lvl="0" indent="-152400" algn="l" rtl="0">
                        <a:lnSpc>
                          <a:spcPct val="115000"/>
                        </a:lnSpc>
                        <a:spcBef>
                          <a:spcPts val="800"/>
                        </a:spcBef>
                        <a:spcAft>
                          <a:spcPts val="0"/>
                        </a:spcAft>
                        <a:buClr>
                          <a:srgbClr val="112F63"/>
                        </a:buClr>
                        <a:buSzPts val="800"/>
                        <a:buFont typeface="Arial"/>
                        <a:buChar char="•"/>
                      </a:pPr>
                      <a:r>
                        <a:rPr lang="en" sz="1100" u="none" strike="noStrike" cap="none" dirty="0">
                          <a:latin typeface="Arial"/>
                          <a:ea typeface="Arial"/>
                          <a:cs typeface="Arial"/>
                          <a:sym typeface="Arial"/>
                        </a:rPr>
                        <a:t>Integrasi </a:t>
                      </a:r>
                      <a:r>
                        <a:rPr lang="en" sz="1100" b="1" i="1" u="none" strike="noStrike" cap="none" dirty="0">
                          <a:latin typeface="Arial"/>
                          <a:ea typeface="Arial"/>
                          <a:cs typeface="Arial"/>
                          <a:sym typeface="Arial"/>
                        </a:rPr>
                        <a:t>computational  thinking </a:t>
                      </a:r>
                      <a:r>
                        <a:rPr lang="en" sz="1100" u="none" strike="noStrike" cap="none" dirty="0">
                          <a:latin typeface="Arial"/>
                          <a:ea typeface="Arial"/>
                          <a:cs typeface="Arial"/>
                          <a:sym typeface="Arial"/>
                        </a:rPr>
                        <a:t>dalam mata pelajaran Bahasa Indonesia, Matematika, dan IPAS</a:t>
                      </a:r>
                      <a:endParaRPr sz="1100" u="none" strike="noStrike" cap="none" dirty="0">
                        <a:latin typeface="Arial"/>
                        <a:ea typeface="Arial"/>
                        <a:cs typeface="Arial"/>
                        <a:sym typeface="Arial"/>
                      </a:endParaRPr>
                    </a:p>
                    <a:p>
                      <a:pPr marL="177800" marR="0" lvl="0" indent="-152400" algn="l" rtl="0">
                        <a:lnSpc>
                          <a:spcPct val="115000"/>
                        </a:lnSpc>
                        <a:spcBef>
                          <a:spcPts val="800"/>
                        </a:spcBef>
                        <a:spcAft>
                          <a:spcPts val="0"/>
                        </a:spcAft>
                        <a:buClr>
                          <a:srgbClr val="000000"/>
                        </a:buClr>
                        <a:buSzPts val="800"/>
                        <a:buFont typeface="Arial"/>
                        <a:buChar char="•"/>
                      </a:pPr>
                      <a:r>
                        <a:rPr lang="en" sz="1100" u="none" strike="noStrike" cap="none" dirty="0"/>
                        <a:t>Bahasa Inggris sebagai  mata pelajaran pilihan</a:t>
                      </a:r>
                      <a:endParaRPr sz="1100" u="none" strike="noStrike" cap="none" dirty="0"/>
                    </a:p>
                    <a:p>
                      <a:pPr marL="0" marR="0" lvl="0" indent="0" algn="l" rtl="0">
                        <a:lnSpc>
                          <a:spcPct val="115000"/>
                        </a:lnSpc>
                        <a:spcBef>
                          <a:spcPts val="800"/>
                        </a:spcBef>
                        <a:spcAft>
                          <a:spcPts val="0"/>
                        </a:spcAft>
                        <a:buClr>
                          <a:srgbClr val="112F63"/>
                        </a:buClr>
                        <a:buSzPts val="800"/>
                        <a:buFont typeface="Arial"/>
                        <a:buNone/>
                      </a:pPr>
                      <a:r>
                        <a:rPr lang="en" sz="1100" b="1" u="none" strike="noStrike" cap="none" dirty="0">
                          <a:latin typeface="Arial"/>
                          <a:ea typeface="Arial"/>
                          <a:cs typeface="Arial"/>
                          <a:sym typeface="Arial"/>
                        </a:rPr>
                        <a:t>Pembelajaran berbasis projek </a:t>
                      </a:r>
                      <a:r>
                        <a:rPr lang="en" sz="1100" u="none" strike="noStrike" cap="none" dirty="0">
                          <a:latin typeface="Arial"/>
                          <a:ea typeface="Arial"/>
                          <a:cs typeface="Arial"/>
                          <a:sym typeface="Arial"/>
                        </a:rPr>
                        <a:t>untuk penguatan profil Pelajar Pancasila dilakukan minimal </a:t>
                      </a:r>
                      <a:r>
                        <a:rPr lang="en" sz="1100" b="1" u="none" strike="noStrike" cap="none" dirty="0">
                          <a:latin typeface="Arial"/>
                          <a:ea typeface="Arial"/>
                          <a:cs typeface="Arial"/>
                          <a:sym typeface="Arial"/>
                        </a:rPr>
                        <a:t>2 kali </a:t>
                      </a:r>
                      <a:r>
                        <a:rPr lang="en" sz="1100" u="none" strike="noStrike" cap="none" dirty="0">
                          <a:latin typeface="Arial"/>
                          <a:ea typeface="Arial"/>
                          <a:cs typeface="Arial"/>
                          <a:sym typeface="Arial"/>
                        </a:rPr>
                        <a:t>dalam satu tahun   ajaran</a:t>
                      </a:r>
                      <a:endParaRPr sz="1100" u="none" strike="noStrike" cap="none" dirty="0">
                        <a:latin typeface="Arial"/>
                        <a:ea typeface="Arial"/>
                        <a:cs typeface="Arial"/>
                        <a:sym typeface="Arial"/>
                      </a:endParaRPr>
                    </a:p>
                  </a:txBody>
                  <a:tcPr marL="91433" marR="91433" marT="91433" marB="9143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bl>
          </a:graphicData>
        </a:graphic>
      </p:graphicFrame>
      <p:graphicFrame>
        <p:nvGraphicFramePr>
          <p:cNvPr id="812" name="Google Shape;812;p26"/>
          <p:cNvGraphicFramePr/>
          <p:nvPr/>
        </p:nvGraphicFramePr>
        <p:xfrm>
          <a:off x="3906407" y="717205"/>
          <a:ext cx="2016467" cy="5714000"/>
        </p:xfrm>
        <a:graphic>
          <a:graphicData uri="http://schemas.openxmlformats.org/drawingml/2006/table">
            <a:tbl>
              <a:tblPr>
                <a:noFill/>
              </a:tblPr>
              <a:tblGrid>
                <a:gridCol w="2016467">
                  <a:extLst>
                    <a:ext uri="{9D8B030D-6E8A-4147-A177-3AD203B41FA5}">
                      <a16:colId xmlns:a16="http://schemas.microsoft.com/office/drawing/2014/main" val="20000"/>
                    </a:ext>
                  </a:extLst>
                </a:gridCol>
              </a:tblGrid>
              <a:tr h="424400">
                <a:tc>
                  <a:txBody>
                    <a:bodyPr/>
                    <a:lstStyle/>
                    <a:p>
                      <a:pPr marL="0" marR="0" lvl="0" indent="0" algn="ctr" rtl="0">
                        <a:lnSpc>
                          <a:spcPct val="115000"/>
                        </a:lnSpc>
                        <a:spcBef>
                          <a:spcPts val="0"/>
                        </a:spcBef>
                        <a:spcAft>
                          <a:spcPts val="0"/>
                        </a:spcAft>
                        <a:buClr>
                          <a:srgbClr val="FFFFFF"/>
                        </a:buClr>
                        <a:buSzPts val="1100"/>
                        <a:buFont typeface="Arial"/>
                        <a:buNone/>
                      </a:pPr>
                      <a:r>
                        <a:rPr lang="en" sz="1500" b="1" u="none" strike="noStrike" cap="none">
                          <a:solidFill>
                            <a:srgbClr val="FFFFFF"/>
                          </a:solidFill>
                          <a:latin typeface="Arial"/>
                          <a:ea typeface="Arial"/>
                          <a:cs typeface="Arial"/>
                          <a:sym typeface="Arial"/>
                        </a:rPr>
                        <a:t>SMP</a:t>
                      </a:r>
                      <a:endParaRPr sz="1500" u="none" strike="noStrike" cap="none"/>
                    </a:p>
                  </a:txBody>
                  <a:tcPr marL="91433" marR="91433" marT="91433" marB="9143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289600">
                <a:tc>
                  <a:txBody>
                    <a:bodyPr/>
                    <a:lstStyle/>
                    <a:p>
                      <a:pPr marL="0" marR="0" lvl="0" indent="0" algn="l" rtl="0">
                        <a:lnSpc>
                          <a:spcPct val="115000"/>
                        </a:lnSpc>
                        <a:spcBef>
                          <a:spcPts val="0"/>
                        </a:spcBef>
                        <a:spcAft>
                          <a:spcPts val="0"/>
                        </a:spcAft>
                        <a:buClr>
                          <a:srgbClr val="112F61"/>
                        </a:buClr>
                        <a:buSzPts val="800"/>
                        <a:buFont typeface="Arial"/>
                        <a:buNone/>
                      </a:pPr>
                      <a:r>
                        <a:rPr lang="en" sz="1100" u="none" strike="noStrike" cap="none" dirty="0">
                          <a:latin typeface="Arial"/>
                          <a:ea typeface="Arial"/>
                          <a:cs typeface="Arial"/>
                          <a:sym typeface="Arial"/>
                        </a:rPr>
                        <a:t>Penyesuaian dengan perkembangan teknologi digital, mata pelajaran </a:t>
                      </a:r>
                      <a:r>
                        <a:rPr lang="en" sz="1100" b="1" u="none" strike="noStrike" cap="none" dirty="0">
                          <a:latin typeface="Arial"/>
                          <a:ea typeface="Arial"/>
                          <a:cs typeface="Arial"/>
                          <a:sym typeface="Arial"/>
                        </a:rPr>
                        <a:t>Informatika</a:t>
                      </a:r>
                      <a:r>
                        <a:rPr lang="en" sz="1100" u="none" strike="noStrike" cap="none" dirty="0">
                          <a:latin typeface="Arial"/>
                          <a:ea typeface="Arial"/>
                          <a:cs typeface="Arial"/>
                          <a:sym typeface="Arial"/>
                        </a:rPr>
                        <a:t> menja di </a:t>
                      </a:r>
                      <a:r>
                        <a:rPr lang="en" sz="1100" b="1" u="none" strike="noStrike" cap="none" dirty="0">
                          <a:latin typeface="Arial"/>
                          <a:ea typeface="Arial"/>
                          <a:cs typeface="Arial"/>
                          <a:sym typeface="Arial"/>
                        </a:rPr>
                        <a:t>mata pelajaran wajib</a:t>
                      </a:r>
                      <a:endParaRPr sz="1100" b="1" u="none" strike="noStrike" cap="none" dirty="0">
                        <a:latin typeface="Arial"/>
                        <a:ea typeface="Arial"/>
                        <a:cs typeface="Arial"/>
                        <a:sym typeface="Arial"/>
                      </a:endParaRPr>
                    </a:p>
                    <a:p>
                      <a:pPr marL="0" marR="0" lvl="0" indent="0" algn="l" rtl="0">
                        <a:lnSpc>
                          <a:spcPct val="115000"/>
                        </a:lnSpc>
                        <a:spcBef>
                          <a:spcPts val="800"/>
                        </a:spcBef>
                        <a:spcAft>
                          <a:spcPts val="0"/>
                        </a:spcAft>
                        <a:buClr>
                          <a:srgbClr val="112F61"/>
                        </a:buClr>
                        <a:buSzPts val="800"/>
                        <a:buFont typeface="Arial"/>
                        <a:buNone/>
                      </a:pPr>
                      <a:r>
                        <a:rPr lang="en" sz="1100" b="1" u="none" strike="noStrike" cap="none" dirty="0">
                          <a:latin typeface="Arial"/>
                          <a:ea typeface="Arial"/>
                          <a:cs typeface="Arial"/>
                          <a:sym typeface="Arial"/>
                        </a:rPr>
                        <a:t>Panduan</a:t>
                      </a:r>
                      <a:r>
                        <a:rPr lang="en" sz="1100" u="none" strike="noStrike" cap="none" dirty="0">
                          <a:latin typeface="Arial"/>
                          <a:ea typeface="Arial"/>
                          <a:cs typeface="Arial"/>
                          <a:sym typeface="Arial"/>
                        </a:rPr>
                        <a:t> untuk guru Informatika disiapkan untuk membantu guru-guru pemula, sehingga  guru mata pelajaran </a:t>
                      </a:r>
                      <a:r>
                        <a:rPr lang="en" sz="1100" b="1" u="none" strike="noStrike" cap="none" dirty="0">
                          <a:latin typeface="Arial"/>
                          <a:ea typeface="Arial"/>
                          <a:cs typeface="Arial"/>
                          <a:sym typeface="Arial"/>
                        </a:rPr>
                        <a:t>tidak harus</a:t>
                      </a:r>
                      <a:r>
                        <a:rPr lang="en" sz="1100" u="none" strike="noStrike" cap="none" dirty="0">
                          <a:latin typeface="Arial"/>
                          <a:ea typeface="Arial"/>
                          <a:cs typeface="Arial"/>
                          <a:sym typeface="Arial"/>
                        </a:rPr>
                        <a:t> berlatar belakang pendidikan informatika</a:t>
                      </a:r>
                      <a:endParaRPr sz="1100" u="none" strike="noStrike" cap="none" dirty="0">
                        <a:latin typeface="Arial"/>
                        <a:ea typeface="Arial"/>
                        <a:cs typeface="Arial"/>
                        <a:sym typeface="Arial"/>
                      </a:endParaRPr>
                    </a:p>
                    <a:p>
                      <a:pPr marL="0" marR="0" lvl="0" indent="0" algn="l" rtl="0">
                        <a:lnSpc>
                          <a:spcPct val="115000"/>
                        </a:lnSpc>
                        <a:spcBef>
                          <a:spcPts val="800"/>
                        </a:spcBef>
                        <a:spcAft>
                          <a:spcPts val="0"/>
                        </a:spcAft>
                        <a:buClr>
                          <a:srgbClr val="112F61"/>
                        </a:buClr>
                        <a:buSzPts val="800"/>
                        <a:buFont typeface="Arial"/>
                        <a:buNone/>
                      </a:pPr>
                      <a:r>
                        <a:rPr lang="en" sz="1100" b="1" u="none" strike="noStrike" cap="none" dirty="0">
                          <a:latin typeface="Arial"/>
                          <a:ea typeface="Arial"/>
                          <a:cs typeface="Arial"/>
                          <a:sym typeface="Arial"/>
                        </a:rPr>
                        <a:t>Pembelajaran berbasis pro  jek</a:t>
                      </a:r>
                      <a:r>
                        <a:rPr lang="en" sz="1100" u="none" strike="noStrike" cap="none" dirty="0">
                          <a:latin typeface="Arial"/>
                          <a:ea typeface="Arial"/>
                          <a:cs typeface="Arial"/>
                          <a:sym typeface="Arial"/>
                        </a:rPr>
                        <a:t> untuk penguatan profil Pe  lajar Pancasila dilakukan minimal </a:t>
                      </a:r>
                      <a:r>
                        <a:rPr lang="en" sz="1100" b="1" u="none" strike="noStrike" cap="none" dirty="0">
                          <a:latin typeface="Arial"/>
                          <a:ea typeface="Arial"/>
                          <a:cs typeface="Arial"/>
                          <a:sym typeface="Arial"/>
                        </a:rPr>
                        <a:t>3 kali</a:t>
                      </a:r>
                      <a:r>
                        <a:rPr lang="en" sz="1100" u="none" strike="noStrike" cap="none" dirty="0">
                          <a:latin typeface="Arial"/>
                          <a:ea typeface="Arial"/>
                          <a:cs typeface="Arial"/>
                          <a:sym typeface="Arial"/>
                        </a:rPr>
                        <a:t> dalam satu tahun   ajaran</a:t>
                      </a:r>
                      <a:endParaRPr sz="1100" u="none" strike="noStrike" cap="none" dirty="0">
                        <a:latin typeface="Arial"/>
                        <a:ea typeface="Arial"/>
                        <a:cs typeface="Arial"/>
                        <a:sym typeface="Arial"/>
                      </a:endParaRPr>
                    </a:p>
                  </a:txBody>
                  <a:tcPr marL="91433" marR="91433" marT="91433" marB="9143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DEAF6"/>
                    </a:solidFill>
                  </a:tcPr>
                </a:tc>
                <a:extLst>
                  <a:ext uri="{0D108BD9-81ED-4DB2-BD59-A6C34878D82A}">
                    <a16:rowId xmlns:a16="http://schemas.microsoft.com/office/drawing/2014/main" val="10001"/>
                  </a:ext>
                </a:extLst>
              </a:tr>
            </a:tbl>
          </a:graphicData>
        </a:graphic>
      </p:graphicFrame>
      <p:graphicFrame>
        <p:nvGraphicFramePr>
          <p:cNvPr id="813" name="Google Shape;813;p26"/>
          <p:cNvGraphicFramePr/>
          <p:nvPr/>
        </p:nvGraphicFramePr>
        <p:xfrm>
          <a:off x="5922860" y="717216"/>
          <a:ext cx="2016467" cy="5715937"/>
        </p:xfrm>
        <a:graphic>
          <a:graphicData uri="http://schemas.openxmlformats.org/drawingml/2006/table">
            <a:tbl>
              <a:tblPr>
                <a:noFill/>
              </a:tblPr>
              <a:tblGrid>
                <a:gridCol w="2016467">
                  <a:extLst>
                    <a:ext uri="{9D8B030D-6E8A-4147-A177-3AD203B41FA5}">
                      <a16:colId xmlns:a16="http://schemas.microsoft.com/office/drawing/2014/main" val="20000"/>
                    </a:ext>
                  </a:extLst>
                </a:gridCol>
              </a:tblGrid>
              <a:tr h="421467">
                <a:tc>
                  <a:txBody>
                    <a:bodyPr/>
                    <a:lstStyle/>
                    <a:p>
                      <a:pPr marL="0" marR="0" lvl="0" indent="0" algn="ctr" rtl="0">
                        <a:lnSpc>
                          <a:spcPct val="115000"/>
                        </a:lnSpc>
                        <a:spcBef>
                          <a:spcPts val="0"/>
                        </a:spcBef>
                        <a:spcAft>
                          <a:spcPts val="0"/>
                        </a:spcAft>
                        <a:buClr>
                          <a:srgbClr val="FFFFFF"/>
                        </a:buClr>
                        <a:buSzPts val="1100"/>
                        <a:buFont typeface="Arial"/>
                        <a:buNone/>
                      </a:pPr>
                      <a:r>
                        <a:rPr lang="en" sz="1500" b="1" u="none" strike="noStrike" cap="none">
                          <a:solidFill>
                            <a:srgbClr val="FFFFFF"/>
                          </a:solidFill>
                          <a:latin typeface="Arial"/>
                          <a:ea typeface="Arial"/>
                          <a:cs typeface="Arial"/>
                          <a:sym typeface="Arial"/>
                        </a:rPr>
                        <a:t>SMA</a:t>
                      </a:r>
                      <a:endParaRPr sz="1500" u="none" strike="noStrike" cap="none"/>
                    </a:p>
                  </a:txBody>
                  <a:tcPr marL="91433" marR="36567" marT="91433" marB="9143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292533">
                <a:tc>
                  <a:txBody>
                    <a:bodyPr/>
                    <a:lstStyle/>
                    <a:p>
                      <a:pPr marL="0" marR="0" lvl="0" indent="0" algn="l" rtl="0">
                        <a:lnSpc>
                          <a:spcPct val="115000"/>
                        </a:lnSpc>
                        <a:spcBef>
                          <a:spcPts val="0"/>
                        </a:spcBef>
                        <a:spcAft>
                          <a:spcPts val="0"/>
                        </a:spcAft>
                        <a:buClr>
                          <a:srgbClr val="112F61"/>
                        </a:buClr>
                        <a:buSzPts val="800"/>
                        <a:buFont typeface="Arial"/>
                        <a:buNone/>
                      </a:pPr>
                      <a:r>
                        <a:rPr lang="en" sz="1100" u="none" strike="noStrike" cap="none" dirty="0">
                          <a:latin typeface="Arial"/>
                          <a:ea typeface="Arial"/>
                          <a:cs typeface="Arial"/>
                          <a:sym typeface="Arial"/>
                        </a:rPr>
                        <a:t>Program peminatan/ penjurus an </a:t>
                      </a:r>
                      <a:r>
                        <a:rPr lang="en" sz="1100" b="1" u="none" strike="noStrike" cap="none" dirty="0">
                          <a:latin typeface="Arial"/>
                          <a:ea typeface="Arial"/>
                          <a:cs typeface="Arial"/>
                          <a:sym typeface="Arial"/>
                        </a:rPr>
                        <a:t>tidak diberlakukan</a:t>
                      </a:r>
                      <a:endParaRPr sz="1100" b="1"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12F61"/>
                        </a:buClr>
                        <a:buSzPts val="800"/>
                        <a:buFont typeface="Arial"/>
                        <a:buNone/>
                      </a:pP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12F61"/>
                        </a:buClr>
                        <a:buSzPts val="800"/>
                        <a:buFont typeface="Arial"/>
                        <a:buNone/>
                      </a:pPr>
                      <a:r>
                        <a:rPr lang="en" sz="1100" u="none" strike="noStrike" cap="none" dirty="0">
                          <a:latin typeface="Arial"/>
                          <a:ea typeface="Arial"/>
                          <a:cs typeface="Arial"/>
                          <a:sym typeface="Arial"/>
                        </a:rPr>
                        <a:t>Di </a:t>
                      </a:r>
                      <a:r>
                        <a:rPr lang="en" sz="1100" b="1" u="none" strike="noStrike" cap="none" dirty="0">
                          <a:latin typeface="Arial"/>
                          <a:ea typeface="Arial"/>
                          <a:cs typeface="Arial"/>
                          <a:sym typeface="Arial"/>
                        </a:rPr>
                        <a:t>kelas 10</a:t>
                      </a:r>
                      <a:r>
                        <a:rPr lang="en" sz="1100" u="none" strike="noStrike" cap="none" dirty="0">
                          <a:latin typeface="Arial"/>
                          <a:ea typeface="Arial"/>
                          <a:cs typeface="Arial"/>
                          <a:sym typeface="Arial"/>
                        </a:rPr>
                        <a:t> pelajar menyiap    kan diri untuk </a:t>
                      </a:r>
                      <a:r>
                        <a:rPr lang="en" sz="1100" b="1" u="none" strike="noStrike" cap="none" dirty="0">
                          <a:latin typeface="Arial"/>
                          <a:ea typeface="Arial"/>
                          <a:cs typeface="Arial"/>
                          <a:sym typeface="Arial"/>
                        </a:rPr>
                        <a:t>menentukan pilihan</a:t>
                      </a:r>
                      <a:r>
                        <a:rPr lang="en" sz="1100" u="none" strike="noStrike" cap="none" dirty="0">
                          <a:latin typeface="Arial"/>
                          <a:ea typeface="Arial"/>
                          <a:cs typeface="Arial"/>
                          <a:sym typeface="Arial"/>
                        </a:rPr>
                        <a:t> mata pelajaran di kelas 11. Mata pelajaran yang dipela    jari serupa dengan di SMP</a:t>
                      </a:r>
                      <a:endParaRPr sz="1500" u="none" strike="noStrike" cap="none" dirty="0"/>
                    </a:p>
                    <a:p>
                      <a:pPr marL="0" marR="0" lvl="0" indent="0" algn="l" rtl="0">
                        <a:lnSpc>
                          <a:spcPct val="115000"/>
                        </a:lnSpc>
                        <a:spcBef>
                          <a:spcPts val="800"/>
                        </a:spcBef>
                        <a:spcAft>
                          <a:spcPts val="0"/>
                        </a:spcAft>
                        <a:buClr>
                          <a:srgbClr val="112F61"/>
                        </a:buClr>
                        <a:buSzPts val="800"/>
                        <a:buFont typeface="Arial"/>
                        <a:buNone/>
                      </a:pPr>
                      <a:r>
                        <a:rPr lang="en" sz="1100" u="none" strike="noStrike" cap="none" dirty="0">
                          <a:latin typeface="Arial"/>
                          <a:ea typeface="Arial"/>
                          <a:cs typeface="Arial"/>
                          <a:sym typeface="Arial"/>
                        </a:rPr>
                        <a:t>Di </a:t>
                      </a:r>
                      <a:r>
                        <a:rPr lang="en" sz="1100" b="1" u="none" strike="noStrike" cap="none" dirty="0">
                          <a:latin typeface="Arial"/>
                          <a:ea typeface="Arial"/>
                          <a:cs typeface="Arial"/>
                          <a:sym typeface="Arial"/>
                        </a:rPr>
                        <a:t>kelas 11 dan 12 </a:t>
                      </a:r>
                      <a:r>
                        <a:rPr lang="en" sz="1100" u="none" strike="noStrike" cap="none" dirty="0">
                          <a:latin typeface="Arial"/>
                          <a:ea typeface="Arial"/>
                          <a:cs typeface="Arial"/>
                          <a:sym typeface="Arial"/>
                        </a:rPr>
                        <a:t>pelajar mengikuti mata pelajaran dari </a:t>
                      </a:r>
                      <a:r>
                        <a:rPr lang="en" sz="1100" b="1" u="none" strike="noStrike" cap="none" dirty="0">
                          <a:latin typeface="Arial"/>
                          <a:ea typeface="Arial"/>
                          <a:cs typeface="Arial"/>
                          <a:sym typeface="Arial"/>
                        </a:rPr>
                        <a:t>Kelompok Mapel Wajib</a:t>
                      </a:r>
                      <a:r>
                        <a:rPr lang="en" sz="1100" u="none" strike="noStrike" cap="none" dirty="0">
                          <a:latin typeface="Arial"/>
                          <a:ea typeface="Arial"/>
                          <a:cs typeface="Arial"/>
                          <a:sym typeface="Arial"/>
                        </a:rPr>
                        <a:t>, dan </a:t>
                      </a:r>
                      <a:r>
                        <a:rPr lang="en" sz="1100" b="1" u="none" strike="noStrike" cap="none" dirty="0">
                          <a:latin typeface="Arial"/>
                          <a:ea typeface="Arial"/>
                          <a:cs typeface="Arial"/>
                          <a:sym typeface="Arial"/>
                        </a:rPr>
                        <a:t>memilih</a:t>
                      </a:r>
                      <a:r>
                        <a:rPr lang="en" sz="1100" u="none" strike="noStrike" cap="none" dirty="0">
                          <a:latin typeface="Arial"/>
                          <a:ea typeface="Arial"/>
                          <a:cs typeface="Arial"/>
                          <a:sym typeface="Arial"/>
                        </a:rPr>
                        <a:t> mata pelajaran dari kelompok MIPA, IPS, Bahasa, dan Keterampilan Vokasi </a:t>
                      </a:r>
                      <a:r>
                        <a:rPr lang="en" sz="1100" b="1" u="none" strike="noStrike" cap="none" dirty="0">
                          <a:latin typeface="Arial"/>
                          <a:ea typeface="Arial"/>
                          <a:cs typeface="Arial"/>
                          <a:sym typeface="Arial"/>
                        </a:rPr>
                        <a:t>sesuai  minat, bakat, dan aspirasi    nya</a:t>
                      </a:r>
                      <a:endParaRPr sz="1100" b="1" u="none" strike="noStrike" cap="none" dirty="0">
                        <a:latin typeface="Arial"/>
                        <a:ea typeface="Arial"/>
                        <a:cs typeface="Arial"/>
                        <a:sym typeface="Arial"/>
                      </a:endParaRPr>
                    </a:p>
                    <a:p>
                      <a:pPr marL="0" marR="0" lvl="0" indent="0" algn="l" rtl="0">
                        <a:lnSpc>
                          <a:spcPct val="115000"/>
                        </a:lnSpc>
                        <a:spcBef>
                          <a:spcPts val="800"/>
                        </a:spcBef>
                        <a:spcAft>
                          <a:spcPts val="0"/>
                        </a:spcAft>
                        <a:buClr>
                          <a:srgbClr val="112F61"/>
                        </a:buClr>
                        <a:buSzPts val="800"/>
                        <a:buFont typeface="Arial"/>
                        <a:buNone/>
                      </a:pPr>
                      <a:r>
                        <a:rPr lang="en" sz="1100" b="1" u="none" strike="noStrike" cap="none" dirty="0">
                          <a:latin typeface="Arial"/>
                          <a:ea typeface="Arial"/>
                          <a:cs typeface="Arial"/>
                          <a:sym typeface="Arial"/>
                        </a:rPr>
                        <a:t>Pembelajaran berbasis         projek</a:t>
                      </a:r>
                      <a:r>
                        <a:rPr lang="en" sz="1100" u="none" strike="noStrike" cap="none" dirty="0">
                          <a:latin typeface="Arial"/>
                          <a:ea typeface="Arial"/>
                          <a:cs typeface="Arial"/>
                          <a:sym typeface="Arial"/>
                        </a:rPr>
                        <a:t> untuk penguatan profil Pelajar Pancasila dilakukan minimal </a:t>
                      </a:r>
                      <a:r>
                        <a:rPr lang="en" sz="1100" b="1" u="none" strike="noStrike" cap="none" dirty="0">
                          <a:latin typeface="Arial"/>
                          <a:ea typeface="Arial"/>
                          <a:cs typeface="Arial"/>
                          <a:sym typeface="Arial"/>
                        </a:rPr>
                        <a:t>3 kali </a:t>
                      </a:r>
                      <a:r>
                        <a:rPr lang="en" sz="1100" u="none" strike="noStrike" cap="none" dirty="0">
                          <a:latin typeface="Arial"/>
                          <a:ea typeface="Arial"/>
                          <a:cs typeface="Arial"/>
                          <a:sym typeface="Arial"/>
                        </a:rPr>
                        <a:t>dalam satu tahun ajaran, dan pelajar menulis      </a:t>
                      </a:r>
                      <a:r>
                        <a:rPr lang="en" sz="1100" b="1" u="none" strike="noStrike" cap="none" dirty="0">
                          <a:latin typeface="Arial"/>
                          <a:ea typeface="Arial"/>
                          <a:cs typeface="Arial"/>
                          <a:sym typeface="Arial"/>
                        </a:rPr>
                        <a:t>esai ilmiah</a:t>
                      </a:r>
                      <a:r>
                        <a:rPr lang="en" sz="1100" u="none" strike="noStrike" cap="none" dirty="0">
                          <a:latin typeface="Arial"/>
                          <a:ea typeface="Arial"/>
                          <a:cs typeface="Arial"/>
                          <a:sym typeface="Arial"/>
                        </a:rPr>
                        <a:t> sebagai syarat kelulusan</a:t>
                      </a:r>
                      <a:endParaRPr sz="1100" u="none" strike="noStrike" cap="none" dirty="0">
                        <a:latin typeface="Arial"/>
                        <a:ea typeface="Arial"/>
                        <a:cs typeface="Arial"/>
                        <a:sym typeface="Arial"/>
                      </a:endParaRPr>
                    </a:p>
                  </a:txBody>
                  <a:tcPr marL="91433" marR="36567" marT="91433" marB="9143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bl>
          </a:graphicData>
        </a:graphic>
      </p:graphicFrame>
      <p:graphicFrame>
        <p:nvGraphicFramePr>
          <p:cNvPr id="814" name="Google Shape;814;p26"/>
          <p:cNvGraphicFramePr/>
          <p:nvPr/>
        </p:nvGraphicFramePr>
        <p:xfrm>
          <a:off x="7939333" y="717200"/>
          <a:ext cx="2304300" cy="5714871"/>
        </p:xfrm>
        <a:graphic>
          <a:graphicData uri="http://schemas.openxmlformats.org/drawingml/2006/table">
            <a:tbl>
              <a:tblPr>
                <a:noFill/>
              </a:tblPr>
              <a:tblGrid>
                <a:gridCol w="2304300">
                  <a:extLst>
                    <a:ext uri="{9D8B030D-6E8A-4147-A177-3AD203B41FA5}">
                      <a16:colId xmlns:a16="http://schemas.microsoft.com/office/drawing/2014/main" val="20000"/>
                    </a:ext>
                  </a:extLst>
                </a:gridCol>
              </a:tblGrid>
              <a:tr h="422533">
                <a:tc>
                  <a:txBody>
                    <a:bodyPr/>
                    <a:lstStyle/>
                    <a:p>
                      <a:pPr marL="0" marR="0" lvl="0" indent="0" algn="ctr" rtl="0">
                        <a:lnSpc>
                          <a:spcPct val="115000"/>
                        </a:lnSpc>
                        <a:spcBef>
                          <a:spcPts val="0"/>
                        </a:spcBef>
                        <a:spcAft>
                          <a:spcPts val="0"/>
                        </a:spcAft>
                        <a:buClr>
                          <a:srgbClr val="FFFFFF"/>
                        </a:buClr>
                        <a:buSzPts val="1100"/>
                        <a:buFont typeface="Arial"/>
                        <a:buNone/>
                      </a:pPr>
                      <a:r>
                        <a:rPr lang="en" sz="1500" b="1" u="none" strike="noStrike" cap="none">
                          <a:solidFill>
                            <a:srgbClr val="FFFFFF"/>
                          </a:solidFill>
                          <a:latin typeface="Arial"/>
                          <a:ea typeface="Arial"/>
                          <a:cs typeface="Arial"/>
                          <a:sym typeface="Arial"/>
                        </a:rPr>
                        <a:t>SMK</a:t>
                      </a:r>
                      <a:endParaRPr sz="1500" u="none" strike="noStrike" cap="none"/>
                    </a:p>
                  </a:txBody>
                  <a:tcPr marL="91433" marR="36567" marT="91433" marB="9143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291467">
                <a:tc>
                  <a:txBody>
                    <a:bodyPr/>
                    <a:lstStyle/>
                    <a:p>
                      <a:pPr marL="0" marR="0" lvl="0" indent="0" algn="l" rtl="0">
                        <a:lnSpc>
                          <a:spcPct val="115000"/>
                        </a:lnSpc>
                        <a:spcBef>
                          <a:spcPts val="0"/>
                        </a:spcBef>
                        <a:spcAft>
                          <a:spcPts val="0"/>
                        </a:spcAft>
                        <a:buClr>
                          <a:srgbClr val="102F62"/>
                        </a:buClr>
                        <a:buSzPts val="800"/>
                        <a:buFont typeface="Arial"/>
                        <a:buNone/>
                      </a:pPr>
                      <a:r>
                        <a:rPr lang="en" sz="1100" b="1" u="none" strike="noStrike" cap="none" dirty="0">
                          <a:latin typeface="Arial"/>
                          <a:ea typeface="Arial"/>
                          <a:cs typeface="Arial"/>
                          <a:sym typeface="Arial"/>
                        </a:rPr>
                        <a:t>Dunia kerja</a:t>
                      </a:r>
                      <a:r>
                        <a:rPr lang="en" sz="1100" u="none" strike="noStrike" cap="none" dirty="0">
                          <a:latin typeface="Arial"/>
                          <a:ea typeface="Arial"/>
                          <a:cs typeface="Arial"/>
                          <a:sym typeface="Arial"/>
                        </a:rPr>
                        <a:t> dapat terlibat dalam pengembangan </a:t>
                      </a:r>
                      <a:r>
                        <a:rPr lang="en" sz="1100" u="none" strike="noStrike" cap="none" dirty="0"/>
                        <a:t>pembelajaran</a:t>
                      </a: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r>
                        <a:rPr lang="en" sz="1100" u="none" strike="noStrike" cap="none" dirty="0">
                          <a:latin typeface="Arial"/>
                          <a:ea typeface="Arial"/>
                          <a:cs typeface="Arial"/>
                          <a:sym typeface="Arial"/>
                        </a:rPr>
                        <a:t>Struktur </a:t>
                      </a:r>
                      <a:r>
                        <a:rPr lang="en" sz="1100" b="1" u="none" strike="noStrike" cap="none" dirty="0">
                          <a:latin typeface="Arial"/>
                          <a:ea typeface="Arial"/>
                          <a:cs typeface="Arial"/>
                          <a:sym typeface="Arial"/>
                        </a:rPr>
                        <a:t>lebih sederhana</a:t>
                      </a:r>
                      <a:r>
                        <a:rPr lang="en" sz="1100" u="none" strike="noStrike" cap="none" dirty="0">
                          <a:latin typeface="Arial"/>
                          <a:ea typeface="Arial"/>
                          <a:cs typeface="Arial"/>
                          <a:sym typeface="Arial"/>
                        </a:rPr>
                        <a:t> dengan  dua kelompok mata pelajaran, yaitu Umum dan Kejuruan. Persentase   </a:t>
                      </a:r>
                      <a:r>
                        <a:rPr lang="en" sz="1100" b="1" u="none" strike="noStrike" cap="none" dirty="0">
                          <a:latin typeface="Arial"/>
                          <a:ea typeface="Arial"/>
                          <a:cs typeface="Arial"/>
                          <a:sym typeface="Arial"/>
                        </a:rPr>
                        <a:t>kelompok kejuruan meningkat    dari 60% ke 70%</a:t>
                      </a: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r>
                        <a:rPr lang="en" sz="1100" u="none" strike="noStrike" cap="none" dirty="0">
                          <a:latin typeface="Arial"/>
                          <a:ea typeface="Arial"/>
                          <a:cs typeface="Arial"/>
                          <a:sym typeface="Arial"/>
                        </a:rPr>
                        <a:t>Penerapan </a:t>
                      </a:r>
                      <a:r>
                        <a:rPr lang="en" sz="1100" b="1" u="none" strike="noStrike" cap="none" dirty="0">
                          <a:latin typeface="Arial"/>
                          <a:ea typeface="Arial"/>
                          <a:cs typeface="Arial"/>
                          <a:sym typeface="Arial"/>
                        </a:rPr>
                        <a:t>pembelajaran ber       basis projek</a:t>
                      </a:r>
                      <a:r>
                        <a:rPr lang="en" sz="1100" u="none" strike="noStrike" cap="none" dirty="0">
                          <a:latin typeface="Arial"/>
                          <a:ea typeface="Arial"/>
                          <a:cs typeface="Arial"/>
                          <a:sym typeface="Arial"/>
                        </a:rPr>
                        <a:t> dengan mengintegra  sikan mata pelajaran terkait.</a:t>
                      </a:r>
                      <a:endParaRPr sz="1500" u="none" strike="noStrike" cap="none" dirty="0"/>
                    </a:p>
                    <a:p>
                      <a:pPr marL="0" marR="0" lvl="0" indent="0" algn="l" rtl="0">
                        <a:lnSpc>
                          <a:spcPct val="115000"/>
                        </a:lnSpc>
                        <a:spcBef>
                          <a:spcPts val="0"/>
                        </a:spcBef>
                        <a:spcAft>
                          <a:spcPts val="0"/>
                        </a:spcAft>
                        <a:buClr>
                          <a:srgbClr val="102F62"/>
                        </a:buClr>
                        <a:buSzPts val="800"/>
                        <a:buFont typeface="Arial"/>
                        <a:buNone/>
                      </a:pP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r>
                        <a:rPr lang="en" sz="1100" u="none" strike="noStrike" cap="none" dirty="0">
                          <a:latin typeface="Arial"/>
                          <a:ea typeface="Arial"/>
                          <a:cs typeface="Arial"/>
                          <a:sym typeface="Arial"/>
                        </a:rPr>
                        <a:t>Praktek Kerja Lapangan (PKL) menjadi mata pelajaran  </a:t>
                      </a:r>
                      <a:r>
                        <a:rPr lang="en" sz="1100" b="1" u="none" strike="noStrike" cap="none" dirty="0">
                          <a:latin typeface="Arial"/>
                          <a:ea typeface="Arial"/>
                          <a:cs typeface="Arial"/>
                          <a:sym typeface="Arial"/>
                        </a:rPr>
                        <a:t>wajib minimal 6 bulan</a:t>
                      </a:r>
                      <a:r>
                        <a:rPr lang="en" sz="1100" u="none" strike="noStrike" cap="none" dirty="0">
                          <a:latin typeface="Arial"/>
                          <a:ea typeface="Arial"/>
                          <a:cs typeface="Arial"/>
                          <a:sym typeface="Arial"/>
                        </a:rPr>
                        <a:t> (1 semester).</a:t>
                      </a:r>
                      <a:endParaRPr sz="1500" u="none" strike="noStrike" cap="none" dirty="0"/>
                    </a:p>
                    <a:p>
                      <a:pPr marL="0" marR="0" lvl="0" indent="0" algn="l" rtl="0">
                        <a:lnSpc>
                          <a:spcPct val="115000"/>
                        </a:lnSpc>
                        <a:spcBef>
                          <a:spcPts val="0"/>
                        </a:spcBef>
                        <a:spcAft>
                          <a:spcPts val="0"/>
                        </a:spcAft>
                        <a:buClr>
                          <a:srgbClr val="102F62"/>
                        </a:buClr>
                        <a:buSzPts val="800"/>
                        <a:buFont typeface="Arial"/>
                        <a:buNone/>
                      </a:pP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r>
                        <a:rPr lang="en" sz="1100" u="none" strike="noStrike" cap="none" dirty="0">
                          <a:latin typeface="Arial"/>
                          <a:ea typeface="Arial"/>
                          <a:cs typeface="Arial"/>
                          <a:sym typeface="Arial"/>
                        </a:rPr>
                        <a:t>Pelajar dapat memilih mata pelajar an </a:t>
                      </a:r>
                      <a:r>
                        <a:rPr lang="en" sz="1100" b="1" u="none" strike="noStrike" cap="none" dirty="0">
                          <a:latin typeface="Arial"/>
                          <a:ea typeface="Arial"/>
                          <a:cs typeface="Arial"/>
                          <a:sym typeface="Arial"/>
                        </a:rPr>
                        <a:t>di luar program keahliannya</a:t>
                      </a:r>
                      <a:endParaRPr sz="1100" b="1"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endParaRPr sz="1100" u="none" strike="noStrike" cap="none" dirty="0">
                        <a:latin typeface="Arial"/>
                        <a:ea typeface="Arial"/>
                        <a:cs typeface="Arial"/>
                        <a:sym typeface="Arial"/>
                      </a:endParaRPr>
                    </a:p>
                    <a:p>
                      <a:pPr marL="0" marR="0" lvl="0" indent="0" algn="l" rtl="0">
                        <a:lnSpc>
                          <a:spcPct val="115000"/>
                        </a:lnSpc>
                        <a:spcBef>
                          <a:spcPts val="0"/>
                        </a:spcBef>
                        <a:spcAft>
                          <a:spcPts val="0"/>
                        </a:spcAft>
                        <a:buClr>
                          <a:srgbClr val="102F62"/>
                        </a:buClr>
                        <a:buSzPts val="800"/>
                        <a:buFont typeface="Arial"/>
                        <a:buNone/>
                      </a:pPr>
                      <a:r>
                        <a:rPr lang="en" sz="1100" u="none" strike="noStrike" cap="none" dirty="0">
                          <a:latin typeface="Arial"/>
                          <a:ea typeface="Arial"/>
                          <a:cs typeface="Arial"/>
                          <a:sym typeface="Arial"/>
                        </a:rPr>
                        <a:t>Alokasi waktu khusus </a:t>
                      </a:r>
                      <a:r>
                        <a:rPr lang="en" sz="1100" b="1" u="none" strike="noStrike" cap="none" dirty="0"/>
                        <a:t>projek penguatan profil pelajar Pancasila</a:t>
                      </a:r>
                      <a:r>
                        <a:rPr lang="en" sz="1100" b="1" u="none" strike="noStrike" cap="none" dirty="0">
                          <a:latin typeface="Arial"/>
                          <a:ea typeface="Arial"/>
                          <a:cs typeface="Arial"/>
                          <a:sym typeface="Arial"/>
                        </a:rPr>
                        <a:t> dan Budaya Kerja</a:t>
                      </a:r>
                      <a:r>
                        <a:rPr lang="en" sz="1100" u="none" strike="noStrike" cap="none" dirty="0">
                          <a:latin typeface="Arial"/>
                          <a:ea typeface="Arial"/>
                          <a:cs typeface="Arial"/>
                          <a:sym typeface="Arial"/>
                        </a:rPr>
                        <a:t> untuk peningkatan   soft skill (karakter dari dunia kerja)</a:t>
                      </a:r>
                      <a:endParaRPr sz="1500" u="none" strike="noStrike" cap="none" dirty="0"/>
                    </a:p>
                  </a:txBody>
                  <a:tcPr marL="91433" marR="36567" marT="91433" marB="9143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DEAF6"/>
                    </a:solidFill>
                  </a:tcPr>
                </a:tc>
                <a:extLst>
                  <a:ext uri="{0D108BD9-81ED-4DB2-BD59-A6C34878D82A}">
                    <a16:rowId xmlns:a16="http://schemas.microsoft.com/office/drawing/2014/main" val="10001"/>
                  </a:ext>
                </a:extLst>
              </a:tr>
            </a:tbl>
          </a:graphicData>
        </a:graphic>
      </p:graphicFrame>
      <p:graphicFrame>
        <p:nvGraphicFramePr>
          <p:cNvPr id="815" name="Google Shape;815;p26"/>
          <p:cNvGraphicFramePr/>
          <p:nvPr/>
        </p:nvGraphicFramePr>
        <p:xfrm>
          <a:off x="10243647" y="717197"/>
          <a:ext cx="1948367" cy="5988324"/>
        </p:xfrm>
        <a:graphic>
          <a:graphicData uri="http://schemas.openxmlformats.org/drawingml/2006/table">
            <a:tbl>
              <a:tblPr>
                <a:noFill/>
              </a:tblPr>
              <a:tblGrid>
                <a:gridCol w="1948367">
                  <a:extLst>
                    <a:ext uri="{9D8B030D-6E8A-4147-A177-3AD203B41FA5}">
                      <a16:colId xmlns:a16="http://schemas.microsoft.com/office/drawing/2014/main" val="20000"/>
                    </a:ext>
                  </a:extLst>
                </a:gridCol>
              </a:tblGrid>
              <a:tr h="423833">
                <a:tc>
                  <a:txBody>
                    <a:bodyPr/>
                    <a:lstStyle/>
                    <a:p>
                      <a:pPr marL="0" marR="0" lvl="0" indent="0" algn="ctr" rtl="0">
                        <a:lnSpc>
                          <a:spcPct val="115000"/>
                        </a:lnSpc>
                        <a:spcBef>
                          <a:spcPts val="0"/>
                        </a:spcBef>
                        <a:spcAft>
                          <a:spcPts val="0"/>
                        </a:spcAft>
                        <a:buClr>
                          <a:srgbClr val="FFFFFF"/>
                        </a:buClr>
                        <a:buSzPts val="1100"/>
                        <a:buFont typeface="Arial"/>
                        <a:buNone/>
                      </a:pPr>
                      <a:r>
                        <a:rPr lang="en" sz="1500" b="1" u="none" strike="noStrike" cap="none">
                          <a:solidFill>
                            <a:srgbClr val="FFFFFF"/>
                          </a:solidFill>
                          <a:latin typeface="Arial"/>
                          <a:ea typeface="Arial"/>
                          <a:cs typeface="Arial"/>
                          <a:sym typeface="Arial"/>
                        </a:rPr>
                        <a:t>SLB</a:t>
                      </a:r>
                      <a:endParaRPr sz="1500" u="none" strike="noStrike" cap="none"/>
                    </a:p>
                  </a:txBody>
                  <a:tcPr marL="91433" marR="91433" marT="91433" marB="91433"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2060"/>
                    </a:solidFill>
                  </a:tcPr>
                </a:tc>
                <a:extLst>
                  <a:ext uri="{0D108BD9-81ED-4DB2-BD59-A6C34878D82A}">
                    <a16:rowId xmlns:a16="http://schemas.microsoft.com/office/drawing/2014/main" val="10000"/>
                  </a:ext>
                </a:extLst>
              </a:tr>
              <a:tr h="5290167">
                <a:tc>
                  <a:txBody>
                    <a:bodyPr/>
                    <a:lstStyle/>
                    <a:p>
                      <a:pPr marL="0" marR="0" lvl="0" indent="0" algn="l" rtl="0">
                        <a:lnSpc>
                          <a:spcPct val="115000"/>
                        </a:lnSpc>
                        <a:spcBef>
                          <a:spcPts val="0"/>
                        </a:spcBef>
                        <a:spcAft>
                          <a:spcPts val="0"/>
                        </a:spcAft>
                        <a:buClr>
                          <a:schemeClr val="dk1"/>
                        </a:buClr>
                        <a:buSzPts val="800"/>
                        <a:buFont typeface="Arial"/>
                        <a:buNone/>
                      </a:pPr>
                      <a:r>
                        <a:rPr lang="en" sz="1100" u="none" strike="noStrike" cap="none" dirty="0"/>
                        <a:t>Capaian pembelajaran pendidikan khusus dibuat </a:t>
                      </a:r>
                      <a:r>
                        <a:rPr lang="en" sz="1100" b="1" u="none" strike="noStrike" cap="none" dirty="0"/>
                        <a:t>hanya</a:t>
                      </a:r>
                      <a:r>
                        <a:rPr lang="en" sz="1100" u="none" strike="noStrike" cap="none" dirty="0"/>
                        <a:t> untuk yang memiliki </a:t>
                      </a:r>
                      <a:r>
                        <a:rPr lang="en" sz="1100" b="1" u="none" strike="noStrike" cap="none" dirty="0"/>
                        <a:t>hambatan intelektual</a:t>
                      </a:r>
                      <a:endParaRPr sz="1100" b="1" u="none" strike="noStrike" cap="none" dirty="0"/>
                    </a:p>
                    <a:p>
                      <a:pPr marL="0" marR="0" lvl="0" indent="0" algn="l" rtl="0">
                        <a:lnSpc>
                          <a:spcPct val="115000"/>
                        </a:lnSpc>
                        <a:spcBef>
                          <a:spcPts val="0"/>
                        </a:spcBef>
                        <a:spcAft>
                          <a:spcPts val="0"/>
                        </a:spcAft>
                        <a:buClr>
                          <a:schemeClr val="dk1"/>
                        </a:buClr>
                        <a:buSzPts val="800"/>
                        <a:buFont typeface="Arial"/>
                        <a:buNone/>
                      </a:pPr>
                      <a:endParaRPr sz="1100" b="1" u="none" strike="noStrike" cap="none" dirty="0"/>
                    </a:p>
                    <a:p>
                      <a:pPr marL="0" marR="0" lvl="0" indent="0" algn="l" rtl="0">
                        <a:lnSpc>
                          <a:spcPct val="115000"/>
                        </a:lnSpc>
                        <a:spcBef>
                          <a:spcPts val="0"/>
                        </a:spcBef>
                        <a:spcAft>
                          <a:spcPts val="0"/>
                        </a:spcAft>
                        <a:buClr>
                          <a:schemeClr val="dk1"/>
                        </a:buClr>
                        <a:buSzPts val="800"/>
                        <a:buFont typeface="Arial"/>
                        <a:buNone/>
                      </a:pPr>
                      <a:r>
                        <a:rPr lang="en" sz="1100" u="none" strike="noStrike" cap="none" dirty="0"/>
                        <a:t>Untuk pelajar di SLB yang </a:t>
                      </a:r>
                      <a:r>
                        <a:rPr lang="en" sz="1100" b="1" u="none" strike="noStrike" cap="none" dirty="0"/>
                        <a:t>tidak memiliki hambatan intelektual</a:t>
                      </a:r>
                      <a:r>
                        <a:rPr lang="en" sz="1100" u="none" strike="noStrike" cap="none" dirty="0"/>
                        <a:t>, capaian pembelajarannya </a:t>
                      </a:r>
                      <a:r>
                        <a:rPr lang="en" sz="1100" b="1" u="none" strike="noStrike" cap="none" dirty="0"/>
                        <a:t>sama</a:t>
                      </a:r>
                      <a:r>
                        <a:rPr lang="en" sz="1100" u="none" strike="noStrike" cap="none" dirty="0"/>
                        <a:t> dengan sekolah reguler yang sederajat, dengan menerapkan prinsip modifikasi kurikulum</a:t>
                      </a:r>
                      <a:endParaRPr sz="1100" u="none" strike="noStrike" cap="none" dirty="0"/>
                    </a:p>
                    <a:p>
                      <a:pPr marL="0" marR="0" lvl="0" indent="0" algn="l" rtl="0">
                        <a:lnSpc>
                          <a:spcPct val="115000"/>
                        </a:lnSpc>
                        <a:spcBef>
                          <a:spcPts val="0"/>
                        </a:spcBef>
                        <a:spcAft>
                          <a:spcPts val="0"/>
                        </a:spcAft>
                        <a:buClr>
                          <a:schemeClr val="dk1"/>
                        </a:buClr>
                        <a:buSzPts val="800"/>
                        <a:buFont typeface="Arial"/>
                        <a:buNone/>
                      </a:pPr>
                      <a:endParaRPr sz="1100" u="none" strike="noStrike" cap="none" dirty="0"/>
                    </a:p>
                    <a:p>
                      <a:pPr marL="0" marR="0" lvl="0" indent="0" algn="l" rtl="0">
                        <a:lnSpc>
                          <a:spcPct val="115000"/>
                        </a:lnSpc>
                        <a:spcBef>
                          <a:spcPts val="0"/>
                        </a:spcBef>
                        <a:spcAft>
                          <a:spcPts val="0"/>
                        </a:spcAft>
                        <a:buClr>
                          <a:srgbClr val="112F61"/>
                        </a:buClr>
                        <a:buSzPts val="800"/>
                        <a:buFont typeface="Arial"/>
                        <a:buNone/>
                      </a:pPr>
                      <a:r>
                        <a:rPr lang="en" sz="1100" u="none" strike="noStrike" cap="none" dirty="0"/>
                        <a:t>Sama dengan pelajar di sekolah reguler, pelajar di    SLB juga menerapkan      </a:t>
                      </a:r>
                      <a:r>
                        <a:rPr lang="en" sz="1100" b="1" u="none" strike="noStrike" cap="none" dirty="0"/>
                        <a:t>pembelajaran berbasis   projek </a:t>
                      </a:r>
                      <a:r>
                        <a:rPr lang="en" sz="1100" u="none" strike="noStrike" cap="none" dirty="0"/>
                        <a:t>untuk menguatkan Pelajar Pancasila</a:t>
                      </a:r>
                      <a:r>
                        <a:rPr lang="en" sz="1100" b="1" u="none" strike="noStrike" cap="none" dirty="0"/>
                        <a:t> </a:t>
                      </a:r>
                      <a:r>
                        <a:rPr lang="en" sz="1100" u="none" strike="noStrike" cap="none" dirty="0"/>
                        <a:t>dengan mengusung tema yang sama dengan sekolah regu    ler, dengan kedalaman materi dan aktivitas </a:t>
                      </a:r>
                      <a:r>
                        <a:rPr lang="en" sz="1100" b="1" u="none" strike="noStrike" cap="none" dirty="0"/>
                        <a:t>sesuai dengan karakteristik dan kebutuhan</a:t>
                      </a:r>
                      <a:r>
                        <a:rPr lang="en" sz="1100" u="none" strike="noStrike" cap="none" dirty="0"/>
                        <a:t> pelajar di SLB</a:t>
                      </a:r>
                      <a:endParaRPr sz="1100" u="none" strike="noStrike" cap="none" dirty="0"/>
                    </a:p>
                  </a:txBody>
                  <a:tcPr marL="91433" marR="207233" marT="91433" marB="91433">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bl>
          </a:graphicData>
        </a:graphic>
      </p:graphicFrame>
      <p:sp>
        <p:nvSpPr>
          <p:cNvPr id="816" name="Google Shape;816;p26"/>
          <p:cNvSpPr txBox="1"/>
          <p:nvPr/>
        </p:nvSpPr>
        <p:spPr>
          <a:xfrm>
            <a:off x="0" y="0"/>
            <a:ext cx="12192000" cy="717200"/>
          </a:xfrm>
          <a:prstGeom prst="rect">
            <a:avLst/>
          </a:prstGeom>
          <a:solidFill>
            <a:srgbClr val="CFE2F3"/>
          </a:solidFill>
          <a:ln>
            <a:noFill/>
          </a:ln>
        </p:spPr>
        <p:txBody>
          <a:bodyPr spcFirstLastPara="1" wrap="square" lIns="121900" tIns="121900" rIns="121900" bIns="121900" anchor="ctr" anchorCtr="0">
            <a:noAutofit/>
          </a:bodyPr>
          <a:lstStyle/>
          <a:p>
            <a:pPr algn="ctr">
              <a:buClr>
                <a:srgbClr val="000000"/>
              </a:buClr>
              <a:buSzPts val="2100"/>
            </a:pPr>
            <a:r>
              <a:rPr lang="en" sz="2800" b="1">
                <a:solidFill>
                  <a:srgbClr val="17406D"/>
                </a:solidFill>
                <a:latin typeface="Arial"/>
                <a:ea typeface="Arial"/>
                <a:cs typeface="Arial"/>
                <a:sym typeface="Arial"/>
              </a:rPr>
              <a:t>Karakteristik Kurikulum di Setiap Jenjang</a:t>
            </a:r>
            <a:endParaRPr sz="2800" b="1">
              <a:solidFill>
                <a:srgbClr val="17406D"/>
              </a:solidFill>
              <a:latin typeface="Arial"/>
              <a:ea typeface="Arial"/>
              <a:cs typeface="Arial"/>
              <a:sym typeface="Arial"/>
            </a:endParaRPr>
          </a:p>
        </p:txBody>
      </p:sp>
      <p:grpSp>
        <p:nvGrpSpPr>
          <p:cNvPr id="817" name="Google Shape;817;p26"/>
          <p:cNvGrpSpPr/>
          <p:nvPr/>
        </p:nvGrpSpPr>
        <p:grpSpPr>
          <a:xfrm>
            <a:off x="0" y="6365797"/>
            <a:ext cx="12192000" cy="492300"/>
            <a:chOff x="0" y="6365800"/>
            <a:chExt cx="12192000" cy="492300"/>
          </a:xfrm>
        </p:grpSpPr>
        <p:sp>
          <p:nvSpPr>
            <p:cNvPr id="818" name="Google Shape;818;p26"/>
            <p:cNvSpPr/>
            <p:nvPr/>
          </p:nvSpPr>
          <p:spPr>
            <a:xfrm>
              <a:off x="0" y="6365800"/>
              <a:ext cx="12192000" cy="492300"/>
            </a:xfrm>
            <a:prstGeom prst="roundRect">
              <a:avLst>
                <a:gd name="adj" fmla="val 0"/>
              </a:avLst>
            </a:prstGeom>
            <a:solidFill>
              <a:srgbClr val="013066"/>
            </a:solidFill>
            <a:ln>
              <a:noFill/>
            </a:ln>
          </p:spPr>
          <p:txBody>
            <a:bodyPr spcFirstLastPara="1" wrap="square" lIns="91433" tIns="91433" rIns="91433" bIns="914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819" name="Google Shape;819;p26"/>
            <p:cNvPicPr preferRelativeResize="0"/>
            <p:nvPr/>
          </p:nvPicPr>
          <p:blipFill rotWithShape="1">
            <a:blip r:embed="rId3" cstate="print">
              <a:alphaModFix/>
            </a:blip>
            <a:srcRect/>
            <a:stretch/>
          </p:blipFill>
          <p:spPr>
            <a:xfrm>
              <a:off x="7116508" y="6393475"/>
              <a:ext cx="427451" cy="427451"/>
            </a:xfrm>
            <a:prstGeom prst="rect">
              <a:avLst/>
            </a:prstGeom>
            <a:noFill/>
            <a:ln>
              <a:noFill/>
            </a:ln>
          </p:spPr>
        </p:pic>
        <p:sp>
          <p:nvSpPr>
            <p:cNvPr id="820" name="Google Shape;820;p26"/>
            <p:cNvSpPr txBox="1"/>
            <p:nvPr/>
          </p:nvSpPr>
          <p:spPr>
            <a:xfrm>
              <a:off x="7311731" y="6437500"/>
              <a:ext cx="4264500" cy="348864"/>
            </a:xfrm>
            <a:prstGeom prst="rect">
              <a:avLst/>
            </a:prstGeom>
            <a:noFill/>
            <a:ln>
              <a:noFill/>
            </a:ln>
          </p:spPr>
          <p:txBody>
            <a:bodyPr spcFirstLastPara="1" wrap="square" lIns="91433" tIns="91433" rIns="91433" bIns="91433" anchor="t" anchorCtr="0">
              <a:spAutoFit/>
            </a:bodyPr>
            <a:lstStyle/>
            <a:p>
              <a:pPr algn="r">
                <a:buClr>
                  <a:srgbClr val="000000"/>
                </a:buClr>
                <a:buSzPts val="800"/>
              </a:pPr>
              <a:r>
                <a:rPr lang="en" sz="1067" b="1">
                  <a:solidFill>
                    <a:schemeClr val="lt1"/>
                  </a:solidFill>
                  <a:latin typeface="Arial"/>
                  <a:ea typeface="Arial"/>
                  <a:cs typeface="Arial"/>
                  <a:sym typeface="Arial"/>
                </a:rPr>
                <a:t>Kementerian Pendidikan, Kebudayaan, Riset, dan Teknologi</a:t>
              </a:r>
              <a:endParaRPr sz="1067" b="1">
                <a:solidFill>
                  <a:schemeClr val="lt1"/>
                </a:solidFill>
                <a:latin typeface="Arial"/>
                <a:ea typeface="Arial"/>
                <a:cs typeface="Arial"/>
                <a:sym typeface="Arial"/>
              </a:endParaRPr>
            </a:p>
          </p:txBody>
        </p:sp>
      </p:grpSp>
      <p:sp>
        <p:nvSpPr>
          <p:cNvPr id="821" name="Google Shape;821;p26"/>
          <p:cNvSpPr txBox="1">
            <a:spLocks noGrp="1"/>
          </p:cNvSpPr>
          <p:nvPr>
            <p:ph type="sldNum" idx="12"/>
          </p:nvPr>
        </p:nvSpPr>
        <p:spPr>
          <a:xfrm>
            <a:off x="11507767" y="6435941"/>
            <a:ext cx="553600" cy="352000"/>
          </a:xfrm>
          <a:prstGeom prst="rect">
            <a:avLst/>
          </a:prstGeom>
          <a:noFill/>
          <a:ln>
            <a:noFill/>
          </a:ln>
        </p:spPr>
        <p:txBody>
          <a:bodyPr spcFirstLastPara="1" wrap="square" lIns="121900" tIns="121900" rIns="121900" bIns="121900" anchor="ctr" anchorCtr="0">
            <a:noAutofit/>
          </a:bodyPr>
          <a:lstStyle/>
          <a:p>
            <a:pPr>
              <a:lnSpc>
                <a:spcPct val="80000"/>
              </a:lnSpc>
              <a:buSzPts val="688"/>
            </a:pPr>
            <a:fld id="{00000000-1234-1234-1234-123412341234}" type="slidenum">
              <a:rPr lang="en" sz="1367" b="1">
                <a:solidFill>
                  <a:schemeClr val="lt1"/>
                </a:solidFill>
              </a:rPr>
              <a:pPr>
                <a:lnSpc>
                  <a:spcPct val="80000"/>
                </a:lnSpc>
                <a:buSzPts val="688"/>
              </a:pPr>
              <a:t>22</a:t>
            </a:fld>
            <a:endParaRPr sz="1367" b="1">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13274E"/>
          </a:solidFill>
        </p:spPr>
        <p:txBody>
          <a:bodyPr wrap="square" lIns="0" tIns="0" rIns="0" bIns="0" rtlCol="0"/>
          <a:lstStyle/>
          <a:p>
            <a:endParaRPr sz="2400"/>
          </a:p>
        </p:txBody>
      </p:sp>
      <p:grpSp>
        <p:nvGrpSpPr>
          <p:cNvPr id="3" name="object 3"/>
          <p:cNvGrpSpPr/>
          <p:nvPr/>
        </p:nvGrpSpPr>
        <p:grpSpPr>
          <a:xfrm>
            <a:off x="197104" y="10157"/>
            <a:ext cx="11895667" cy="6847840"/>
            <a:chOff x="147828" y="7618"/>
            <a:chExt cx="8921750" cy="5135880"/>
          </a:xfrm>
        </p:grpSpPr>
        <p:pic>
          <p:nvPicPr>
            <p:cNvPr id="4" name="object 4"/>
            <p:cNvPicPr/>
            <p:nvPr/>
          </p:nvPicPr>
          <p:blipFill>
            <a:blip r:embed="rId2" cstate="print"/>
            <a:stretch>
              <a:fillRect/>
            </a:stretch>
          </p:blipFill>
          <p:spPr>
            <a:xfrm>
              <a:off x="147828" y="7618"/>
              <a:ext cx="8921496" cy="5135880"/>
            </a:xfrm>
            <a:prstGeom prst="rect">
              <a:avLst/>
            </a:prstGeom>
          </p:spPr>
        </p:pic>
        <p:sp>
          <p:nvSpPr>
            <p:cNvPr id="5" name="object 5"/>
            <p:cNvSpPr/>
            <p:nvPr/>
          </p:nvSpPr>
          <p:spPr>
            <a:xfrm>
              <a:off x="271310" y="111251"/>
              <a:ext cx="8601710" cy="4932045"/>
            </a:xfrm>
            <a:custGeom>
              <a:avLst/>
              <a:gdLst/>
              <a:ahLst/>
              <a:cxnLst/>
              <a:rect l="l" t="t" r="r" b="b"/>
              <a:pathLst>
                <a:path w="8601710" h="4932045">
                  <a:moveTo>
                    <a:pt x="8468575" y="0"/>
                  </a:moveTo>
                  <a:lnTo>
                    <a:pt x="132829" y="0"/>
                  </a:lnTo>
                  <a:lnTo>
                    <a:pt x="81004" y="9838"/>
                  </a:lnTo>
                  <a:lnTo>
                    <a:pt x="38796" y="36703"/>
                  </a:lnTo>
                  <a:lnTo>
                    <a:pt x="10397" y="76616"/>
                  </a:lnTo>
                  <a:lnTo>
                    <a:pt x="0" y="125602"/>
                  </a:lnTo>
                  <a:lnTo>
                    <a:pt x="0" y="4806010"/>
                  </a:lnTo>
                  <a:lnTo>
                    <a:pt x="10397" y="4854854"/>
                  </a:lnTo>
                  <a:lnTo>
                    <a:pt x="38796" y="4894789"/>
                  </a:lnTo>
                  <a:lnTo>
                    <a:pt x="81004" y="4921740"/>
                  </a:lnTo>
                  <a:lnTo>
                    <a:pt x="132829" y="4931629"/>
                  </a:lnTo>
                  <a:lnTo>
                    <a:pt x="8468067" y="4931629"/>
                  </a:lnTo>
                  <a:lnTo>
                    <a:pt x="8520032" y="4921740"/>
                  </a:lnTo>
                  <a:lnTo>
                    <a:pt x="8562413" y="4894789"/>
                  </a:lnTo>
                  <a:lnTo>
                    <a:pt x="8590958" y="4854854"/>
                  </a:lnTo>
                  <a:lnTo>
                    <a:pt x="8601417" y="4806010"/>
                  </a:lnTo>
                  <a:lnTo>
                    <a:pt x="8601417" y="125602"/>
                  </a:lnTo>
                  <a:lnTo>
                    <a:pt x="8590966" y="76616"/>
                  </a:lnTo>
                  <a:lnTo>
                    <a:pt x="8562476" y="36702"/>
                  </a:lnTo>
                  <a:lnTo>
                    <a:pt x="8520247" y="9838"/>
                  </a:lnTo>
                  <a:lnTo>
                    <a:pt x="8468575" y="0"/>
                  </a:lnTo>
                  <a:close/>
                </a:path>
              </a:pathLst>
            </a:custGeom>
            <a:solidFill>
              <a:srgbClr val="F3F3F3"/>
            </a:solidFill>
          </p:spPr>
          <p:txBody>
            <a:bodyPr wrap="square" lIns="0" tIns="0" rIns="0" bIns="0" rtlCol="0"/>
            <a:lstStyle/>
            <a:p>
              <a:endParaRPr sz="2400"/>
            </a:p>
          </p:txBody>
        </p:sp>
      </p:grpSp>
      <p:pic>
        <p:nvPicPr>
          <p:cNvPr id="6" name="object 6"/>
          <p:cNvPicPr/>
          <p:nvPr/>
        </p:nvPicPr>
        <p:blipFill>
          <a:blip r:embed="rId3" cstate="print"/>
          <a:stretch>
            <a:fillRect/>
          </a:stretch>
        </p:blipFill>
        <p:spPr>
          <a:xfrm>
            <a:off x="644144" y="335279"/>
            <a:ext cx="99568" cy="99567"/>
          </a:xfrm>
          <a:prstGeom prst="rect">
            <a:avLst/>
          </a:prstGeom>
        </p:spPr>
      </p:pic>
      <p:pic>
        <p:nvPicPr>
          <p:cNvPr id="7" name="object 7"/>
          <p:cNvPicPr/>
          <p:nvPr/>
        </p:nvPicPr>
        <p:blipFill>
          <a:blip r:embed="rId4" cstate="print"/>
          <a:stretch>
            <a:fillRect/>
          </a:stretch>
        </p:blipFill>
        <p:spPr>
          <a:xfrm>
            <a:off x="806703" y="335279"/>
            <a:ext cx="101600" cy="99567"/>
          </a:xfrm>
          <a:prstGeom prst="rect">
            <a:avLst/>
          </a:prstGeom>
        </p:spPr>
      </p:pic>
      <p:pic>
        <p:nvPicPr>
          <p:cNvPr id="8" name="object 8"/>
          <p:cNvPicPr/>
          <p:nvPr/>
        </p:nvPicPr>
        <p:blipFill>
          <a:blip r:embed="rId5" cstate="print"/>
          <a:stretch>
            <a:fillRect/>
          </a:stretch>
        </p:blipFill>
        <p:spPr>
          <a:xfrm>
            <a:off x="971296" y="335279"/>
            <a:ext cx="101600" cy="99567"/>
          </a:xfrm>
          <a:prstGeom prst="rect">
            <a:avLst/>
          </a:prstGeom>
        </p:spPr>
      </p:pic>
      <p:sp>
        <p:nvSpPr>
          <p:cNvPr id="9" name="object 9"/>
          <p:cNvSpPr/>
          <p:nvPr/>
        </p:nvSpPr>
        <p:spPr>
          <a:xfrm>
            <a:off x="3411728" y="6429247"/>
            <a:ext cx="288713" cy="53340"/>
          </a:xfrm>
          <a:custGeom>
            <a:avLst/>
            <a:gdLst/>
            <a:ahLst/>
            <a:cxnLst/>
            <a:rect l="l" t="t" r="r" b="b"/>
            <a:pathLst>
              <a:path w="216535" h="40004">
                <a:moveTo>
                  <a:pt x="10414" y="39623"/>
                </a:moveTo>
                <a:lnTo>
                  <a:pt x="205867" y="39623"/>
                </a:lnTo>
                <a:lnTo>
                  <a:pt x="211709" y="39623"/>
                </a:lnTo>
                <a:lnTo>
                  <a:pt x="216408" y="30721"/>
                </a:lnTo>
                <a:lnTo>
                  <a:pt x="216408" y="19926"/>
                </a:lnTo>
                <a:lnTo>
                  <a:pt x="216408" y="8902"/>
                </a:lnTo>
                <a:lnTo>
                  <a:pt x="211709" y="0"/>
                </a:lnTo>
                <a:lnTo>
                  <a:pt x="205867" y="0"/>
                </a:lnTo>
                <a:lnTo>
                  <a:pt x="10414" y="0"/>
                </a:lnTo>
                <a:lnTo>
                  <a:pt x="4699" y="0"/>
                </a:lnTo>
                <a:lnTo>
                  <a:pt x="0" y="8902"/>
                </a:lnTo>
                <a:lnTo>
                  <a:pt x="0" y="19926"/>
                </a:lnTo>
                <a:lnTo>
                  <a:pt x="0" y="30721"/>
                </a:lnTo>
                <a:lnTo>
                  <a:pt x="4699" y="39623"/>
                </a:lnTo>
                <a:lnTo>
                  <a:pt x="10414" y="39623"/>
                </a:lnTo>
                <a:close/>
              </a:path>
            </a:pathLst>
          </a:custGeom>
          <a:ln w="6096">
            <a:solidFill>
              <a:srgbClr val="394767"/>
            </a:solidFill>
          </a:ln>
        </p:spPr>
        <p:txBody>
          <a:bodyPr wrap="square" lIns="0" tIns="0" rIns="0" bIns="0" rtlCol="0"/>
          <a:lstStyle/>
          <a:p>
            <a:endParaRPr sz="2400"/>
          </a:p>
        </p:txBody>
      </p:sp>
      <p:pic>
        <p:nvPicPr>
          <p:cNvPr id="10" name="object 10"/>
          <p:cNvPicPr/>
          <p:nvPr/>
        </p:nvPicPr>
        <p:blipFill>
          <a:blip r:embed="rId6" cstate="print"/>
          <a:stretch>
            <a:fillRect/>
          </a:stretch>
        </p:blipFill>
        <p:spPr>
          <a:xfrm>
            <a:off x="810785" y="4637023"/>
            <a:ext cx="93455" cy="95503"/>
          </a:xfrm>
          <a:prstGeom prst="rect">
            <a:avLst/>
          </a:prstGeom>
        </p:spPr>
      </p:pic>
      <p:pic>
        <p:nvPicPr>
          <p:cNvPr id="11" name="object 11"/>
          <p:cNvPicPr/>
          <p:nvPr/>
        </p:nvPicPr>
        <p:blipFill>
          <a:blip r:embed="rId7" cstate="print"/>
          <a:stretch>
            <a:fillRect/>
          </a:stretch>
        </p:blipFill>
        <p:spPr>
          <a:xfrm>
            <a:off x="997729" y="1658111"/>
            <a:ext cx="93455" cy="93471"/>
          </a:xfrm>
          <a:prstGeom prst="rect">
            <a:avLst/>
          </a:prstGeom>
        </p:spPr>
      </p:pic>
      <p:pic>
        <p:nvPicPr>
          <p:cNvPr id="12" name="object 12"/>
          <p:cNvPicPr/>
          <p:nvPr/>
        </p:nvPicPr>
        <p:blipFill>
          <a:blip r:embed="rId8" cstate="print"/>
          <a:stretch>
            <a:fillRect/>
          </a:stretch>
        </p:blipFill>
        <p:spPr>
          <a:xfrm>
            <a:off x="501921" y="1036320"/>
            <a:ext cx="95487" cy="93472"/>
          </a:xfrm>
          <a:prstGeom prst="rect">
            <a:avLst/>
          </a:prstGeom>
        </p:spPr>
      </p:pic>
      <p:pic>
        <p:nvPicPr>
          <p:cNvPr id="13" name="object 13"/>
          <p:cNvPicPr/>
          <p:nvPr/>
        </p:nvPicPr>
        <p:blipFill>
          <a:blip r:embed="rId9" cstate="print"/>
          <a:stretch>
            <a:fillRect/>
          </a:stretch>
        </p:blipFill>
        <p:spPr>
          <a:xfrm>
            <a:off x="733569" y="6098031"/>
            <a:ext cx="93455" cy="93455"/>
          </a:xfrm>
          <a:prstGeom prst="rect">
            <a:avLst/>
          </a:prstGeom>
        </p:spPr>
      </p:pic>
      <p:pic>
        <p:nvPicPr>
          <p:cNvPr id="14" name="object 14"/>
          <p:cNvPicPr/>
          <p:nvPr/>
        </p:nvPicPr>
        <p:blipFill>
          <a:blip r:embed="rId10" cstate="print"/>
          <a:stretch>
            <a:fillRect/>
          </a:stretch>
        </p:blipFill>
        <p:spPr>
          <a:xfrm>
            <a:off x="589297" y="3716527"/>
            <a:ext cx="93455" cy="95504"/>
          </a:xfrm>
          <a:prstGeom prst="rect">
            <a:avLst/>
          </a:prstGeom>
        </p:spPr>
      </p:pic>
      <p:sp>
        <p:nvSpPr>
          <p:cNvPr id="15" name="object 15"/>
          <p:cNvSpPr/>
          <p:nvPr/>
        </p:nvSpPr>
        <p:spPr>
          <a:xfrm>
            <a:off x="434849" y="2397761"/>
            <a:ext cx="400473" cy="53340"/>
          </a:xfrm>
          <a:custGeom>
            <a:avLst/>
            <a:gdLst/>
            <a:ahLst/>
            <a:cxnLst/>
            <a:rect l="l" t="t" r="r" b="b"/>
            <a:pathLst>
              <a:path w="300355" h="40005">
                <a:moveTo>
                  <a:pt x="14414" y="39624"/>
                </a:moveTo>
                <a:lnTo>
                  <a:pt x="285661" y="39624"/>
                </a:lnTo>
                <a:lnTo>
                  <a:pt x="293712" y="39624"/>
                </a:lnTo>
                <a:lnTo>
                  <a:pt x="300228" y="30733"/>
                </a:lnTo>
                <a:lnTo>
                  <a:pt x="300228" y="19938"/>
                </a:lnTo>
                <a:lnTo>
                  <a:pt x="300228"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pic>
        <p:nvPicPr>
          <p:cNvPr id="16" name="object 16"/>
          <p:cNvPicPr/>
          <p:nvPr/>
        </p:nvPicPr>
        <p:blipFill>
          <a:blip r:embed="rId11" cstate="print"/>
          <a:stretch>
            <a:fillRect/>
          </a:stretch>
        </p:blipFill>
        <p:spPr>
          <a:xfrm>
            <a:off x="1828801" y="430784"/>
            <a:ext cx="93471" cy="93472"/>
          </a:xfrm>
          <a:prstGeom prst="rect">
            <a:avLst/>
          </a:prstGeom>
        </p:spPr>
      </p:pic>
      <p:pic>
        <p:nvPicPr>
          <p:cNvPr id="17" name="object 17"/>
          <p:cNvPicPr/>
          <p:nvPr/>
        </p:nvPicPr>
        <p:blipFill>
          <a:blip r:embed="rId12" cstate="print"/>
          <a:stretch>
            <a:fillRect/>
          </a:stretch>
        </p:blipFill>
        <p:spPr>
          <a:xfrm>
            <a:off x="1828801" y="6408929"/>
            <a:ext cx="93471" cy="93455"/>
          </a:xfrm>
          <a:prstGeom prst="rect">
            <a:avLst/>
          </a:prstGeom>
        </p:spPr>
      </p:pic>
      <p:sp>
        <p:nvSpPr>
          <p:cNvPr id="18" name="object 18"/>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9" name="object 19"/>
          <p:cNvSpPr/>
          <p:nvPr/>
        </p:nvSpPr>
        <p:spPr>
          <a:xfrm>
            <a:off x="493776" y="1428497"/>
            <a:ext cx="400473" cy="53340"/>
          </a:xfrm>
          <a:custGeom>
            <a:avLst/>
            <a:gdLst/>
            <a:ahLst/>
            <a:cxnLst/>
            <a:rect l="l" t="t" r="r" b="b"/>
            <a:pathLst>
              <a:path w="300355" h="40005">
                <a:moveTo>
                  <a:pt x="14414" y="39624"/>
                </a:moveTo>
                <a:lnTo>
                  <a:pt x="285661" y="39624"/>
                </a:lnTo>
                <a:lnTo>
                  <a:pt x="293712" y="39624"/>
                </a:lnTo>
                <a:lnTo>
                  <a:pt x="300227" y="30733"/>
                </a:lnTo>
                <a:lnTo>
                  <a:pt x="300227" y="19938"/>
                </a:lnTo>
                <a:lnTo>
                  <a:pt x="300227"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grpSp>
        <p:nvGrpSpPr>
          <p:cNvPr id="20" name="object 20"/>
          <p:cNvGrpSpPr/>
          <p:nvPr/>
        </p:nvGrpSpPr>
        <p:grpSpPr>
          <a:xfrm>
            <a:off x="1007872" y="564897"/>
            <a:ext cx="10068560" cy="825500"/>
            <a:chOff x="755904" y="423672"/>
            <a:chExt cx="7551420" cy="619125"/>
          </a:xfrm>
        </p:grpSpPr>
        <p:pic>
          <p:nvPicPr>
            <p:cNvPr id="21" name="object 21"/>
            <p:cNvPicPr/>
            <p:nvPr/>
          </p:nvPicPr>
          <p:blipFill>
            <a:blip r:embed="rId13" cstate="print"/>
            <a:stretch>
              <a:fillRect/>
            </a:stretch>
          </p:blipFill>
          <p:spPr>
            <a:xfrm>
              <a:off x="755904" y="423672"/>
              <a:ext cx="7551420" cy="618743"/>
            </a:xfrm>
            <a:prstGeom prst="rect">
              <a:avLst/>
            </a:prstGeom>
          </p:spPr>
        </p:pic>
        <p:sp>
          <p:nvSpPr>
            <p:cNvPr id="22" name="object 22"/>
            <p:cNvSpPr/>
            <p:nvPr/>
          </p:nvSpPr>
          <p:spPr>
            <a:xfrm>
              <a:off x="815340" y="463296"/>
              <a:ext cx="7432675" cy="501650"/>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23" name="object 23"/>
            <p:cNvSpPr/>
            <p:nvPr/>
          </p:nvSpPr>
          <p:spPr>
            <a:xfrm>
              <a:off x="1092708" y="519684"/>
              <a:ext cx="388620" cy="388620"/>
            </a:xfrm>
            <a:custGeom>
              <a:avLst/>
              <a:gdLst/>
              <a:ahLst/>
              <a:cxnLst/>
              <a:rect l="l" t="t" r="r" b="b"/>
              <a:pathLst>
                <a:path w="388619" h="388619">
                  <a:moveTo>
                    <a:pt x="364591" y="313436"/>
                  </a:moveTo>
                  <a:lnTo>
                    <a:pt x="261747" y="313436"/>
                  </a:lnTo>
                  <a:lnTo>
                    <a:pt x="325881" y="378078"/>
                  </a:lnTo>
                  <a:lnTo>
                    <a:pt x="331662" y="382672"/>
                  </a:lnTo>
                  <a:lnTo>
                    <a:pt x="338026" y="385968"/>
                  </a:lnTo>
                  <a:lnTo>
                    <a:pt x="344795" y="387955"/>
                  </a:lnTo>
                  <a:lnTo>
                    <a:pt x="351789" y="388619"/>
                  </a:lnTo>
                  <a:lnTo>
                    <a:pt x="358711" y="387955"/>
                  </a:lnTo>
                  <a:lnTo>
                    <a:pt x="388143" y="352186"/>
                  </a:lnTo>
                  <a:lnTo>
                    <a:pt x="385500" y="338484"/>
                  </a:lnTo>
                  <a:lnTo>
                    <a:pt x="377570" y="326389"/>
                  </a:lnTo>
                  <a:lnTo>
                    <a:pt x="364591" y="313436"/>
                  </a:lnTo>
                  <a:close/>
                </a:path>
                <a:path w="388619" h="388619">
                  <a:moveTo>
                    <a:pt x="170014" y="0"/>
                  </a:moveTo>
                  <a:lnTo>
                    <a:pt x="124802" y="6079"/>
                  </a:lnTo>
                  <a:lnTo>
                    <a:pt x="84185" y="23236"/>
                  </a:lnTo>
                  <a:lnTo>
                    <a:pt x="49779" y="49847"/>
                  </a:lnTo>
                  <a:lnTo>
                    <a:pt x="23201" y="84290"/>
                  </a:lnTo>
                  <a:lnTo>
                    <a:pt x="6069" y="124942"/>
                  </a:lnTo>
                  <a:lnTo>
                    <a:pt x="0" y="170179"/>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79"/>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19">
                  <a:moveTo>
                    <a:pt x="288770" y="48640"/>
                  </a:moveTo>
                  <a:lnTo>
                    <a:pt x="170014" y="48640"/>
                  </a:lnTo>
                  <a:lnTo>
                    <a:pt x="217390" y="58201"/>
                  </a:lnTo>
                  <a:lnTo>
                    <a:pt x="256092" y="84290"/>
                  </a:lnTo>
                  <a:lnTo>
                    <a:pt x="282155" y="122900"/>
                  </a:lnTo>
                  <a:lnTo>
                    <a:pt x="291719" y="170179"/>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79"/>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grpSp>
      <p:sp>
        <p:nvSpPr>
          <p:cNvPr id="24" name="object 24"/>
          <p:cNvSpPr txBox="1">
            <a:spLocks noGrp="1"/>
          </p:cNvSpPr>
          <p:nvPr>
            <p:ph type="title"/>
          </p:nvPr>
        </p:nvSpPr>
        <p:spPr>
          <a:xfrm>
            <a:off x="2185416" y="564556"/>
            <a:ext cx="7954433" cy="704594"/>
          </a:xfrm>
          <a:prstGeom prst="rect">
            <a:avLst/>
          </a:prstGeom>
        </p:spPr>
        <p:txBody>
          <a:bodyPr vert="horz" wrap="square" lIns="0" tIns="16933" rIns="0" bIns="0" rtlCol="0">
            <a:spAutoFit/>
          </a:bodyPr>
          <a:lstStyle/>
          <a:p>
            <a:pPr marL="16933">
              <a:lnSpc>
                <a:spcPts val="3360"/>
              </a:lnSpc>
              <a:spcBef>
                <a:spcPts val="133"/>
              </a:spcBef>
            </a:pPr>
            <a:r>
              <a:rPr sz="2800" spc="53" dirty="0"/>
              <a:t>Struktur</a:t>
            </a:r>
            <a:r>
              <a:rPr sz="2800" spc="-107" dirty="0"/>
              <a:t> </a:t>
            </a:r>
            <a:r>
              <a:rPr sz="2800" spc="-13" dirty="0"/>
              <a:t>Kurikulum</a:t>
            </a:r>
            <a:endParaRPr sz="2800"/>
          </a:p>
          <a:p>
            <a:pPr marL="16933">
              <a:lnSpc>
                <a:spcPts val="2080"/>
              </a:lnSpc>
            </a:pPr>
            <a:r>
              <a:rPr sz="1733" b="0" spc="7" dirty="0">
                <a:solidFill>
                  <a:srgbClr val="17406C"/>
                </a:solidFill>
                <a:latin typeface="Microsoft Sans Serif"/>
                <a:cs typeface="Microsoft Sans Serif"/>
              </a:rPr>
              <a:t>Pendidikan</a:t>
            </a:r>
            <a:r>
              <a:rPr sz="1733" b="0" spc="-67" dirty="0">
                <a:solidFill>
                  <a:srgbClr val="17406C"/>
                </a:solidFill>
                <a:latin typeface="Microsoft Sans Serif"/>
                <a:cs typeface="Microsoft Sans Serif"/>
              </a:rPr>
              <a:t> </a:t>
            </a:r>
            <a:r>
              <a:rPr sz="1733" b="0" spc="-7" dirty="0">
                <a:solidFill>
                  <a:srgbClr val="17406C"/>
                </a:solidFill>
                <a:latin typeface="Microsoft Sans Serif"/>
                <a:cs typeface="Microsoft Sans Serif"/>
              </a:rPr>
              <a:t>Anak</a:t>
            </a:r>
            <a:r>
              <a:rPr sz="1733" b="0" spc="-47" dirty="0">
                <a:solidFill>
                  <a:srgbClr val="17406C"/>
                </a:solidFill>
                <a:latin typeface="Microsoft Sans Serif"/>
                <a:cs typeface="Microsoft Sans Serif"/>
              </a:rPr>
              <a:t> Usía</a:t>
            </a:r>
            <a:r>
              <a:rPr sz="1733" b="0" spc="-53" dirty="0">
                <a:solidFill>
                  <a:srgbClr val="17406C"/>
                </a:solidFill>
                <a:latin typeface="Microsoft Sans Serif"/>
                <a:cs typeface="Microsoft Sans Serif"/>
              </a:rPr>
              <a:t> </a:t>
            </a:r>
            <a:r>
              <a:rPr sz="1733" b="0" spc="20" dirty="0">
                <a:solidFill>
                  <a:srgbClr val="17406C"/>
                </a:solidFill>
                <a:latin typeface="Microsoft Sans Serif"/>
                <a:cs typeface="Microsoft Sans Serif"/>
              </a:rPr>
              <a:t>Dini</a:t>
            </a:r>
            <a:r>
              <a:rPr sz="1733" b="0" spc="-60" dirty="0">
                <a:solidFill>
                  <a:srgbClr val="17406C"/>
                </a:solidFill>
                <a:latin typeface="Microsoft Sans Serif"/>
                <a:cs typeface="Microsoft Sans Serif"/>
              </a:rPr>
              <a:t> </a:t>
            </a:r>
            <a:r>
              <a:rPr sz="1733" b="0" spc="-47" dirty="0">
                <a:solidFill>
                  <a:srgbClr val="17406C"/>
                </a:solidFill>
                <a:latin typeface="Microsoft Sans Serif"/>
                <a:cs typeface="Microsoft Sans Serif"/>
              </a:rPr>
              <a:t>(PAUD),</a:t>
            </a:r>
            <a:r>
              <a:rPr sz="1733" b="0" spc="-27" dirty="0">
                <a:solidFill>
                  <a:srgbClr val="17406C"/>
                </a:solidFill>
                <a:latin typeface="Microsoft Sans Serif"/>
                <a:cs typeface="Microsoft Sans Serif"/>
              </a:rPr>
              <a:t> </a:t>
            </a:r>
            <a:r>
              <a:rPr sz="1733" b="0" spc="7" dirty="0">
                <a:solidFill>
                  <a:srgbClr val="17406C"/>
                </a:solidFill>
                <a:latin typeface="Microsoft Sans Serif"/>
                <a:cs typeface="Microsoft Sans Serif"/>
              </a:rPr>
              <a:t>Pendidikan</a:t>
            </a:r>
            <a:r>
              <a:rPr sz="1733" b="0" spc="-67" dirty="0">
                <a:solidFill>
                  <a:srgbClr val="17406C"/>
                </a:solidFill>
                <a:latin typeface="Microsoft Sans Serif"/>
                <a:cs typeface="Microsoft Sans Serif"/>
              </a:rPr>
              <a:t> </a:t>
            </a:r>
            <a:r>
              <a:rPr sz="1733" b="0" spc="-40" dirty="0">
                <a:solidFill>
                  <a:srgbClr val="17406C"/>
                </a:solidFill>
                <a:latin typeface="Microsoft Sans Serif"/>
                <a:cs typeface="Microsoft Sans Serif"/>
              </a:rPr>
              <a:t>Dasar,</a:t>
            </a:r>
            <a:r>
              <a:rPr sz="1733" b="0" spc="-33" dirty="0">
                <a:solidFill>
                  <a:srgbClr val="17406C"/>
                </a:solidFill>
                <a:latin typeface="Microsoft Sans Serif"/>
                <a:cs typeface="Microsoft Sans Serif"/>
              </a:rPr>
              <a:t> </a:t>
            </a:r>
            <a:r>
              <a:rPr sz="1733" b="0" spc="7" dirty="0">
                <a:solidFill>
                  <a:srgbClr val="17406C"/>
                </a:solidFill>
                <a:latin typeface="Microsoft Sans Serif"/>
                <a:cs typeface="Microsoft Sans Serif"/>
              </a:rPr>
              <a:t>dan</a:t>
            </a:r>
            <a:r>
              <a:rPr sz="1733" b="0" spc="-40" dirty="0">
                <a:solidFill>
                  <a:srgbClr val="17406C"/>
                </a:solidFill>
                <a:latin typeface="Microsoft Sans Serif"/>
                <a:cs typeface="Microsoft Sans Serif"/>
              </a:rPr>
              <a:t> </a:t>
            </a:r>
            <a:r>
              <a:rPr sz="1733" b="0" spc="7" dirty="0">
                <a:solidFill>
                  <a:srgbClr val="17406C"/>
                </a:solidFill>
                <a:latin typeface="Microsoft Sans Serif"/>
                <a:cs typeface="Microsoft Sans Serif"/>
              </a:rPr>
              <a:t>Pendidikan</a:t>
            </a:r>
            <a:r>
              <a:rPr sz="1733" b="0" spc="-87" dirty="0">
                <a:solidFill>
                  <a:srgbClr val="17406C"/>
                </a:solidFill>
                <a:latin typeface="Microsoft Sans Serif"/>
                <a:cs typeface="Microsoft Sans Serif"/>
              </a:rPr>
              <a:t> </a:t>
            </a:r>
            <a:r>
              <a:rPr sz="1733" b="0" dirty="0">
                <a:solidFill>
                  <a:srgbClr val="17406C"/>
                </a:solidFill>
                <a:latin typeface="Microsoft Sans Serif"/>
                <a:cs typeface="Microsoft Sans Serif"/>
              </a:rPr>
              <a:t>Menengah</a:t>
            </a:r>
            <a:endParaRPr sz="1733">
              <a:latin typeface="Microsoft Sans Serif"/>
              <a:cs typeface="Microsoft Sans Serif"/>
            </a:endParaRPr>
          </a:p>
        </p:txBody>
      </p:sp>
      <p:sp>
        <p:nvSpPr>
          <p:cNvPr id="25" name="object 25"/>
          <p:cNvSpPr txBox="1"/>
          <p:nvPr/>
        </p:nvSpPr>
        <p:spPr>
          <a:xfrm>
            <a:off x="1072624" y="1818843"/>
            <a:ext cx="4546600" cy="3128549"/>
          </a:xfrm>
          <a:prstGeom prst="rect">
            <a:avLst/>
          </a:prstGeom>
        </p:spPr>
        <p:txBody>
          <a:bodyPr vert="horz" wrap="square" lIns="0" tIns="0" rIns="0" bIns="0" rtlCol="0">
            <a:spAutoFit/>
          </a:bodyPr>
          <a:lstStyle/>
          <a:p>
            <a:pPr marL="465655" indent="-449569">
              <a:lnSpc>
                <a:spcPts val="2640"/>
              </a:lnSpc>
              <a:buSzPct val="130769"/>
              <a:buAutoNum type="arabicPeriod"/>
              <a:tabLst>
                <a:tab pos="465655" algn="l"/>
                <a:tab pos="466502" algn="l"/>
              </a:tabLst>
            </a:pPr>
            <a:r>
              <a:rPr sz="1733" b="1" dirty="0">
                <a:solidFill>
                  <a:srgbClr val="202020"/>
                </a:solidFill>
                <a:latin typeface="Arial"/>
                <a:cs typeface="Arial"/>
              </a:rPr>
              <a:t>Pembelajaran</a:t>
            </a:r>
            <a:r>
              <a:rPr sz="1733" b="1" spc="20" dirty="0">
                <a:solidFill>
                  <a:srgbClr val="202020"/>
                </a:solidFill>
                <a:latin typeface="Arial"/>
                <a:cs typeface="Arial"/>
              </a:rPr>
              <a:t> intrakurikuler.</a:t>
            </a:r>
            <a:r>
              <a:rPr sz="1733" b="1" spc="-80" dirty="0">
                <a:solidFill>
                  <a:srgbClr val="202020"/>
                </a:solidFill>
                <a:latin typeface="Arial"/>
                <a:cs typeface="Arial"/>
              </a:rPr>
              <a:t> </a:t>
            </a:r>
            <a:r>
              <a:rPr sz="1733" spc="7" dirty="0">
                <a:solidFill>
                  <a:srgbClr val="202020"/>
                </a:solidFill>
                <a:latin typeface="Microsoft Sans Serif"/>
                <a:cs typeface="Microsoft Sans Serif"/>
              </a:rPr>
              <a:t>Kegiatan</a:t>
            </a:r>
            <a:endParaRPr sz="1733">
              <a:latin typeface="Microsoft Sans Serif"/>
              <a:cs typeface="Microsoft Sans Serif"/>
            </a:endParaRPr>
          </a:p>
          <a:p>
            <a:pPr marL="465655" marR="6773">
              <a:lnSpc>
                <a:spcPts val="2385"/>
              </a:lnSpc>
              <a:spcBef>
                <a:spcPts val="33"/>
              </a:spcBef>
            </a:pPr>
            <a:r>
              <a:rPr sz="1733" spc="13" dirty="0">
                <a:solidFill>
                  <a:srgbClr val="202020"/>
                </a:solidFill>
                <a:latin typeface="Microsoft Sans Serif"/>
                <a:cs typeface="Microsoft Sans Serif"/>
              </a:rPr>
              <a:t>pembelajaran</a:t>
            </a:r>
            <a:r>
              <a:rPr sz="1733" spc="-80" dirty="0">
                <a:solidFill>
                  <a:srgbClr val="202020"/>
                </a:solidFill>
                <a:latin typeface="Microsoft Sans Serif"/>
                <a:cs typeface="Microsoft Sans Serif"/>
              </a:rPr>
              <a:t> </a:t>
            </a:r>
            <a:r>
              <a:rPr sz="1733" spc="47" dirty="0">
                <a:solidFill>
                  <a:srgbClr val="202020"/>
                </a:solidFill>
                <a:latin typeface="Microsoft Sans Serif"/>
                <a:cs typeface="Microsoft Sans Serif"/>
              </a:rPr>
              <a:t>intrakurikuler</a:t>
            </a:r>
            <a:r>
              <a:rPr sz="1733" spc="-60" dirty="0">
                <a:solidFill>
                  <a:srgbClr val="202020"/>
                </a:solidFill>
                <a:latin typeface="Microsoft Sans Serif"/>
                <a:cs typeface="Microsoft Sans Serif"/>
              </a:rPr>
              <a:t> </a:t>
            </a:r>
            <a:r>
              <a:rPr sz="1733" spc="60" dirty="0">
                <a:solidFill>
                  <a:srgbClr val="202020"/>
                </a:solidFill>
                <a:latin typeface="Microsoft Sans Serif"/>
                <a:cs typeface="Microsoft Sans Serif"/>
              </a:rPr>
              <a:t>untuk</a:t>
            </a:r>
            <a:r>
              <a:rPr sz="1733" spc="-33" dirty="0">
                <a:solidFill>
                  <a:srgbClr val="202020"/>
                </a:solidFill>
                <a:latin typeface="Microsoft Sans Serif"/>
                <a:cs typeface="Microsoft Sans Serif"/>
              </a:rPr>
              <a:t> </a:t>
            </a:r>
            <a:r>
              <a:rPr sz="1733" spc="20" dirty="0">
                <a:solidFill>
                  <a:srgbClr val="202020"/>
                </a:solidFill>
                <a:latin typeface="Microsoft Sans Serif"/>
                <a:cs typeface="Microsoft Sans Serif"/>
              </a:rPr>
              <a:t>setiap </a:t>
            </a:r>
            <a:r>
              <a:rPr sz="1733" spc="-440" dirty="0">
                <a:solidFill>
                  <a:srgbClr val="202020"/>
                </a:solidFill>
                <a:latin typeface="Microsoft Sans Serif"/>
                <a:cs typeface="Microsoft Sans Serif"/>
              </a:rPr>
              <a:t> </a:t>
            </a:r>
            <a:r>
              <a:rPr sz="1733" spc="27" dirty="0">
                <a:solidFill>
                  <a:srgbClr val="202020"/>
                </a:solidFill>
                <a:latin typeface="Microsoft Sans Serif"/>
                <a:cs typeface="Microsoft Sans Serif"/>
              </a:rPr>
              <a:t>mata</a:t>
            </a:r>
            <a:r>
              <a:rPr sz="1733" spc="-53" dirty="0">
                <a:solidFill>
                  <a:srgbClr val="202020"/>
                </a:solidFill>
                <a:latin typeface="Microsoft Sans Serif"/>
                <a:cs typeface="Microsoft Sans Serif"/>
              </a:rPr>
              <a:t> </a:t>
            </a:r>
            <a:r>
              <a:rPr sz="1733" spc="7" dirty="0">
                <a:solidFill>
                  <a:srgbClr val="202020"/>
                </a:solidFill>
                <a:latin typeface="Microsoft Sans Serif"/>
                <a:cs typeface="Microsoft Sans Serif"/>
              </a:rPr>
              <a:t>pelajaran</a:t>
            </a:r>
            <a:r>
              <a:rPr sz="1733" spc="-80" dirty="0">
                <a:solidFill>
                  <a:srgbClr val="202020"/>
                </a:solidFill>
                <a:latin typeface="Microsoft Sans Serif"/>
                <a:cs typeface="Microsoft Sans Serif"/>
              </a:rPr>
              <a:t> </a:t>
            </a:r>
            <a:r>
              <a:rPr sz="1733" spc="-7" dirty="0">
                <a:solidFill>
                  <a:srgbClr val="202020"/>
                </a:solidFill>
                <a:latin typeface="Microsoft Sans Serif"/>
                <a:cs typeface="Microsoft Sans Serif"/>
              </a:rPr>
              <a:t>mengacu</a:t>
            </a:r>
            <a:r>
              <a:rPr sz="1733" spc="-40" dirty="0">
                <a:solidFill>
                  <a:srgbClr val="202020"/>
                </a:solidFill>
                <a:latin typeface="Microsoft Sans Serif"/>
                <a:cs typeface="Microsoft Sans Serif"/>
              </a:rPr>
              <a:t> </a:t>
            </a:r>
            <a:r>
              <a:rPr sz="1733" spc="-7" dirty="0">
                <a:solidFill>
                  <a:srgbClr val="202020"/>
                </a:solidFill>
                <a:latin typeface="Microsoft Sans Serif"/>
                <a:cs typeface="Microsoft Sans Serif"/>
              </a:rPr>
              <a:t>pada</a:t>
            </a:r>
            <a:r>
              <a:rPr sz="1733" spc="-67" dirty="0">
                <a:solidFill>
                  <a:srgbClr val="202020"/>
                </a:solidFill>
                <a:latin typeface="Microsoft Sans Serif"/>
                <a:cs typeface="Microsoft Sans Serif"/>
              </a:rPr>
              <a:t> </a:t>
            </a:r>
            <a:r>
              <a:rPr sz="1733" spc="-27" dirty="0">
                <a:solidFill>
                  <a:srgbClr val="202020"/>
                </a:solidFill>
                <a:latin typeface="Microsoft Sans Serif"/>
                <a:cs typeface="Microsoft Sans Serif"/>
              </a:rPr>
              <a:t>capaian</a:t>
            </a:r>
            <a:endParaRPr sz="1733">
              <a:latin typeface="Microsoft Sans Serif"/>
              <a:cs typeface="Microsoft Sans Serif"/>
            </a:endParaRPr>
          </a:p>
          <a:p>
            <a:pPr marL="465655">
              <a:spcBef>
                <a:spcPts val="187"/>
              </a:spcBef>
            </a:pPr>
            <a:r>
              <a:rPr sz="1733" spc="7" dirty="0">
                <a:solidFill>
                  <a:srgbClr val="202020"/>
                </a:solidFill>
                <a:latin typeface="Microsoft Sans Serif"/>
                <a:cs typeface="Microsoft Sans Serif"/>
              </a:rPr>
              <a:t>pembelajaran.</a:t>
            </a:r>
            <a:endParaRPr sz="1733">
              <a:latin typeface="Microsoft Sans Serif"/>
              <a:cs typeface="Microsoft Sans Serif"/>
            </a:endParaRPr>
          </a:p>
          <a:p>
            <a:pPr marL="465655" marR="120224" indent="-449569">
              <a:lnSpc>
                <a:spcPct val="113599"/>
              </a:lnSpc>
              <a:spcBef>
                <a:spcPts val="733"/>
              </a:spcBef>
              <a:buSzPct val="130769"/>
              <a:buAutoNum type="arabicPeriod" startAt="2"/>
              <a:tabLst>
                <a:tab pos="465655" algn="l"/>
                <a:tab pos="466502" algn="l"/>
              </a:tabLst>
            </a:pPr>
            <a:r>
              <a:rPr sz="1733" b="1" dirty="0">
                <a:solidFill>
                  <a:srgbClr val="202020"/>
                </a:solidFill>
                <a:latin typeface="Arial"/>
                <a:cs typeface="Arial"/>
              </a:rPr>
              <a:t>Projek </a:t>
            </a:r>
            <a:r>
              <a:rPr sz="1733" b="1" spc="7" dirty="0">
                <a:solidFill>
                  <a:srgbClr val="202020"/>
                </a:solidFill>
                <a:latin typeface="Arial"/>
                <a:cs typeface="Arial"/>
              </a:rPr>
              <a:t>penguatan </a:t>
            </a:r>
            <a:r>
              <a:rPr sz="1733" b="1" spc="40" dirty="0">
                <a:solidFill>
                  <a:srgbClr val="202020"/>
                </a:solidFill>
                <a:latin typeface="Arial"/>
                <a:cs typeface="Arial"/>
              </a:rPr>
              <a:t>profil </a:t>
            </a:r>
            <a:r>
              <a:rPr sz="1733" b="1" spc="13" dirty="0">
                <a:solidFill>
                  <a:srgbClr val="202020"/>
                </a:solidFill>
                <a:latin typeface="Arial"/>
                <a:cs typeface="Arial"/>
              </a:rPr>
              <a:t>pelajar </a:t>
            </a:r>
            <a:r>
              <a:rPr sz="1733" b="1" spc="20" dirty="0">
                <a:solidFill>
                  <a:srgbClr val="202020"/>
                </a:solidFill>
                <a:latin typeface="Arial"/>
                <a:cs typeface="Arial"/>
              </a:rPr>
              <a:t> </a:t>
            </a:r>
            <a:r>
              <a:rPr sz="1733" b="1" spc="-33" dirty="0">
                <a:solidFill>
                  <a:srgbClr val="202020"/>
                </a:solidFill>
                <a:latin typeface="Arial"/>
                <a:cs typeface="Arial"/>
              </a:rPr>
              <a:t>Pancasila. </a:t>
            </a:r>
            <a:r>
              <a:rPr sz="1733" spc="7" dirty="0">
                <a:solidFill>
                  <a:srgbClr val="202020"/>
                </a:solidFill>
                <a:latin typeface="Microsoft Sans Serif"/>
                <a:cs typeface="Microsoft Sans Serif"/>
              </a:rPr>
              <a:t>Kegiatan </a:t>
            </a:r>
            <a:r>
              <a:rPr sz="1733" spc="-20" dirty="0">
                <a:solidFill>
                  <a:srgbClr val="202020"/>
                </a:solidFill>
                <a:latin typeface="Microsoft Sans Serif"/>
                <a:cs typeface="Microsoft Sans Serif"/>
              </a:rPr>
              <a:t>khusus </a:t>
            </a:r>
            <a:r>
              <a:rPr sz="1733" spc="-7" dirty="0">
                <a:solidFill>
                  <a:srgbClr val="202020"/>
                </a:solidFill>
                <a:latin typeface="Microsoft Sans Serif"/>
                <a:cs typeface="Microsoft Sans Serif"/>
              </a:rPr>
              <a:t>yang </a:t>
            </a:r>
            <a:r>
              <a:rPr sz="1733" dirty="0">
                <a:solidFill>
                  <a:srgbClr val="202020"/>
                </a:solidFill>
                <a:latin typeface="Microsoft Sans Serif"/>
                <a:cs typeface="Microsoft Sans Serif"/>
              </a:rPr>
              <a:t> </a:t>
            </a:r>
            <a:r>
              <a:rPr sz="1733" spc="40" dirty="0">
                <a:solidFill>
                  <a:srgbClr val="202020"/>
                </a:solidFill>
                <a:latin typeface="Microsoft Sans Serif"/>
                <a:cs typeface="Microsoft Sans Serif"/>
              </a:rPr>
              <a:t>ditujukan </a:t>
            </a:r>
            <a:r>
              <a:rPr sz="1733" spc="60" dirty="0">
                <a:solidFill>
                  <a:srgbClr val="202020"/>
                </a:solidFill>
                <a:latin typeface="Microsoft Sans Serif"/>
                <a:cs typeface="Microsoft Sans Serif"/>
              </a:rPr>
              <a:t>untuk </a:t>
            </a:r>
            <a:r>
              <a:rPr sz="1733" spc="40" dirty="0">
                <a:solidFill>
                  <a:srgbClr val="202020"/>
                </a:solidFill>
                <a:latin typeface="Microsoft Sans Serif"/>
                <a:cs typeface="Microsoft Sans Serif"/>
              </a:rPr>
              <a:t>memperkuat </a:t>
            </a:r>
            <a:r>
              <a:rPr sz="1733" spc="-13" dirty="0">
                <a:solidFill>
                  <a:srgbClr val="202020"/>
                </a:solidFill>
                <a:latin typeface="Microsoft Sans Serif"/>
                <a:cs typeface="Microsoft Sans Serif"/>
              </a:rPr>
              <a:t>upaya </a:t>
            </a:r>
            <a:r>
              <a:rPr sz="1733" spc="-7" dirty="0">
                <a:solidFill>
                  <a:srgbClr val="202020"/>
                </a:solidFill>
                <a:latin typeface="Microsoft Sans Serif"/>
                <a:cs typeface="Microsoft Sans Serif"/>
              </a:rPr>
              <a:t> </a:t>
            </a:r>
            <a:r>
              <a:rPr sz="1733" spc="-13" dirty="0">
                <a:solidFill>
                  <a:srgbClr val="202020"/>
                </a:solidFill>
                <a:latin typeface="Microsoft Sans Serif"/>
                <a:cs typeface="Microsoft Sans Serif"/>
              </a:rPr>
              <a:t>pencapaian</a:t>
            </a:r>
            <a:r>
              <a:rPr sz="1733" spc="-60" dirty="0">
                <a:solidFill>
                  <a:srgbClr val="202020"/>
                </a:solidFill>
                <a:latin typeface="Microsoft Sans Serif"/>
                <a:cs typeface="Microsoft Sans Serif"/>
              </a:rPr>
              <a:t> </a:t>
            </a:r>
            <a:r>
              <a:rPr sz="1733" spc="87" dirty="0">
                <a:solidFill>
                  <a:srgbClr val="202020"/>
                </a:solidFill>
                <a:latin typeface="Microsoft Sans Serif"/>
                <a:cs typeface="Microsoft Sans Serif"/>
              </a:rPr>
              <a:t>profil</a:t>
            </a:r>
            <a:r>
              <a:rPr sz="1733" spc="-93" dirty="0">
                <a:solidFill>
                  <a:srgbClr val="202020"/>
                </a:solidFill>
                <a:latin typeface="Microsoft Sans Serif"/>
                <a:cs typeface="Microsoft Sans Serif"/>
              </a:rPr>
              <a:t> </a:t>
            </a:r>
            <a:r>
              <a:rPr sz="1733" spc="13" dirty="0">
                <a:solidFill>
                  <a:srgbClr val="202020"/>
                </a:solidFill>
                <a:latin typeface="Microsoft Sans Serif"/>
                <a:cs typeface="Microsoft Sans Serif"/>
              </a:rPr>
              <a:t>pelajar</a:t>
            </a:r>
            <a:r>
              <a:rPr sz="1733" spc="-87" dirty="0">
                <a:solidFill>
                  <a:srgbClr val="202020"/>
                </a:solidFill>
                <a:latin typeface="Microsoft Sans Serif"/>
                <a:cs typeface="Microsoft Sans Serif"/>
              </a:rPr>
              <a:t> </a:t>
            </a:r>
            <a:r>
              <a:rPr sz="1733" spc="-40" dirty="0">
                <a:solidFill>
                  <a:srgbClr val="202020"/>
                </a:solidFill>
                <a:latin typeface="Microsoft Sans Serif"/>
                <a:cs typeface="Microsoft Sans Serif"/>
              </a:rPr>
              <a:t>Pancasila</a:t>
            </a:r>
            <a:r>
              <a:rPr sz="1733" spc="-73" dirty="0">
                <a:solidFill>
                  <a:srgbClr val="202020"/>
                </a:solidFill>
                <a:latin typeface="Microsoft Sans Serif"/>
                <a:cs typeface="Microsoft Sans Serif"/>
              </a:rPr>
              <a:t> </a:t>
            </a:r>
            <a:r>
              <a:rPr sz="1733" spc="-7" dirty="0">
                <a:solidFill>
                  <a:srgbClr val="202020"/>
                </a:solidFill>
                <a:latin typeface="Microsoft Sans Serif"/>
                <a:cs typeface="Microsoft Sans Serif"/>
              </a:rPr>
              <a:t>yang </a:t>
            </a:r>
            <a:r>
              <a:rPr sz="1733" spc="-440" dirty="0">
                <a:solidFill>
                  <a:srgbClr val="202020"/>
                </a:solidFill>
                <a:latin typeface="Microsoft Sans Serif"/>
                <a:cs typeface="Microsoft Sans Serif"/>
              </a:rPr>
              <a:t> </a:t>
            </a:r>
            <a:r>
              <a:rPr sz="1733" spc="-7" dirty="0">
                <a:solidFill>
                  <a:srgbClr val="202020"/>
                </a:solidFill>
                <a:latin typeface="Microsoft Sans Serif"/>
                <a:cs typeface="Microsoft Sans Serif"/>
              </a:rPr>
              <a:t>mengacu pada Standar </a:t>
            </a:r>
            <a:r>
              <a:rPr sz="1733" spc="20" dirty="0">
                <a:solidFill>
                  <a:srgbClr val="202020"/>
                </a:solidFill>
                <a:latin typeface="Microsoft Sans Serif"/>
                <a:cs typeface="Microsoft Sans Serif"/>
              </a:rPr>
              <a:t>Kompetensi </a:t>
            </a:r>
            <a:r>
              <a:rPr sz="1733" spc="27" dirty="0">
                <a:solidFill>
                  <a:srgbClr val="202020"/>
                </a:solidFill>
                <a:latin typeface="Microsoft Sans Serif"/>
                <a:cs typeface="Microsoft Sans Serif"/>
              </a:rPr>
              <a:t> </a:t>
            </a:r>
            <a:r>
              <a:rPr sz="1733" spc="-20" dirty="0">
                <a:solidFill>
                  <a:srgbClr val="202020"/>
                </a:solidFill>
                <a:latin typeface="Microsoft Sans Serif"/>
                <a:cs typeface="Microsoft Sans Serif"/>
              </a:rPr>
              <a:t>Lulusan.</a:t>
            </a:r>
            <a:endParaRPr sz="1733">
              <a:latin typeface="Microsoft Sans Serif"/>
              <a:cs typeface="Microsoft Sans Serif"/>
            </a:endParaRPr>
          </a:p>
        </p:txBody>
      </p:sp>
      <p:grpSp>
        <p:nvGrpSpPr>
          <p:cNvPr id="26" name="object 26"/>
          <p:cNvGrpSpPr/>
          <p:nvPr/>
        </p:nvGrpSpPr>
        <p:grpSpPr>
          <a:xfrm>
            <a:off x="6016752" y="1692655"/>
            <a:ext cx="4988560" cy="4113107"/>
            <a:chOff x="4512564" y="1269491"/>
            <a:chExt cx="3741420" cy="3084830"/>
          </a:xfrm>
        </p:grpSpPr>
        <p:pic>
          <p:nvPicPr>
            <p:cNvPr id="27" name="object 27"/>
            <p:cNvPicPr/>
            <p:nvPr/>
          </p:nvPicPr>
          <p:blipFill>
            <a:blip r:embed="rId14" cstate="print"/>
            <a:stretch>
              <a:fillRect/>
            </a:stretch>
          </p:blipFill>
          <p:spPr>
            <a:xfrm>
              <a:off x="4512564" y="1269491"/>
              <a:ext cx="3741420" cy="3084575"/>
            </a:xfrm>
            <a:prstGeom prst="rect">
              <a:avLst/>
            </a:prstGeom>
          </p:spPr>
        </p:pic>
        <p:pic>
          <p:nvPicPr>
            <p:cNvPr id="28" name="object 28"/>
            <p:cNvPicPr/>
            <p:nvPr/>
          </p:nvPicPr>
          <p:blipFill>
            <a:blip r:embed="rId15" cstate="print"/>
            <a:stretch>
              <a:fillRect/>
            </a:stretch>
          </p:blipFill>
          <p:spPr>
            <a:xfrm>
              <a:off x="4562856" y="1373123"/>
              <a:ext cx="3616452" cy="2871216"/>
            </a:xfrm>
            <a:prstGeom prst="rect">
              <a:avLst/>
            </a:prstGeom>
          </p:spPr>
        </p:pic>
        <p:sp>
          <p:nvSpPr>
            <p:cNvPr id="29" name="object 29"/>
            <p:cNvSpPr/>
            <p:nvPr/>
          </p:nvSpPr>
          <p:spPr>
            <a:xfrm>
              <a:off x="4572000" y="1309115"/>
              <a:ext cx="3622675" cy="2967355"/>
            </a:xfrm>
            <a:custGeom>
              <a:avLst/>
              <a:gdLst/>
              <a:ahLst/>
              <a:cxnLst/>
              <a:rect l="l" t="t" r="r" b="b"/>
              <a:pathLst>
                <a:path w="3622675" h="2967354">
                  <a:moveTo>
                    <a:pt x="3425571" y="0"/>
                  </a:moveTo>
                  <a:lnTo>
                    <a:pt x="196976" y="0"/>
                  </a:lnTo>
                  <a:lnTo>
                    <a:pt x="151795" y="5199"/>
                  </a:lnTo>
                  <a:lnTo>
                    <a:pt x="110328" y="20011"/>
                  </a:lnTo>
                  <a:lnTo>
                    <a:pt x="73756" y="43257"/>
                  </a:lnTo>
                  <a:lnTo>
                    <a:pt x="43257" y="73756"/>
                  </a:lnTo>
                  <a:lnTo>
                    <a:pt x="20011" y="110328"/>
                  </a:lnTo>
                  <a:lnTo>
                    <a:pt x="5199" y="151795"/>
                  </a:lnTo>
                  <a:lnTo>
                    <a:pt x="0" y="196976"/>
                  </a:lnTo>
                  <a:lnTo>
                    <a:pt x="0" y="2770289"/>
                  </a:lnTo>
                  <a:lnTo>
                    <a:pt x="5199" y="2815444"/>
                  </a:lnTo>
                  <a:lnTo>
                    <a:pt x="20011" y="2856896"/>
                  </a:lnTo>
                  <a:lnTo>
                    <a:pt x="43257" y="2893462"/>
                  </a:lnTo>
                  <a:lnTo>
                    <a:pt x="73756" y="2923961"/>
                  </a:lnTo>
                  <a:lnTo>
                    <a:pt x="110328" y="2947210"/>
                  </a:lnTo>
                  <a:lnTo>
                    <a:pt x="151795" y="2962026"/>
                  </a:lnTo>
                  <a:lnTo>
                    <a:pt x="196976" y="2967228"/>
                  </a:lnTo>
                  <a:lnTo>
                    <a:pt x="3425571" y="2967228"/>
                  </a:lnTo>
                  <a:lnTo>
                    <a:pt x="3470752" y="2962026"/>
                  </a:lnTo>
                  <a:lnTo>
                    <a:pt x="3512219" y="2947210"/>
                  </a:lnTo>
                  <a:lnTo>
                    <a:pt x="3548791" y="2923961"/>
                  </a:lnTo>
                  <a:lnTo>
                    <a:pt x="3579290" y="2893462"/>
                  </a:lnTo>
                  <a:lnTo>
                    <a:pt x="3602536" y="2856896"/>
                  </a:lnTo>
                  <a:lnTo>
                    <a:pt x="3617348" y="2815444"/>
                  </a:lnTo>
                  <a:lnTo>
                    <a:pt x="3622548" y="2770289"/>
                  </a:lnTo>
                  <a:lnTo>
                    <a:pt x="3622548" y="196976"/>
                  </a:lnTo>
                  <a:lnTo>
                    <a:pt x="3617348" y="151795"/>
                  </a:lnTo>
                  <a:lnTo>
                    <a:pt x="3602536" y="110328"/>
                  </a:lnTo>
                  <a:lnTo>
                    <a:pt x="3579290" y="73756"/>
                  </a:lnTo>
                  <a:lnTo>
                    <a:pt x="3548791" y="43257"/>
                  </a:lnTo>
                  <a:lnTo>
                    <a:pt x="3512219" y="20011"/>
                  </a:lnTo>
                  <a:lnTo>
                    <a:pt x="3470752" y="5199"/>
                  </a:lnTo>
                  <a:lnTo>
                    <a:pt x="3425571" y="0"/>
                  </a:lnTo>
                  <a:close/>
                </a:path>
              </a:pathLst>
            </a:custGeom>
            <a:solidFill>
              <a:srgbClr val="D9EAD2"/>
            </a:solidFill>
          </p:spPr>
          <p:txBody>
            <a:bodyPr wrap="square" lIns="0" tIns="0" rIns="0" bIns="0" rtlCol="0"/>
            <a:lstStyle/>
            <a:p>
              <a:endParaRPr sz="2400"/>
            </a:p>
          </p:txBody>
        </p:sp>
      </p:grpSp>
      <p:sp>
        <p:nvSpPr>
          <p:cNvPr id="30" name="object 30"/>
          <p:cNvSpPr txBox="1"/>
          <p:nvPr/>
        </p:nvSpPr>
        <p:spPr>
          <a:xfrm>
            <a:off x="6279048" y="1895551"/>
            <a:ext cx="4379805" cy="3531095"/>
          </a:xfrm>
          <a:prstGeom prst="rect">
            <a:avLst/>
          </a:prstGeom>
        </p:spPr>
        <p:txBody>
          <a:bodyPr vert="horz" wrap="square" lIns="0" tIns="17780" rIns="0" bIns="0" rtlCol="0">
            <a:spAutoFit/>
          </a:bodyPr>
          <a:lstStyle/>
          <a:p>
            <a:pPr marL="16933" marR="6773">
              <a:lnSpc>
                <a:spcPct val="115100"/>
              </a:lnSpc>
              <a:spcBef>
                <a:spcPts val="140"/>
              </a:spcBef>
            </a:pPr>
            <a:r>
              <a:rPr sz="1733" spc="-253" dirty="0">
                <a:solidFill>
                  <a:srgbClr val="202020"/>
                </a:solidFill>
                <a:latin typeface="Microsoft Sans Serif"/>
                <a:cs typeface="Microsoft Sans Serif"/>
              </a:rPr>
              <a:t>S</a:t>
            </a:r>
            <a:r>
              <a:rPr sz="1733" spc="-7" dirty="0">
                <a:solidFill>
                  <a:srgbClr val="202020"/>
                </a:solidFill>
                <a:latin typeface="Microsoft Sans Serif"/>
                <a:cs typeface="Microsoft Sans Serif"/>
              </a:rPr>
              <a:t>e</a:t>
            </a:r>
            <a:r>
              <a:rPr sz="1733" spc="-60" dirty="0">
                <a:solidFill>
                  <a:srgbClr val="202020"/>
                </a:solidFill>
                <a:latin typeface="Microsoft Sans Serif"/>
                <a:cs typeface="Microsoft Sans Serif"/>
              </a:rPr>
              <a:t>c</a:t>
            </a:r>
            <a:r>
              <a:rPr sz="1733" spc="-80" dirty="0">
                <a:solidFill>
                  <a:srgbClr val="202020"/>
                </a:solidFill>
                <a:latin typeface="Microsoft Sans Serif"/>
                <a:cs typeface="Microsoft Sans Serif"/>
              </a:rPr>
              <a:t>a</a:t>
            </a:r>
            <a:r>
              <a:rPr sz="1733" spc="13" dirty="0">
                <a:solidFill>
                  <a:srgbClr val="202020"/>
                </a:solidFill>
                <a:latin typeface="Microsoft Sans Serif"/>
                <a:cs typeface="Microsoft Sans Serif"/>
              </a:rPr>
              <a:t>ra</a:t>
            </a:r>
            <a:r>
              <a:rPr sz="1733" spc="-53" dirty="0">
                <a:solidFill>
                  <a:srgbClr val="202020"/>
                </a:solidFill>
                <a:latin typeface="Microsoft Sans Serif"/>
                <a:cs typeface="Microsoft Sans Serif"/>
              </a:rPr>
              <a:t> </a:t>
            </a:r>
            <a:r>
              <a:rPr sz="1733" spc="53" dirty="0">
                <a:solidFill>
                  <a:srgbClr val="202020"/>
                </a:solidFill>
                <a:latin typeface="Microsoft Sans Serif"/>
                <a:cs typeface="Microsoft Sans Serif"/>
              </a:rPr>
              <a:t>p</a:t>
            </a:r>
            <a:r>
              <a:rPr sz="1733" spc="-7" dirty="0">
                <a:solidFill>
                  <a:srgbClr val="202020"/>
                </a:solidFill>
                <a:latin typeface="Microsoft Sans Serif"/>
                <a:cs typeface="Microsoft Sans Serif"/>
              </a:rPr>
              <a:t>e</a:t>
            </a:r>
            <a:r>
              <a:rPr sz="1733" spc="27" dirty="0">
                <a:solidFill>
                  <a:srgbClr val="202020"/>
                </a:solidFill>
                <a:latin typeface="Microsoft Sans Serif"/>
                <a:cs typeface="Microsoft Sans Serif"/>
              </a:rPr>
              <a:t>n</a:t>
            </a:r>
            <a:r>
              <a:rPr sz="1733" spc="13" dirty="0">
                <a:solidFill>
                  <a:srgbClr val="202020"/>
                </a:solidFill>
                <a:latin typeface="Microsoft Sans Serif"/>
                <a:cs typeface="Microsoft Sans Serif"/>
              </a:rPr>
              <a:t>g</a:t>
            </a:r>
            <a:r>
              <a:rPr sz="1733" spc="-7" dirty="0">
                <a:solidFill>
                  <a:srgbClr val="202020"/>
                </a:solidFill>
                <a:latin typeface="Microsoft Sans Serif"/>
                <a:cs typeface="Microsoft Sans Serif"/>
              </a:rPr>
              <a:t>e</a:t>
            </a:r>
            <a:r>
              <a:rPr sz="1733" spc="80" dirty="0">
                <a:solidFill>
                  <a:srgbClr val="202020"/>
                </a:solidFill>
                <a:latin typeface="Microsoft Sans Serif"/>
                <a:cs typeface="Microsoft Sans Serif"/>
              </a:rPr>
              <a:t>l</a:t>
            </a:r>
            <a:r>
              <a:rPr sz="1733" spc="93" dirty="0">
                <a:solidFill>
                  <a:srgbClr val="202020"/>
                </a:solidFill>
                <a:latin typeface="Microsoft Sans Serif"/>
                <a:cs typeface="Microsoft Sans Serif"/>
              </a:rPr>
              <a:t>o</a:t>
            </a:r>
            <a:r>
              <a:rPr sz="1733" spc="40" dirty="0">
                <a:solidFill>
                  <a:srgbClr val="202020"/>
                </a:solidFill>
                <a:latin typeface="Microsoft Sans Serif"/>
                <a:cs typeface="Microsoft Sans Serif"/>
              </a:rPr>
              <a:t>l</a:t>
            </a:r>
            <a:r>
              <a:rPr sz="1733" spc="-73" dirty="0">
                <a:solidFill>
                  <a:srgbClr val="202020"/>
                </a:solidFill>
                <a:latin typeface="Microsoft Sans Serif"/>
                <a:cs typeface="Microsoft Sans Serif"/>
              </a:rPr>
              <a:t>aa</a:t>
            </a:r>
            <a:r>
              <a:rPr sz="1733" spc="27" dirty="0">
                <a:solidFill>
                  <a:srgbClr val="202020"/>
                </a:solidFill>
                <a:latin typeface="Microsoft Sans Serif"/>
                <a:cs typeface="Microsoft Sans Serif"/>
              </a:rPr>
              <a:t>n</a:t>
            </a:r>
            <a:r>
              <a:rPr sz="1733" spc="-67" dirty="0">
                <a:solidFill>
                  <a:srgbClr val="202020"/>
                </a:solidFill>
                <a:latin typeface="Microsoft Sans Serif"/>
                <a:cs typeface="Microsoft Sans Serif"/>
              </a:rPr>
              <a:t> </a:t>
            </a:r>
            <a:r>
              <a:rPr sz="1733" spc="20" dirty="0">
                <a:solidFill>
                  <a:srgbClr val="202020"/>
                </a:solidFill>
                <a:latin typeface="Microsoft Sans Serif"/>
                <a:cs typeface="Microsoft Sans Serif"/>
              </a:rPr>
              <a:t>wa</a:t>
            </a:r>
            <a:r>
              <a:rPr sz="1733" dirty="0">
                <a:solidFill>
                  <a:srgbClr val="202020"/>
                </a:solidFill>
                <a:latin typeface="Microsoft Sans Serif"/>
                <a:cs typeface="Microsoft Sans Serif"/>
              </a:rPr>
              <a:t>k</a:t>
            </a:r>
            <a:r>
              <a:rPr sz="1733" spc="193" dirty="0">
                <a:solidFill>
                  <a:srgbClr val="202020"/>
                </a:solidFill>
                <a:latin typeface="Microsoft Sans Serif"/>
                <a:cs typeface="Microsoft Sans Serif"/>
              </a:rPr>
              <a:t>t</a:t>
            </a:r>
            <a:r>
              <a:rPr sz="1733" spc="27" dirty="0">
                <a:solidFill>
                  <a:srgbClr val="202020"/>
                </a:solidFill>
                <a:latin typeface="Microsoft Sans Serif"/>
                <a:cs typeface="Microsoft Sans Serif"/>
              </a:rPr>
              <a:t>u</a:t>
            </a:r>
            <a:r>
              <a:rPr sz="1733" spc="-33" dirty="0">
                <a:solidFill>
                  <a:srgbClr val="202020"/>
                </a:solidFill>
                <a:latin typeface="Microsoft Sans Serif"/>
                <a:cs typeface="Microsoft Sans Serif"/>
              </a:rPr>
              <a:t> </a:t>
            </a:r>
            <a:r>
              <a:rPr sz="1733" spc="53" dirty="0">
                <a:solidFill>
                  <a:srgbClr val="202020"/>
                </a:solidFill>
                <a:latin typeface="Microsoft Sans Serif"/>
                <a:cs typeface="Microsoft Sans Serif"/>
              </a:rPr>
              <a:t>p</a:t>
            </a:r>
            <a:r>
              <a:rPr sz="1733" spc="-7" dirty="0">
                <a:solidFill>
                  <a:srgbClr val="202020"/>
                </a:solidFill>
                <a:latin typeface="Microsoft Sans Serif"/>
                <a:cs typeface="Microsoft Sans Serif"/>
              </a:rPr>
              <a:t>e</a:t>
            </a:r>
            <a:r>
              <a:rPr sz="1733" spc="80" dirty="0">
                <a:solidFill>
                  <a:srgbClr val="202020"/>
                </a:solidFill>
                <a:latin typeface="Microsoft Sans Serif"/>
                <a:cs typeface="Microsoft Sans Serif"/>
              </a:rPr>
              <a:t>l</a:t>
            </a:r>
            <a:r>
              <a:rPr sz="1733" spc="-73" dirty="0">
                <a:solidFill>
                  <a:srgbClr val="202020"/>
                </a:solidFill>
                <a:latin typeface="Microsoft Sans Serif"/>
                <a:cs typeface="Microsoft Sans Serif"/>
              </a:rPr>
              <a:t>a</a:t>
            </a:r>
            <a:r>
              <a:rPr sz="1733" spc="27" dirty="0">
                <a:solidFill>
                  <a:srgbClr val="202020"/>
                </a:solidFill>
                <a:latin typeface="Microsoft Sans Serif"/>
                <a:cs typeface="Microsoft Sans Serif"/>
              </a:rPr>
              <a:t>k</a:t>
            </a:r>
            <a:r>
              <a:rPr sz="1733" spc="-80" dirty="0">
                <a:solidFill>
                  <a:srgbClr val="202020"/>
                </a:solidFill>
                <a:latin typeface="Microsoft Sans Serif"/>
                <a:cs typeface="Microsoft Sans Serif"/>
              </a:rPr>
              <a:t>s</a:t>
            </a:r>
            <a:r>
              <a:rPr sz="1733" spc="-100" dirty="0">
                <a:solidFill>
                  <a:srgbClr val="202020"/>
                </a:solidFill>
                <a:latin typeface="Microsoft Sans Serif"/>
                <a:cs typeface="Microsoft Sans Serif"/>
              </a:rPr>
              <a:t>a</a:t>
            </a:r>
            <a:r>
              <a:rPr sz="1733" spc="-20" dirty="0">
                <a:solidFill>
                  <a:srgbClr val="202020"/>
                </a:solidFill>
                <a:latin typeface="Microsoft Sans Serif"/>
                <a:cs typeface="Microsoft Sans Serif"/>
              </a:rPr>
              <a:t>n</a:t>
            </a:r>
            <a:r>
              <a:rPr sz="1733" spc="-27" dirty="0">
                <a:solidFill>
                  <a:srgbClr val="202020"/>
                </a:solidFill>
                <a:latin typeface="Microsoft Sans Serif"/>
                <a:cs typeface="Microsoft Sans Serif"/>
              </a:rPr>
              <a:t>a</a:t>
            </a:r>
            <a:r>
              <a:rPr sz="1733" spc="-73" dirty="0">
                <a:solidFill>
                  <a:srgbClr val="202020"/>
                </a:solidFill>
                <a:latin typeface="Microsoft Sans Serif"/>
                <a:cs typeface="Microsoft Sans Serif"/>
              </a:rPr>
              <a:t>a</a:t>
            </a:r>
            <a:r>
              <a:rPr sz="1733" spc="-13" dirty="0">
                <a:solidFill>
                  <a:srgbClr val="202020"/>
                </a:solidFill>
                <a:latin typeface="Microsoft Sans Serif"/>
                <a:cs typeface="Microsoft Sans Serif"/>
              </a:rPr>
              <a:t>n,  </a:t>
            </a:r>
            <a:r>
              <a:rPr sz="1733" spc="47" dirty="0">
                <a:solidFill>
                  <a:srgbClr val="202020"/>
                </a:solidFill>
                <a:latin typeface="Microsoft Sans Serif"/>
                <a:cs typeface="Microsoft Sans Serif"/>
              </a:rPr>
              <a:t>projek </a:t>
            </a:r>
            <a:r>
              <a:rPr sz="1733" spc="33" dirty="0">
                <a:solidFill>
                  <a:srgbClr val="202020"/>
                </a:solidFill>
                <a:latin typeface="Microsoft Sans Serif"/>
                <a:cs typeface="Microsoft Sans Serif"/>
              </a:rPr>
              <a:t>dapat </a:t>
            </a:r>
            <a:r>
              <a:rPr sz="1733" spc="-7" dirty="0">
                <a:solidFill>
                  <a:srgbClr val="202020"/>
                </a:solidFill>
                <a:latin typeface="Microsoft Sans Serif"/>
                <a:cs typeface="Microsoft Sans Serif"/>
              </a:rPr>
              <a:t>dilaksanakan </a:t>
            </a:r>
            <a:r>
              <a:rPr sz="1733" spc="7" dirty="0">
                <a:solidFill>
                  <a:srgbClr val="202020"/>
                </a:solidFill>
                <a:latin typeface="Microsoft Sans Serif"/>
                <a:cs typeface="Microsoft Sans Serif"/>
              </a:rPr>
              <a:t>dengan </a:t>
            </a:r>
            <a:r>
              <a:rPr sz="1733" spc="13" dirty="0">
                <a:solidFill>
                  <a:srgbClr val="202020"/>
                </a:solidFill>
                <a:latin typeface="Microsoft Sans Serif"/>
                <a:cs typeface="Microsoft Sans Serif"/>
              </a:rPr>
              <a:t> </a:t>
            </a:r>
            <a:r>
              <a:rPr sz="1733" spc="27" dirty="0">
                <a:solidFill>
                  <a:srgbClr val="202020"/>
                </a:solidFill>
                <a:latin typeface="Microsoft Sans Serif"/>
                <a:cs typeface="Microsoft Sans Serif"/>
              </a:rPr>
              <a:t>menjumlah</a:t>
            </a:r>
            <a:r>
              <a:rPr sz="1733" spc="-87" dirty="0">
                <a:solidFill>
                  <a:srgbClr val="202020"/>
                </a:solidFill>
                <a:latin typeface="Microsoft Sans Serif"/>
                <a:cs typeface="Microsoft Sans Serif"/>
              </a:rPr>
              <a:t> </a:t>
            </a:r>
            <a:r>
              <a:rPr sz="1733" spc="-7" dirty="0">
                <a:solidFill>
                  <a:srgbClr val="202020"/>
                </a:solidFill>
                <a:latin typeface="Microsoft Sans Serif"/>
                <a:cs typeface="Microsoft Sans Serif"/>
              </a:rPr>
              <a:t>alokasi</a:t>
            </a:r>
            <a:r>
              <a:rPr sz="1733" spc="-93" dirty="0">
                <a:solidFill>
                  <a:srgbClr val="202020"/>
                </a:solidFill>
                <a:latin typeface="Microsoft Sans Serif"/>
                <a:cs typeface="Microsoft Sans Serif"/>
              </a:rPr>
              <a:t> </a:t>
            </a:r>
            <a:r>
              <a:rPr sz="1733" spc="7" dirty="0">
                <a:solidFill>
                  <a:srgbClr val="202020"/>
                </a:solidFill>
                <a:latin typeface="Microsoft Sans Serif"/>
                <a:cs typeface="Microsoft Sans Serif"/>
              </a:rPr>
              <a:t>jam</a:t>
            </a:r>
            <a:r>
              <a:rPr sz="1733" spc="-73" dirty="0">
                <a:solidFill>
                  <a:srgbClr val="202020"/>
                </a:solidFill>
                <a:latin typeface="Microsoft Sans Serif"/>
                <a:cs typeface="Microsoft Sans Serif"/>
              </a:rPr>
              <a:t> </a:t>
            </a:r>
            <a:r>
              <a:rPr sz="1733" spc="7" dirty="0">
                <a:solidFill>
                  <a:srgbClr val="202020"/>
                </a:solidFill>
                <a:latin typeface="Microsoft Sans Serif"/>
                <a:cs typeface="Microsoft Sans Serif"/>
              </a:rPr>
              <a:t>pelajaran</a:t>
            </a:r>
            <a:r>
              <a:rPr sz="1733" spc="-73" dirty="0">
                <a:solidFill>
                  <a:srgbClr val="202020"/>
                </a:solidFill>
                <a:latin typeface="Microsoft Sans Serif"/>
                <a:cs typeface="Microsoft Sans Serif"/>
              </a:rPr>
              <a:t> </a:t>
            </a:r>
            <a:r>
              <a:rPr sz="1733" spc="47" dirty="0">
                <a:solidFill>
                  <a:srgbClr val="202020"/>
                </a:solidFill>
                <a:latin typeface="Microsoft Sans Serif"/>
                <a:cs typeface="Microsoft Sans Serif"/>
              </a:rPr>
              <a:t>projek</a:t>
            </a:r>
            <a:r>
              <a:rPr sz="1733" spc="-107" dirty="0">
                <a:solidFill>
                  <a:srgbClr val="202020"/>
                </a:solidFill>
                <a:latin typeface="Microsoft Sans Serif"/>
                <a:cs typeface="Microsoft Sans Serif"/>
              </a:rPr>
              <a:t> </a:t>
            </a:r>
            <a:r>
              <a:rPr sz="1733" spc="27" dirty="0">
                <a:solidFill>
                  <a:srgbClr val="202020"/>
                </a:solidFill>
                <a:latin typeface="Microsoft Sans Serif"/>
                <a:cs typeface="Microsoft Sans Serif"/>
              </a:rPr>
              <a:t>dari </a:t>
            </a:r>
            <a:r>
              <a:rPr sz="1733" spc="-440" dirty="0">
                <a:solidFill>
                  <a:srgbClr val="202020"/>
                </a:solidFill>
                <a:latin typeface="Microsoft Sans Serif"/>
                <a:cs typeface="Microsoft Sans Serif"/>
              </a:rPr>
              <a:t> </a:t>
            </a:r>
            <a:r>
              <a:rPr sz="1733" spc="-20" dirty="0">
                <a:solidFill>
                  <a:srgbClr val="202020"/>
                </a:solidFill>
                <a:latin typeface="Microsoft Sans Serif"/>
                <a:cs typeface="Microsoft Sans Serif"/>
              </a:rPr>
              <a:t>semua </a:t>
            </a:r>
            <a:r>
              <a:rPr sz="1733" spc="27" dirty="0">
                <a:solidFill>
                  <a:srgbClr val="202020"/>
                </a:solidFill>
                <a:latin typeface="Microsoft Sans Serif"/>
                <a:cs typeface="Microsoft Sans Serif"/>
              </a:rPr>
              <a:t>mata </a:t>
            </a:r>
            <a:r>
              <a:rPr sz="1733" spc="7" dirty="0">
                <a:solidFill>
                  <a:srgbClr val="202020"/>
                </a:solidFill>
                <a:latin typeface="Microsoft Sans Serif"/>
                <a:cs typeface="Microsoft Sans Serif"/>
              </a:rPr>
              <a:t>pelajaran dan </a:t>
            </a:r>
            <a:r>
              <a:rPr sz="1733" spc="27" dirty="0">
                <a:solidFill>
                  <a:srgbClr val="202020"/>
                </a:solidFill>
                <a:latin typeface="Microsoft Sans Serif"/>
                <a:cs typeface="Microsoft Sans Serif"/>
              </a:rPr>
              <a:t>jumlah </a:t>
            </a:r>
            <a:r>
              <a:rPr sz="1733" spc="93" dirty="0">
                <a:solidFill>
                  <a:srgbClr val="202020"/>
                </a:solidFill>
                <a:latin typeface="Microsoft Sans Serif"/>
                <a:cs typeface="Microsoft Sans Serif"/>
              </a:rPr>
              <a:t>total </a:t>
            </a:r>
            <a:r>
              <a:rPr sz="1733" spc="100" dirty="0">
                <a:solidFill>
                  <a:srgbClr val="202020"/>
                </a:solidFill>
                <a:latin typeface="Microsoft Sans Serif"/>
                <a:cs typeface="Microsoft Sans Serif"/>
              </a:rPr>
              <a:t> </a:t>
            </a:r>
            <a:r>
              <a:rPr sz="1733" spc="53" dirty="0">
                <a:solidFill>
                  <a:srgbClr val="202020"/>
                </a:solidFill>
                <a:latin typeface="Microsoft Sans Serif"/>
                <a:cs typeface="Microsoft Sans Serif"/>
              </a:rPr>
              <a:t>waktu </a:t>
            </a:r>
            <a:r>
              <a:rPr sz="1733" spc="-20" dirty="0">
                <a:solidFill>
                  <a:srgbClr val="202020"/>
                </a:solidFill>
                <a:latin typeface="Microsoft Sans Serif"/>
                <a:cs typeface="Microsoft Sans Serif"/>
              </a:rPr>
              <a:t>pelaksanaan </a:t>
            </a:r>
            <a:r>
              <a:rPr sz="1733" spc="-7" dirty="0">
                <a:solidFill>
                  <a:srgbClr val="202020"/>
                </a:solidFill>
                <a:latin typeface="Microsoft Sans Serif"/>
                <a:cs typeface="Microsoft Sans Serif"/>
              </a:rPr>
              <a:t>masing-masing </a:t>
            </a:r>
            <a:r>
              <a:rPr sz="1733" spc="47" dirty="0">
                <a:solidFill>
                  <a:srgbClr val="202020"/>
                </a:solidFill>
                <a:latin typeface="Microsoft Sans Serif"/>
                <a:cs typeface="Microsoft Sans Serif"/>
              </a:rPr>
              <a:t>projek </a:t>
            </a:r>
            <a:r>
              <a:rPr sz="1733" spc="53" dirty="0">
                <a:solidFill>
                  <a:srgbClr val="202020"/>
                </a:solidFill>
                <a:latin typeface="Microsoft Sans Serif"/>
                <a:cs typeface="Microsoft Sans Serif"/>
              </a:rPr>
              <a:t> tidak</a:t>
            </a:r>
            <a:r>
              <a:rPr sz="1733" spc="-73" dirty="0">
                <a:solidFill>
                  <a:srgbClr val="202020"/>
                </a:solidFill>
                <a:latin typeface="Microsoft Sans Serif"/>
                <a:cs typeface="Microsoft Sans Serif"/>
              </a:rPr>
              <a:t> </a:t>
            </a:r>
            <a:r>
              <a:rPr sz="1733" spc="-7" dirty="0">
                <a:solidFill>
                  <a:srgbClr val="202020"/>
                </a:solidFill>
                <a:latin typeface="Microsoft Sans Serif"/>
                <a:cs typeface="Microsoft Sans Serif"/>
              </a:rPr>
              <a:t>harus</a:t>
            </a:r>
            <a:r>
              <a:rPr sz="1733" spc="-67" dirty="0">
                <a:solidFill>
                  <a:srgbClr val="202020"/>
                </a:solidFill>
                <a:latin typeface="Microsoft Sans Serif"/>
                <a:cs typeface="Microsoft Sans Serif"/>
              </a:rPr>
              <a:t> </a:t>
            </a:r>
            <a:r>
              <a:rPr sz="1733" spc="-47" dirty="0">
                <a:solidFill>
                  <a:srgbClr val="202020"/>
                </a:solidFill>
                <a:latin typeface="Microsoft Sans Serif"/>
                <a:cs typeface="Microsoft Sans Serif"/>
              </a:rPr>
              <a:t>sama.</a:t>
            </a:r>
            <a:endParaRPr sz="1733">
              <a:latin typeface="Microsoft Sans Serif"/>
              <a:cs typeface="Microsoft Sans Serif"/>
            </a:endParaRPr>
          </a:p>
          <a:p>
            <a:pPr marL="16933" marR="366598">
              <a:lnSpc>
                <a:spcPct val="114999"/>
              </a:lnSpc>
              <a:spcBef>
                <a:spcPts val="1320"/>
              </a:spcBef>
            </a:pPr>
            <a:r>
              <a:rPr sz="1733" dirty="0">
                <a:solidFill>
                  <a:srgbClr val="202020"/>
                </a:solidFill>
                <a:latin typeface="Microsoft Sans Serif"/>
                <a:cs typeface="Microsoft Sans Serif"/>
              </a:rPr>
              <a:t>Alokasi </a:t>
            </a:r>
            <a:r>
              <a:rPr sz="1733" spc="53" dirty="0">
                <a:solidFill>
                  <a:srgbClr val="202020"/>
                </a:solidFill>
                <a:latin typeface="Microsoft Sans Serif"/>
                <a:cs typeface="Microsoft Sans Serif"/>
              </a:rPr>
              <a:t>waktu </a:t>
            </a:r>
            <a:r>
              <a:rPr sz="1733" spc="60" dirty="0">
                <a:solidFill>
                  <a:srgbClr val="202020"/>
                </a:solidFill>
                <a:latin typeface="Microsoft Sans Serif"/>
                <a:cs typeface="Microsoft Sans Serif"/>
              </a:rPr>
              <a:t>untuk </a:t>
            </a:r>
            <a:r>
              <a:rPr sz="1733" spc="20" dirty="0">
                <a:solidFill>
                  <a:srgbClr val="202020"/>
                </a:solidFill>
                <a:latin typeface="Microsoft Sans Serif"/>
                <a:cs typeface="Microsoft Sans Serif"/>
              </a:rPr>
              <a:t>setiap </a:t>
            </a:r>
            <a:r>
              <a:rPr sz="1733" spc="47" dirty="0">
                <a:solidFill>
                  <a:srgbClr val="202020"/>
                </a:solidFill>
                <a:latin typeface="Microsoft Sans Serif"/>
                <a:cs typeface="Microsoft Sans Serif"/>
              </a:rPr>
              <a:t>projek </a:t>
            </a:r>
            <a:r>
              <a:rPr sz="1733" spc="53" dirty="0">
                <a:solidFill>
                  <a:srgbClr val="202020"/>
                </a:solidFill>
                <a:latin typeface="Microsoft Sans Serif"/>
                <a:cs typeface="Microsoft Sans Serif"/>
              </a:rPr>
              <a:t> </a:t>
            </a:r>
            <a:r>
              <a:rPr sz="1733" spc="20" dirty="0">
                <a:solidFill>
                  <a:srgbClr val="202020"/>
                </a:solidFill>
                <a:latin typeface="Microsoft Sans Serif"/>
                <a:cs typeface="Microsoft Sans Serif"/>
              </a:rPr>
              <a:t>penguatan </a:t>
            </a:r>
            <a:r>
              <a:rPr sz="1733" spc="87" dirty="0">
                <a:solidFill>
                  <a:srgbClr val="202020"/>
                </a:solidFill>
                <a:latin typeface="Microsoft Sans Serif"/>
                <a:cs typeface="Microsoft Sans Serif"/>
              </a:rPr>
              <a:t>profil </a:t>
            </a:r>
            <a:r>
              <a:rPr sz="1733" spc="13" dirty="0">
                <a:solidFill>
                  <a:srgbClr val="202020"/>
                </a:solidFill>
                <a:latin typeface="Microsoft Sans Serif"/>
                <a:cs typeface="Microsoft Sans Serif"/>
              </a:rPr>
              <a:t>pelajar </a:t>
            </a:r>
            <a:r>
              <a:rPr sz="1733" spc="-40" dirty="0">
                <a:solidFill>
                  <a:srgbClr val="202020"/>
                </a:solidFill>
                <a:latin typeface="Microsoft Sans Serif"/>
                <a:cs typeface="Microsoft Sans Serif"/>
              </a:rPr>
              <a:t>Pancasila </a:t>
            </a:r>
            <a:r>
              <a:rPr sz="1733" spc="53" dirty="0">
                <a:solidFill>
                  <a:srgbClr val="202020"/>
                </a:solidFill>
                <a:latin typeface="Microsoft Sans Serif"/>
                <a:cs typeface="Microsoft Sans Serif"/>
              </a:rPr>
              <a:t>tidak </a:t>
            </a:r>
            <a:r>
              <a:rPr sz="1733" spc="-447" dirty="0">
                <a:solidFill>
                  <a:srgbClr val="202020"/>
                </a:solidFill>
                <a:latin typeface="Microsoft Sans Serif"/>
                <a:cs typeface="Microsoft Sans Serif"/>
              </a:rPr>
              <a:t> </a:t>
            </a:r>
            <a:r>
              <a:rPr sz="1733" spc="20" dirty="0">
                <a:solidFill>
                  <a:srgbClr val="202020"/>
                </a:solidFill>
                <a:latin typeface="Microsoft Sans Serif"/>
                <a:cs typeface="Microsoft Sans Serif"/>
              </a:rPr>
              <a:t>h</a:t>
            </a:r>
            <a:r>
              <a:rPr sz="1733" spc="-73" dirty="0">
                <a:solidFill>
                  <a:srgbClr val="202020"/>
                </a:solidFill>
                <a:latin typeface="Microsoft Sans Serif"/>
                <a:cs typeface="Microsoft Sans Serif"/>
              </a:rPr>
              <a:t>a</a:t>
            </a:r>
            <a:r>
              <a:rPr sz="1733" spc="7" dirty="0">
                <a:solidFill>
                  <a:srgbClr val="202020"/>
                </a:solidFill>
                <a:latin typeface="Microsoft Sans Serif"/>
                <a:cs typeface="Microsoft Sans Serif"/>
              </a:rPr>
              <a:t>rus</a:t>
            </a:r>
            <a:r>
              <a:rPr sz="1733" spc="-67" dirty="0">
                <a:solidFill>
                  <a:srgbClr val="202020"/>
                </a:solidFill>
                <a:latin typeface="Microsoft Sans Serif"/>
                <a:cs typeface="Microsoft Sans Serif"/>
              </a:rPr>
              <a:t> </a:t>
            </a:r>
            <a:r>
              <a:rPr sz="1733" spc="-80" dirty="0">
                <a:solidFill>
                  <a:srgbClr val="202020"/>
                </a:solidFill>
                <a:latin typeface="Microsoft Sans Serif"/>
                <a:cs typeface="Microsoft Sans Serif"/>
              </a:rPr>
              <a:t>s</a:t>
            </a:r>
            <a:r>
              <a:rPr sz="1733" spc="-93" dirty="0">
                <a:solidFill>
                  <a:srgbClr val="202020"/>
                </a:solidFill>
                <a:latin typeface="Microsoft Sans Serif"/>
                <a:cs typeface="Microsoft Sans Serif"/>
              </a:rPr>
              <a:t>a</a:t>
            </a:r>
            <a:r>
              <a:rPr sz="1733" spc="53" dirty="0">
                <a:solidFill>
                  <a:srgbClr val="202020"/>
                </a:solidFill>
                <a:latin typeface="Microsoft Sans Serif"/>
                <a:cs typeface="Microsoft Sans Serif"/>
              </a:rPr>
              <a:t>m</a:t>
            </a:r>
            <a:r>
              <a:rPr sz="1733" spc="-73" dirty="0">
                <a:solidFill>
                  <a:srgbClr val="202020"/>
                </a:solidFill>
                <a:latin typeface="Microsoft Sans Serif"/>
                <a:cs typeface="Microsoft Sans Serif"/>
              </a:rPr>
              <a:t>a</a:t>
            </a:r>
            <a:r>
              <a:rPr sz="1733" spc="-60" dirty="0">
                <a:solidFill>
                  <a:srgbClr val="202020"/>
                </a:solidFill>
                <a:latin typeface="Microsoft Sans Serif"/>
                <a:cs typeface="Microsoft Sans Serif"/>
              </a:rPr>
              <a:t>. </a:t>
            </a:r>
            <a:r>
              <a:rPr sz="1733" spc="-253" dirty="0">
                <a:solidFill>
                  <a:srgbClr val="202020"/>
                </a:solidFill>
                <a:latin typeface="Microsoft Sans Serif"/>
                <a:cs typeface="Microsoft Sans Serif"/>
              </a:rPr>
              <a:t>S</a:t>
            </a:r>
            <a:r>
              <a:rPr sz="1733" spc="-73" dirty="0">
                <a:solidFill>
                  <a:srgbClr val="202020"/>
                </a:solidFill>
                <a:latin typeface="Microsoft Sans Serif"/>
                <a:cs typeface="Microsoft Sans Serif"/>
              </a:rPr>
              <a:t>a</a:t>
            </a:r>
            <a:r>
              <a:rPr sz="1733" spc="193" dirty="0">
                <a:solidFill>
                  <a:srgbClr val="202020"/>
                </a:solidFill>
                <a:latin typeface="Microsoft Sans Serif"/>
                <a:cs typeface="Microsoft Sans Serif"/>
              </a:rPr>
              <a:t>t</a:t>
            </a:r>
            <a:r>
              <a:rPr sz="1733" spc="27" dirty="0">
                <a:solidFill>
                  <a:srgbClr val="202020"/>
                </a:solidFill>
                <a:latin typeface="Microsoft Sans Serif"/>
                <a:cs typeface="Microsoft Sans Serif"/>
              </a:rPr>
              <a:t>u</a:t>
            </a:r>
            <a:r>
              <a:rPr sz="1733" spc="-33" dirty="0">
                <a:solidFill>
                  <a:srgbClr val="202020"/>
                </a:solidFill>
                <a:latin typeface="Microsoft Sans Serif"/>
                <a:cs typeface="Microsoft Sans Serif"/>
              </a:rPr>
              <a:t> </a:t>
            </a:r>
            <a:r>
              <a:rPr sz="1733" spc="53" dirty="0">
                <a:solidFill>
                  <a:srgbClr val="202020"/>
                </a:solidFill>
                <a:latin typeface="Microsoft Sans Serif"/>
                <a:cs typeface="Microsoft Sans Serif"/>
              </a:rPr>
              <a:t>pr</a:t>
            </a:r>
            <a:r>
              <a:rPr sz="1733" spc="93" dirty="0">
                <a:solidFill>
                  <a:srgbClr val="202020"/>
                </a:solidFill>
                <a:latin typeface="Microsoft Sans Serif"/>
                <a:cs typeface="Microsoft Sans Serif"/>
              </a:rPr>
              <a:t>o</a:t>
            </a:r>
            <a:r>
              <a:rPr sz="1733" spc="47" dirty="0">
                <a:solidFill>
                  <a:srgbClr val="202020"/>
                </a:solidFill>
                <a:latin typeface="Microsoft Sans Serif"/>
                <a:cs typeface="Microsoft Sans Serif"/>
              </a:rPr>
              <a:t>j</a:t>
            </a:r>
            <a:r>
              <a:rPr sz="1733" spc="-7" dirty="0">
                <a:solidFill>
                  <a:srgbClr val="202020"/>
                </a:solidFill>
                <a:latin typeface="Microsoft Sans Serif"/>
                <a:cs typeface="Microsoft Sans Serif"/>
              </a:rPr>
              <a:t>e</a:t>
            </a:r>
            <a:r>
              <a:rPr sz="1733" spc="33" dirty="0">
                <a:solidFill>
                  <a:srgbClr val="202020"/>
                </a:solidFill>
                <a:latin typeface="Microsoft Sans Serif"/>
                <a:cs typeface="Microsoft Sans Serif"/>
              </a:rPr>
              <a:t>k</a:t>
            </a:r>
            <a:r>
              <a:rPr sz="1733" spc="-100" dirty="0">
                <a:solidFill>
                  <a:srgbClr val="202020"/>
                </a:solidFill>
                <a:latin typeface="Microsoft Sans Serif"/>
                <a:cs typeface="Microsoft Sans Serif"/>
              </a:rPr>
              <a:t> </a:t>
            </a:r>
            <a:r>
              <a:rPr sz="1733" spc="53" dirty="0">
                <a:solidFill>
                  <a:srgbClr val="202020"/>
                </a:solidFill>
                <a:latin typeface="Microsoft Sans Serif"/>
                <a:cs typeface="Microsoft Sans Serif"/>
              </a:rPr>
              <a:t>d</a:t>
            </a:r>
            <a:r>
              <a:rPr sz="1733" spc="-73" dirty="0">
                <a:solidFill>
                  <a:srgbClr val="202020"/>
                </a:solidFill>
                <a:latin typeface="Microsoft Sans Serif"/>
                <a:cs typeface="Microsoft Sans Serif"/>
              </a:rPr>
              <a:t>a</a:t>
            </a:r>
            <a:r>
              <a:rPr sz="1733" spc="53" dirty="0">
                <a:solidFill>
                  <a:srgbClr val="202020"/>
                </a:solidFill>
                <a:latin typeface="Microsoft Sans Serif"/>
                <a:cs typeface="Microsoft Sans Serif"/>
              </a:rPr>
              <a:t>p</a:t>
            </a:r>
            <a:r>
              <a:rPr sz="1733" spc="-73" dirty="0">
                <a:solidFill>
                  <a:srgbClr val="202020"/>
                </a:solidFill>
                <a:latin typeface="Microsoft Sans Serif"/>
                <a:cs typeface="Microsoft Sans Serif"/>
              </a:rPr>
              <a:t>a</a:t>
            </a:r>
            <a:r>
              <a:rPr sz="1733" spc="207" dirty="0">
                <a:solidFill>
                  <a:srgbClr val="202020"/>
                </a:solidFill>
                <a:latin typeface="Microsoft Sans Serif"/>
                <a:cs typeface="Microsoft Sans Serif"/>
              </a:rPr>
              <a:t>t</a:t>
            </a:r>
            <a:r>
              <a:rPr sz="1733" spc="-53" dirty="0">
                <a:solidFill>
                  <a:srgbClr val="202020"/>
                </a:solidFill>
                <a:latin typeface="Microsoft Sans Serif"/>
                <a:cs typeface="Microsoft Sans Serif"/>
              </a:rPr>
              <a:t> </a:t>
            </a:r>
            <a:r>
              <a:rPr sz="1733" spc="53" dirty="0">
                <a:solidFill>
                  <a:srgbClr val="202020"/>
                </a:solidFill>
                <a:latin typeface="Microsoft Sans Serif"/>
                <a:cs typeface="Microsoft Sans Serif"/>
              </a:rPr>
              <a:t>d</a:t>
            </a:r>
            <a:r>
              <a:rPr sz="1733" spc="47" dirty="0">
                <a:solidFill>
                  <a:srgbClr val="202020"/>
                </a:solidFill>
                <a:latin typeface="Microsoft Sans Serif"/>
                <a:cs typeface="Microsoft Sans Serif"/>
              </a:rPr>
              <a:t>i</a:t>
            </a:r>
            <a:r>
              <a:rPr sz="1733" spc="80" dirty="0">
                <a:solidFill>
                  <a:srgbClr val="202020"/>
                </a:solidFill>
                <a:latin typeface="Microsoft Sans Serif"/>
                <a:cs typeface="Microsoft Sans Serif"/>
              </a:rPr>
              <a:t>l</a:t>
            </a:r>
            <a:r>
              <a:rPr sz="1733" spc="-73" dirty="0">
                <a:solidFill>
                  <a:srgbClr val="202020"/>
                </a:solidFill>
                <a:latin typeface="Microsoft Sans Serif"/>
                <a:cs typeface="Microsoft Sans Serif"/>
              </a:rPr>
              <a:t>a</a:t>
            </a:r>
            <a:r>
              <a:rPr sz="1733" spc="27" dirty="0">
                <a:solidFill>
                  <a:srgbClr val="202020"/>
                </a:solidFill>
                <a:latin typeface="Microsoft Sans Serif"/>
                <a:cs typeface="Microsoft Sans Serif"/>
              </a:rPr>
              <a:t>k</a:t>
            </a:r>
            <a:r>
              <a:rPr sz="1733" spc="33" dirty="0">
                <a:solidFill>
                  <a:srgbClr val="202020"/>
                </a:solidFill>
                <a:latin typeface="Microsoft Sans Serif"/>
                <a:cs typeface="Microsoft Sans Serif"/>
              </a:rPr>
              <a:t>u</a:t>
            </a:r>
            <a:r>
              <a:rPr sz="1733" spc="20" dirty="0">
                <a:solidFill>
                  <a:srgbClr val="202020"/>
                </a:solidFill>
                <a:latin typeface="Microsoft Sans Serif"/>
                <a:cs typeface="Microsoft Sans Serif"/>
              </a:rPr>
              <a:t>k</a:t>
            </a:r>
            <a:r>
              <a:rPr sz="1733" spc="-73" dirty="0">
                <a:solidFill>
                  <a:srgbClr val="202020"/>
                </a:solidFill>
                <a:latin typeface="Microsoft Sans Serif"/>
                <a:cs typeface="Microsoft Sans Serif"/>
              </a:rPr>
              <a:t>a</a:t>
            </a:r>
            <a:r>
              <a:rPr sz="1733" spc="13" dirty="0">
                <a:solidFill>
                  <a:srgbClr val="202020"/>
                </a:solidFill>
                <a:latin typeface="Microsoft Sans Serif"/>
                <a:cs typeface="Microsoft Sans Serif"/>
              </a:rPr>
              <a:t>n  </a:t>
            </a:r>
            <a:r>
              <a:rPr sz="1733" spc="7" dirty="0">
                <a:solidFill>
                  <a:srgbClr val="202020"/>
                </a:solidFill>
                <a:latin typeface="Microsoft Sans Serif"/>
                <a:cs typeface="Microsoft Sans Serif"/>
              </a:rPr>
              <a:t>dengan</a:t>
            </a:r>
            <a:r>
              <a:rPr sz="1733" spc="-47" dirty="0">
                <a:solidFill>
                  <a:srgbClr val="202020"/>
                </a:solidFill>
                <a:latin typeface="Microsoft Sans Serif"/>
                <a:cs typeface="Microsoft Sans Serif"/>
              </a:rPr>
              <a:t> </a:t>
            </a:r>
            <a:r>
              <a:rPr sz="1733" spc="7" dirty="0">
                <a:solidFill>
                  <a:srgbClr val="202020"/>
                </a:solidFill>
                <a:latin typeface="Microsoft Sans Serif"/>
                <a:cs typeface="Microsoft Sans Serif"/>
              </a:rPr>
              <a:t>durasi</a:t>
            </a:r>
            <a:r>
              <a:rPr sz="1733" spc="-87" dirty="0">
                <a:solidFill>
                  <a:srgbClr val="202020"/>
                </a:solidFill>
                <a:latin typeface="Microsoft Sans Serif"/>
                <a:cs typeface="Microsoft Sans Serif"/>
              </a:rPr>
              <a:t> </a:t>
            </a:r>
            <a:r>
              <a:rPr sz="1733" spc="53" dirty="0">
                <a:solidFill>
                  <a:srgbClr val="202020"/>
                </a:solidFill>
                <a:latin typeface="Microsoft Sans Serif"/>
                <a:cs typeface="Microsoft Sans Serif"/>
              </a:rPr>
              <a:t>waktu</a:t>
            </a:r>
            <a:r>
              <a:rPr sz="1733" spc="-47" dirty="0">
                <a:solidFill>
                  <a:srgbClr val="202020"/>
                </a:solidFill>
                <a:latin typeface="Microsoft Sans Serif"/>
                <a:cs typeface="Microsoft Sans Serif"/>
              </a:rPr>
              <a:t> </a:t>
            </a:r>
            <a:r>
              <a:rPr sz="1733" spc="-7" dirty="0">
                <a:solidFill>
                  <a:srgbClr val="202020"/>
                </a:solidFill>
                <a:latin typeface="Microsoft Sans Serif"/>
                <a:cs typeface="Microsoft Sans Serif"/>
              </a:rPr>
              <a:t>yang</a:t>
            </a:r>
            <a:r>
              <a:rPr sz="1733" spc="-60" dirty="0">
                <a:solidFill>
                  <a:srgbClr val="202020"/>
                </a:solidFill>
                <a:latin typeface="Microsoft Sans Serif"/>
                <a:cs typeface="Microsoft Sans Serif"/>
              </a:rPr>
              <a:t> </a:t>
            </a:r>
            <a:r>
              <a:rPr sz="1733" spc="40" dirty="0">
                <a:solidFill>
                  <a:srgbClr val="202020"/>
                </a:solidFill>
                <a:latin typeface="Microsoft Sans Serif"/>
                <a:cs typeface="Microsoft Sans Serif"/>
              </a:rPr>
              <a:t>lebih</a:t>
            </a:r>
            <a:r>
              <a:rPr sz="1733" spc="-107" dirty="0">
                <a:solidFill>
                  <a:srgbClr val="202020"/>
                </a:solidFill>
                <a:latin typeface="Microsoft Sans Serif"/>
                <a:cs typeface="Microsoft Sans Serif"/>
              </a:rPr>
              <a:t> </a:t>
            </a:r>
            <a:r>
              <a:rPr sz="1733" spc="7" dirty="0">
                <a:solidFill>
                  <a:srgbClr val="202020"/>
                </a:solidFill>
                <a:latin typeface="Microsoft Sans Serif"/>
                <a:cs typeface="Microsoft Sans Serif"/>
              </a:rPr>
              <a:t>panjang </a:t>
            </a:r>
            <a:r>
              <a:rPr sz="1733" spc="-440" dirty="0">
                <a:solidFill>
                  <a:srgbClr val="202020"/>
                </a:solidFill>
                <a:latin typeface="Microsoft Sans Serif"/>
                <a:cs typeface="Microsoft Sans Serif"/>
              </a:rPr>
              <a:t> </a:t>
            </a:r>
            <a:r>
              <a:rPr sz="1733" spc="13" dirty="0">
                <a:solidFill>
                  <a:srgbClr val="202020"/>
                </a:solidFill>
                <a:latin typeface="Microsoft Sans Serif"/>
                <a:cs typeface="Microsoft Sans Serif"/>
              </a:rPr>
              <a:t>daripada</a:t>
            </a:r>
            <a:r>
              <a:rPr sz="1733" spc="-107" dirty="0">
                <a:solidFill>
                  <a:srgbClr val="202020"/>
                </a:solidFill>
                <a:latin typeface="Microsoft Sans Serif"/>
                <a:cs typeface="Microsoft Sans Serif"/>
              </a:rPr>
              <a:t> </a:t>
            </a:r>
            <a:r>
              <a:rPr sz="1733" spc="47" dirty="0">
                <a:solidFill>
                  <a:srgbClr val="202020"/>
                </a:solidFill>
                <a:latin typeface="Microsoft Sans Serif"/>
                <a:cs typeface="Microsoft Sans Serif"/>
              </a:rPr>
              <a:t>projek</a:t>
            </a:r>
            <a:r>
              <a:rPr sz="1733" spc="-87" dirty="0">
                <a:solidFill>
                  <a:srgbClr val="202020"/>
                </a:solidFill>
                <a:latin typeface="Microsoft Sans Serif"/>
                <a:cs typeface="Microsoft Sans Serif"/>
              </a:rPr>
              <a:t> </a:t>
            </a:r>
            <a:r>
              <a:rPr sz="1733" spc="-7" dirty="0">
                <a:solidFill>
                  <a:srgbClr val="202020"/>
                </a:solidFill>
                <a:latin typeface="Microsoft Sans Serif"/>
                <a:cs typeface="Microsoft Sans Serif"/>
              </a:rPr>
              <a:t>yang</a:t>
            </a:r>
            <a:r>
              <a:rPr sz="1733" spc="-60" dirty="0">
                <a:solidFill>
                  <a:srgbClr val="202020"/>
                </a:solidFill>
                <a:latin typeface="Microsoft Sans Serif"/>
                <a:cs typeface="Microsoft Sans Serif"/>
              </a:rPr>
              <a:t> </a:t>
            </a:r>
            <a:r>
              <a:rPr sz="1733" spc="7" dirty="0">
                <a:solidFill>
                  <a:srgbClr val="202020"/>
                </a:solidFill>
                <a:latin typeface="Microsoft Sans Serif"/>
                <a:cs typeface="Microsoft Sans Serif"/>
              </a:rPr>
              <a:t>lain.</a:t>
            </a:r>
            <a:endParaRPr sz="1733">
              <a:latin typeface="Microsoft Sans Serif"/>
              <a:cs typeface="Microsoft Sans Serif"/>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13274E"/>
          </a:solidFill>
        </p:spPr>
        <p:txBody>
          <a:bodyPr wrap="square" lIns="0" tIns="0" rIns="0" bIns="0" rtlCol="0"/>
          <a:lstStyle/>
          <a:p>
            <a:endParaRPr sz="2400"/>
          </a:p>
        </p:txBody>
      </p:sp>
      <p:grpSp>
        <p:nvGrpSpPr>
          <p:cNvPr id="3" name="object 3"/>
          <p:cNvGrpSpPr/>
          <p:nvPr/>
        </p:nvGrpSpPr>
        <p:grpSpPr>
          <a:xfrm>
            <a:off x="197104" y="10157"/>
            <a:ext cx="11895667" cy="6847840"/>
            <a:chOff x="147828" y="7618"/>
            <a:chExt cx="8921750" cy="5135880"/>
          </a:xfrm>
        </p:grpSpPr>
        <p:pic>
          <p:nvPicPr>
            <p:cNvPr id="4" name="object 4"/>
            <p:cNvPicPr/>
            <p:nvPr/>
          </p:nvPicPr>
          <p:blipFill>
            <a:blip r:embed="rId2" cstate="print"/>
            <a:stretch>
              <a:fillRect/>
            </a:stretch>
          </p:blipFill>
          <p:spPr>
            <a:xfrm>
              <a:off x="147828" y="7618"/>
              <a:ext cx="8921496" cy="5135880"/>
            </a:xfrm>
            <a:prstGeom prst="rect">
              <a:avLst/>
            </a:prstGeom>
          </p:spPr>
        </p:pic>
        <p:sp>
          <p:nvSpPr>
            <p:cNvPr id="5" name="object 5"/>
            <p:cNvSpPr/>
            <p:nvPr/>
          </p:nvSpPr>
          <p:spPr>
            <a:xfrm>
              <a:off x="271310" y="111251"/>
              <a:ext cx="8601710" cy="4932045"/>
            </a:xfrm>
            <a:custGeom>
              <a:avLst/>
              <a:gdLst/>
              <a:ahLst/>
              <a:cxnLst/>
              <a:rect l="l" t="t" r="r" b="b"/>
              <a:pathLst>
                <a:path w="8601710" h="4932045">
                  <a:moveTo>
                    <a:pt x="8468575" y="0"/>
                  </a:moveTo>
                  <a:lnTo>
                    <a:pt x="132829" y="0"/>
                  </a:lnTo>
                  <a:lnTo>
                    <a:pt x="81004" y="9838"/>
                  </a:lnTo>
                  <a:lnTo>
                    <a:pt x="38796" y="36703"/>
                  </a:lnTo>
                  <a:lnTo>
                    <a:pt x="10397" y="76616"/>
                  </a:lnTo>
                  <a:lnTo>
                    <a:pt x="0" y="125602"/>
                  </a:lnTo>
                  <a:lnTo>
                    <a:pt x="0" y="4806010"/>
                  </a:lnTo>
                  <a:lnTo>
                    <a:pt x="10397" y="4854854"/>
                  </a:lnTo>
                  <a:lnTo>
                    <a:pt x="38796" y="4894789"/>
                  </a:lnTo>
                  <a:lnTo>
                    <a:pt x="81004" y="4921740"/>
                  </a:lnTo>
                  <a:lnTo>
                    <a:pt x="132829" y="4931629"/>
                  </a:lnTo>
                  <a:lnTo>
                    <a:pt x="8468067" y="4931629"/>
                  </a:lnTo>
                  <a:lnTo>
                    <a:pt x="8520032" y="4921740"/>
                  </a:lnTo>
                  <a:lnTo>
                    <a:pt x="8562413" y="4894789"/>
                  </a:lnTo>
                  <a:lnTo>
                    <a:pt x="8590958" y="4854854"/>
                  </a:lnTo>
                  <a:lnTo>
                    <a:pt x="8601417" y="4806010"/>
                  </a:lnTo>
                  <a:lnTo>
                    <a:pt x="8601417" y="125602"/>
                  </a:lnTo>
                  <a:lnTo>
                    <a:pt x="8590966" y="76616"/>
                  </a:lnTo>
                  <a:lnTo>
                    <a:pt x="8562476" y="36702"/>
                  </a:lnTo>
                  <a:lnTo>
                    <a:pt x="8520247" y="9838"/>
                  </a:lnTo>
                  <a:lnTo>
                    <a:pt x="8468575" y="0"/>
                  </a:lnTo>
                  <a:close/>
                </a:path>
              </a:pathLst>
            </a:custGeom>
            <a:solidFill>
              <a:srgbClr val="F3F3F3"/>
            </a:solidFill>
          </p:spPr>
          <p:txBody>
            <a:bodyPr wrap="square" lIns="0" tIns="0" rIns="0" bIns="0" rtlCol="0"/>
            <a:lstStyle/>
            <a:p>
              <a:endParaRPr sz="2400"/>
            </a:p>
          </p:txBody>
        </p:sp>
      </p:grpSp>
      <p:grpSp>
        <p:nvGrpSpPr>
          <p:cNvPr id="6" name="object 6"/>
          <p:cNvGrpSpPr/>
          <p:nvPr/>
        </p:nvGrpSpPr>
        <p:grpSpPr>
          <a:xfrm>
            <a:off x="1007872" y="361697"/>
            <a:ext cx="10068560" cy="825500"/>
            <a:chOff x="755904" y="271272"/>
            <a:chExt cx="7551420" cy="619125"/>
          </a:xfrm>
        </p:grpSpPr>
        <p:pic>
          <p:nvPicPr>
            <p:cNvPr id="7" name="object 7"/>
            <p:cNvPicPr/>
            <p:nvPr/>
          </p:nvPicPr>
          <p:blipFill>
            <a:blip r:embed="rId3" cstate="print"/>
            <a:stretch>
              <a:fillRect/>
            </a:stretch>
          </p:blipFill>
          <p:spPr>
            <a:xfrm>
              <a:off x="755904" y="271272"/>
              <a:ext cx="7551420" cy="618743"/>
            </a:xfrm>
            <a:prstGeom prst="rect">
              <a:avLst/>
            </a:prstGeom>
          </p:spPr>
        </p:pic>
        <p:sp>
          <p:nvSpPr>
            <p:cNvPr id="8" name="object 8"/>
            <p:cNvSpPr/>
            <p:nvPr/>
          </p:nvSpPr>
          <p:spPr>
            <a:xfrm>
              <a:off x="815340" y="310896"/>
              <a:ext cx="7432675" cy="501650"/>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9" name="object 9"/>
            <p:cNvSpPr/>
            <p:nvPr/>
          </p:nvSpPr>
          <p:spPr>
            <a:xfrm>
              <a:off x="1092708" y="416052"/>
              <a:ext cx="388620" cy="388620"/>
            </a:xfrm>
            <a:custGeom>
              <a:avLst/>
              <a:gdLst/>
              <a:ahLst/>
              <a:cxnLst/>
              <a:rect l="l" t="t" r="r" b="b"/>
              <a:pathLst>
                <a:path w="388619" h="388620">
                  <a:moveTo>
                    <a:pt x="364591" y="313436"/>
                  </a:moveTo>
                  <a:lnTo>
                    <a:pt x="261747" y="313436"/>
                  </a:lnTo>
                  <a:lnTo>
                    <a:pt x="325881" y="378078"/>
                  </a:lnTo>
                  <a:lnTo>
                    <a:pt x="331662" y="382672"/>
                  </a:lnTo>
                  <a:lnTo>
                    <a:pt x="338026" y="385968"/>
                  </a:lnTo>
                  <a:lnTo>
                    <a:pt x="344795" y="387955"/>
                  </a:lnTo>
                  <a:lnTo>
                    <a:pt x="351789" y="388620"/>
                  </a:lnTo>
                  <a:lnTo>
                    <a:pt x="358711" y="387955"/>
                  </a:lnTo>
                  <a:lnTo>
                    <a:pt x="388143" y="352186"/>
                  </a:lnTo>
                  <a:lnTo>
                    <a:pt x="385500" y="338484"/>
                  </a:lnTo>
                  <a:lnTo>
                    <a:pt x="377570" y="326389"/>
                  </a:lnTo>
                  <a:lnTo>
                    <a:pt x="364591" y="313436"/>
                  </a:lnTo>
                  <a:close/>
                </a:path>
                <a:path w="388619" h="388620">
                  <a:moveTo>
                    <a:pt x="170014" y="0"/>
                  </a:moveTo>
                  <a:lnTo>
                    <a:pt x="124802" y="6079"/>
                  </a:lnTo>
                  <a:lnTo>
                    <a:pt x="84185" y="23236"/>
                  </a:lnTo>
                  <a:lnTo>
                    <a:pt x="49779" y="49847"/>
                  </a:lnTo>
                  <a:lnTo>
                    <a:pt x="23201" y="84290"/>
                  </a:lnTo>
                  <a:lnTo>
                    <a:pt x="6069" y="124942"/>
                  </a:lnTo>
                  <a:lnTo>
                    <a:pt x="0" y="170180"/>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80"/>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20">
                  <a:moveTo>
                    <a:pt x="288770" y="48640"/>
                  </a:moveTo>
                  <a:lnTo>
                    <a:pt x="170014" y="48640"/>
                  </a:lnTo>
                  <a:lnTo>
                    <a:pt x="217390" y="58201"/>
                  </a:lnTo>
                  <a:lnTo>
                    <a:pt x="256092" y="84290"/>
                  </a:lnTo>
                  <a:lnTo>
                    <a:pt x="282155" y="122900"/>
                  </a:lnTo>
                  <a:lnTo>
                    <a:pt x="291719" y="170180"/>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80"/>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grpSp>
      <p:pic>
        <p:nvPicPr>
          <p:cNvPr id="10" name="object 10"/>
          <p:cNvPicPr/>
          <p:nvPr/>
        </p:nvPicPr>
        <p:blipFill>
          <a:blip r:embed="rId4" cstate="print"/>
          <a:stretch>
            <a:fillRect/>
          </a:stretch>
        </p:blipFill>
        <p:spPr>
          <a:xfrm>
            <a:off x="644144" y="335279"/>
            <a:ext cx="99568" cy="99567"/>
          </a:xfrm>
          <a:prstGeom prst="rect">
            <a:avLst/>
          </a:prstGeom>
        </p:spPr>
      </p:pic>
      <p:pic>
        <p:nvPicPr>
          <p:cNvPr id="11" name="object 11"/>
          <p:cNvPicPr/>
          <p:nvPr/>
        </p:nvPicPr>
        <p:blipFill>
          <a:blip r:embed="rId5" cstate="print"/>
          <a:stretch>
            <a:fillRect/>
          </a:stretch>
        </p:blipFill>
        <p:spPr>
          <a:xfrm>
            <a:off x="806703" y="335279"/>
            <a:ext cx="101600" cy="99567"/>
          </a:xfrm>
          <a:prstGeom prst="rect">
            <a:avLst/>
          </a:prstGeom>
        </p:spPr>
      </p:pic>
      <p:pic>
        <p:nvPicPr>
          <p:cNvPr id="12" name="object 12"/>
          <p:cNvPicPr/>
          <p:nvPr/>
        </p:nvPicPr>
        <p:blipFill>
          <a:blip r:embed="rId6" cstate="print"/>
          <a:stretch>
            <a:fillRect/>
          </a:stretch>
        </p:blipFill>
        <p:spPr>
          <a:xfrm>
            <a:off x="971296" y="335279"/>
            <a:ext cx="101600" cy="99567"/>
          </a:xfrm>
          <a:prstGeom prst="rect">
            <a:avLst/>
          </a:prstGeom>
        </p:spPr>
      </p:pic>
      <p:sp>
        <p:nvSpPr>
          <p:cNvPr id="13" name="object 13"/>
          <p:cNvSpPr txBox="1">
            <a:spLocks noGrp="1"/>
          </p:cNvSpPr>
          <p:nvPr>
            <p:ph type="title"/>
          </p:nvPr>
        </p:nvSpPr>
        <p:spPr>
          <a:xfrm>
            <a:off x="2160185" y="595038"/>
            <a:ext cx="2114127" cy="406031"/>
          </a:xfrm>
          <a:prstGeom prst="rect">
            <a:avLst/>
          </a:prstGeom>
        </p:spPr>
        <p:txBody>
          <a:bodyPr vert="horz" wrap="square" lIns="0" tIns="16087" rIns="0" bIns="0" rtlCol="0">
            <a:spAutoFit/>
          </a:bodyPr>
          <a:lstStyle/>
          <a:p>
            <a:pPr marL="16933">
              <a:lnSpc>
                <a:spcPct val="100000"/>
              </a:lnSpc>
              <a:spcBef>
                <a:spcPts val="127"/>
              </a:spcBef>
            </a:pPr>
            <a:r>
              <a:rPr sz="2533" spc="40" dirty="0"/>
              <a:t>Muatan</a:t>
            </a:r>
            <a:r>
              <a:rPr sz="2533" spc="-147" dirty="0"/>
              <a:t> </a:t>
            </a:r>
            <a:r>
              <a:rPr sz="2533" spc="-7" dirty="0"/>
              <a:t>Lokal</a:t>
            </a:r>
            <a:endParaRPr sz="2533"/>
          </a:p>
        </p:txBody>
      </p:sp>
      <p:sp>
        <p:nvSpPr>
          <p:cNvPr id="14" name="object 14"/>
          <p:cNvSpPr txBox="1"/>
          <p:nvPr/>
        </p:nvSpPr>
        <p:spPr>
          <a:xfrm>
            <a:off x="1076688" y="1728554"/>
            <a:ext cx="9635067" cy="3438548"/>
          </a:xfrm>
          <a:prstGeom prst="rect">
            <a:avLst/>
          </a:prstGeom>
        </p:spPr>
        <p:txBody>
          <a:bodyPr vert="horz" wrap="square" lIns="0" tIns="16933" rIns="0" bIns="0" rtlCol="0">
            <a:spAutoFit/>
          </a:bodyPr>
          <a:lstStyle/>
          <a:p>
            <a:pPr marL="16933" marR="6773">
              <a:lnSpc>
                <a:spcPct val="120000"/>
              </a:lnSpc>
              <a:spcBef>
                <a:spcPts val="133"/>
              </a:spcBef>
            </a:pPr>
            <a:r>
              <a:rPr sz="2000" spc="-20" dirty="0">
                <a:solidFill>
                  <a:srgbClr val="282828"/>
                </a:solidFill>
                <a:latin typeface="Microsoft Sans Serif"/>
                <a:cs typeface="Microsoft Sans Serif"/>
              </a:rPr>
              <a:t>Satuan </a:t>
            </a:r>
            <a:r>
              <a:rPr sz="2000" spc="33" dirty="0">
                <a:solidFill>
                  <a:srgbClr val="282828"/>
                </a:solidFill>
                <a:latin typeface="Microsoft Sans Serif"/>
                <a:cs typeface="Microsoft Sans Serif"/>
              </a:rPr>
              <a:t>pendidikan </a:t>
            </a:r>
            <a:r>
              <a:rPr sz="2000" spc="7" dirty="0">
                <a:solidFill>
                  <a:srgbClr val="282828"/>
                </a:solidFill>
                <a:latin typeface="Microsoft Sans Serif"/>
                <a:cs typeface="Microsoft Sans Serif"/>
              </a:rPr>
              <a:t>menambahkan </a:t>
            </a:r>
            <a:r>
              <a:rPr sz="2000" spc="33" dirty="0">
                <a:solidFill>
                  <a:srgbClr val="282828"/>
                </a:solidFill>
                <a:latin typeface="Microsoft Sans Serif"/>
                <a:cs typeface="Microsoft Sans Serif"/>
              </a:rPr>
              <a:t>muatan </a:t>
            </a:r>
            <a:r>
              <a:rPr sz="2000" spc="47" dirty="0">
                <a:solidFill>
                  <a:srgbClr val="282828"/>
                </a:solidFill>
                <a:latin typeface="Microsoft Sans Serif"/>
                <a:cs typeface="Microsoft Sans Serif"/>
              </a:rPr>
              <a:t>lokal </a:t>
            </a:r>
            <a:r>
              <a:rPr sz="2000" dirty="0">
                <a:solidFill>
                  <a:srgbClr val="282828"/>
                </a:solidFill>
                <a:latin typeface="Microsoft Sans Serif"/>
                <a:cs typeface="Microsoft Sans Serif"/>
              </a:rPr>
              <a:t>yang </a:t>
            </a:r>
            <a:r>
              <a:rPr sz="2000" spc="60" dirty="0">
                <a:solidFill>
                  <a:srgbClr val="282828"/>
                </a:solidFill>
                <a:latin typeface="Microsoft Sans Serif"/>
                <a:cs typeface="Microsoft Sans Serif"/>
              </a:rPr>
              <a:t>ditetapkan </a:t>
            </a:r>
            <a:r>
              <a:rPr sz="2000" spc="47" dirty="0">
                <a:solidFill>
                  <a:srgbClr val="282828"/>
                </a:solidFill>
                <a:latin typeface="Microsoft Sans Serif"/>
                <a:cs typeface="Microsoft Sans Serif"/>
              </a:rPr>
              <a:t>oleh pemerintah </a:t>
            </a:r>
            <a:r>
              <a:rPr sz="2000" spc="53" dirty="0">
                <a:solidFill>
                  <a:srgbClr val="282828"/>
                </a:solidFill>
                <a:latin typeface="Microsoft Sans Serif"/>
                <a:cs typeface="Microsoft Sans Serif"/>
              </a:rPr>
              <a:t> </a:t>
            </a:r>
            <a:r>
              <a:rPr sz="2000" spc="7" dirty="0">
                <a:solidFill>
                  <a:srgbClr val="282828"/>
                </a:solidFill>
                <a:latin typeface="Microsoft Sans Serif"/>
                <a:cs typeface="Microsoft Sans Serif"/>
              </a:rPr>
              <a:t>daerah</a:t>
            </a:r>
            <a:r>
              <a:rPr sz="2000" spc="-47" dirty="0">
                <a:solidFill>
                  <a:srgbClr val="282828"/>
                </a:solidFill>
                <a:latin typeface="Microsoft Sans Serif"/>
                <a:cs typeface="Microsoft Sans Serif"/>
              </a:rPr>
              <a:t> </a:t>
            </a:r>
            <a:r>
              <a:rPr sz="2000" spc="-33" dirty="0">
                <a:solidFill>
                  <a:srgbClr val="282828"/>
                </a:solidFill>
                <a:latin typeface="Microsoft Sans Serif"/>
                <a:cs typeface="Microsoft Sans Serif"/>
              </a:rPr>
              <a:t>sesuai</a:t>
            </a:r>
            <a:r>
              <a:rPr sz="2000" spc="-67" dirty="0">
                <a:solidFill>
                  <a:srgbClr val="282828"/>
                </a:solidFill>
                <a:latin typeface="Microsoft Sans Serif"/>
                <a:cs typeface="Microsoft Sans Serif"/>
              </a:rPr>
              <a:t> </a:t>
            </a:r>
            <a:r>
              <a:rPr sz="2000" spc="20" dirty="0">
                <a:solidFill>
                  <a:srgbClr val="282828"/>
                </a:solidFill>
                <a:latin typeface="Microsoft Sans Serif"/>
                <a:cs typeface="Microsoft Sans Serif"/>
              </a:rPr>
              <a:t>dengan</a:t>
            </a:r>
            <a:r>
              <a:rPr sz="2000" spc="-67" dirty="0">
                <a:solidFill>
                  <a:srgbClr val="282828"/>
                </a:solidFill>
                <a:latin typeface="Microsoft Sans Serif"/>
                <a:cs typeface="Microsoft Sans Serif"/>
              </a:rPr>
              <a:t> </a:t>
            </a:r>
            <a:r>
              <a:rPr sz="2000" spc="47" dirty="0">
                <a:solidFill>
                  <a:srgbClr val="282828"/>
                </a:solidFill>
                <a:latin typeface="Microsoft Sans Serif"/>
                <a:cs typeface="Microsoft Sans Serif"/>
              </a:rPr>
              <a:t>karakteristik</a:t>
            </a:r>
            <a:r>
              <a:rPr sz="2000" spc="-40" dirty="0">
                <a:solidFill>
                  <a:srgbClr val="282828"/>
                </a:solidFill>
                <a:latin typeface="Microsoft Sans Serif"/>
                <a:cs typeface="Microsoft Sans Serif"/>
              </a:rPr>
              <a:t> </a:t>
            </a:r>
            <a:r>
              <a:rPr sz="2000" spc="-7" dirty="0">
                <a:solidFill>
                  <a:srgbClr val="282828"/>
                </a:solidFill>
                <a:latin typeface="Microsoft Sans Serif"/>
                <a:cs typeface="Microsoft Sans Serif"/>
              </a:rPr>
              <a:t>daerah.</a:t>
            </a:r>
            <a:r>
              <a:rPr sz="2000" spc="-27" dirty="0">
                <a:solidFill>
                  <a:srgbClr val="282828"/>
                </a:solidFill>
                <a:latin typeface="Microsoft Sans Serif"/>
                <a:cs typeface="Microsoft Sans Serif"/>
              </a:rPr>
              <a:t> </a:t>
            </a:r>
            <a:r>
              <a:rPr sz="2000" spc="-20" dirty="0">
                <a:solidFill>
                  <a:srgbClr val="282828"/>
                </a:solidFill>
                <a:latin typeface="Microsoft Sans Serif"/>
                <a:cs typeface="Microsoft Sans Serif"/>
              </a:rPr>
              <a:t>Satuan</a:t>
            </a:r>
            <a:r>
              <a:rPr sz="2000" spc="-47" dirty="0">
                <a:solidFill>
                  <a:srgbClr val="282828"/>
                </a:solidFill>
                <a:latin typeface="Microsoft Sans Serif"/>
                <a:cs typeface="Microsoft Sans Serif"/>
              </a:rPr>
              <a:t> </a:t>
            </a:r>
            <a:r>
              <a:rPr sz="2000" spc="33" dirty="0">
                <a:solidFill>
                  <a:srgbClr val="282828"/>
                </a:solidFill>
                <a:latin typeface="Microsoft Sans Serif"/>
                <a:cs typeface="Microsoft Sans Serif"/>
              </a:rPr>
              <a:t>pendidikan</a:t>
            </a:r>
            <a:r>
              <a:rPr sz="2000" spc="-73" dirty="0">
                <a:solidFill>
                  <a:srgbClr val="282828"/>
                </a:solidFill>
                <a:latin typeface="Microsoft Sans Serif"/>
                <a:cs typeface="Microsoft Sans Serif"/>
              </a:rPr>
              <a:t> </a:t>
            </a:r>
            <a:r>
              <a:rPr sz="2000" spc="47" dirty="0">
                <a:solidFill>
                  <a:srgbClr val="282828"/>
                </a:solidFill>
                <a:latin typeface="Microsoft Sans Serif"/>
                <a:cs typeface="Microsoft Sans Serif"/>
              </a:rPr>
              <a:t>dapat</a:t>
            </a:r>
            <a:r>
              <a:rPr sz="2000" spc="-40" dirty="0">
                <a:solidFill>
                  <a:srgbClr val="282828"/>
                </a:solidFill>
                <a:latin typeface="Microsoft Sans Serif"/>
                <a:cs typeface="Microsoft Sans Serif"/>
              </a:rPr>
              <a:t> </a:t>
            </a:r>
            <a:r>
              <a:rPr sz="2000" spc="7" dirty="0">
                <a:solidFill>
                  <a:srgbClr val="282828"/>
                </a:solidFill>
                <a:latin typeface="Microsoft Sans Serif"/>
                <a:cs typeface="Microsoft Sans Serif"/>
              </a:rPr>
              <a:t>menambahkan </a:t>
            </a:r>
            <a:r>
              <a:rPr sz="2000" spc="-507" dirty="0">
                <a:solidFill>
                  <a:srgbClr val="282828"/>
                </a:solidFill>
                <a:latin typeface="Microsoft Sans Serif"/>
                <a:cs typeface="Microsoft Sans Serif"/>
              </a:rPr>
              <a:t> </a:t>
            </a:r>
            <a:r>
              <a:rPr sz="2000" spc="33" dirty="0">
                <a:solidFill>
                  <a:srgbClr val="282828"/>
                </a:solidFill>
                <a:latin typeface="Microsoft Sans Serif"/>
                <a:cs typeface="Microsoft Sans Serif"/>
              </a:rPr>
              <a:t>muatan</a:t>
            </a:r>
            <a:r>
              <a:rPr sz="2000" spc="-67" dirty="0">
                <a:solidFill>
                  <a:srgbClr val="282828"/>
                </a:solidFill>
                <a:latin typeface="Microsoft Sans Serif"/>
                <a:cs typeface="Microsoft Sans Serif"/>
              </a:rPr>
              <a:t> </a:t>
            </a:r>
            <a:r>
              <a:rPr sz="2000" spc="27" dirty="0">
                <a:solidFill>
                  <a:srgbClr val="282828"/>
                </a:solidFill>
                <a:latin typeface="Microsoft Sans Serif"/>
                <a:cs typeface="Microsoft Sans Serif"/>
              </a:rPr>
              <a:t>tambahan</a:t>
            </a:r>
            <a:r>
              <a:rPr sz="2000" spc="-13" dirty="0">
                <a:solidFill>
                  <a:srgbClr val="282828"/>
                </a:solidFill>
                <a:latin typeface="Microsoft Sans Serif"/>
                <a:cs typeface="Microsoft Sans Serif"/>
              </a:rPr>
              <a:t> </a:t>
            </a:r>
            <a:r>
              <a:rPr sz="2000" spc="-33" dirty="0">
                <a:solidFill>
                  <a:srgbClr val="282828"/>
                </a:solidFill>
                <a:latin typeface="Microsoft Sans Serif"/>
                <a:cs typeface="Microsoft Sans Serif"/>
              </a:rPr>
              <a:t>sesuai</a:t>
            </a:r>
            <a:r>
              <a:rPr sz="2000" spc="-67" dirty="0">
                <a:solidFill>
                  <a:srgbClr val="282828"/>
                </a:solidFill>
                <a:latin typeface="Microsoft Sans Serif"/>
                <a:cs typeface="Microsoft Sans Serif"/>
              </a:rPr>
              <a:t> </a:t>
            </a:r>
            <a:r>
              <a:rPr sz="2000" spc="47" dirty="0">
                <a:solidFill>
                  <a:srgbClr val="282828"/>
                </a:solidFill>
                <a:latin typeface="Microsoft Sans Serif"/>
                <a:cs typeface="Microsoft Sans Serif"/>
              </a:rPr>
              <a:t>karakteristik</a:t>
            </a:r>
            <a:r>
              <a:rPr sz="2000" spc="-47" dirty="0">
                <a:solidFill>
                  <a:srgbClr val="282828"/>
                </a:solidFill>
                <a:latin typeface="Microsoft Sans Serif"/>
                <a:cs typeface="Microsoft Sans Serif"/>
              </a:rPr>
              <a:t> </a:t>
            </a:r>
            <a:r>
              <a:rPr sz="2000" spc="7" dirty="0">
                <a:solidFill>
                  <a:srgbClr val="282828"/>
                </a:solidFill>
                <a:latin typeface="Microsoft Sans Serif"/>
                <a:cs typeface="Microsoft Sans Serif"/>
              </a:rPr>
              <a:t>satuan</a:t>
            </a:r>
            <a:r>
              <a:rPr sz="2000" spc="-33" dirty="0">
                <a:solidFill>
                  <a:srgbClr val="282828"/>
                </a:solidFill>
                <a:latin typeface="Microsoft Sans Serif"/>
                <a:cs typeface="Microsoft Sans Serif"/>
              </a:rPr>
              <a:t> </a:t>
            </a:r>
            <a:r>
              <a:rPr sz="2000" spc="33" dirty="0">
                <a:solidFill>
                  <a:srgbClr val="282828"/>
                </a:solidFill>
                <a:latin typeface="Microsoft Sans Serif"/>
                <a:cs typeface="Microsoft Sans Serif"/>
              </a:rPr>
              <a:t>pendidikan</a:t>
            </a:r>
            <a:r>
              <a:rPr sz="2000" spc="-67" dirty="0">
                <a:solidFill>
                  <a:srgbClr val="282828"/>
                </a:solidFill>
                <a:latin typeface="Microsoft Sans Serif"/>
                <a:cs typeface="Microsoft Sans Serif"/>
              </a:rPr>
              <a:t> </a:t>
            </a:r>
            <a:r>
              <a:rPr sz="2000" spc="-40" dirty="0">
                <a:solidFill>
                  <a:srgbClr val="282828"/>
                </a:solidFill>
                <a:latin typeface="Microsoft Sans Serif"/>
                <a:cs typeface="Microsoft Sans Serif"/>
              </a:rPr>
              <a:t>secara </a:t>
            </a:r>
            <a:r>
              <a:rPr sz="2000" spc="40" dirty="0">
                <a:solidFill>
                  <a:srgbClr val="282828"/>
                </a:solidFill>
                <a:latin typeface="Microsoft Sans Serif"/>
                <a:cs typeface="Microsoft Sans Serif"/>
              </a:rPr>
              <a:t>fleksibel,</a:t>
            </a:r>
            <a:r>
              <a:rPr sz="2000" spc="-67" dirty="0">
                <a:solidFill>
                  <a:srgbClr val="282828"/>
                </a:solidFill>
                <a:latin typeface="Microsoft Sans Serif"/>
                <a:cs typeface="Microsoft Sans Serif"/>
              </a:rPr>
              <a:t> </a:t>
            </a:r>
            <a:r>
              <a:rPr sz="2000" spc="33" dirty="0">
                <a:solidFill>
                  <a:srgbClr val="282828"/>
                </a:solidFill>
                <a:latin typeface="Microsoft Sans Serif"/>
                <a:cs typeface="Microsoft Sans Serif"/>
              </a:rPr>
              <a:t>melalui</a:t>
            </a:r>
            <a:r>
              <a:rPr sz="2000" spc="-107" dirty="0">
                <a:solidFill>
                  <a:srgbClr val="282828"/>
                </a:solidFill>
                <a:latin typeface="Microsoft Sans Serif"/>
                <a:cs typeface="Microsoft Sans Serif"/>
              </a:rPr>
              <a:t> </a:t>
            </a:r>
            <a:r>
              <a:rPr sz="2000" spc="13" dirty="0">
                <a:solidFill>
                  <a:srgbClr val="282828"/>
                </a:solidFill>
                <a:latin typeface="Microsoft Sans Serif"/>
                <a:cs typeface="Microsoft Sans Serif"/>
              </a:rPr>
              <a:t>3 </a:t>
            </a:r>
            <a:r>
              <a:rPr sz="2000" spc="20" dirty="0">
                <a:solidFill>
                  <a:srgbClr val="282828"/>
                </a:solidFill>
                <a:latin typeface="Microsoft Sans Serif"/>
                <a:cs typeface="Microsoft Sans Serif"/>
              </a:rPr>
              <a:t> </a:t>
            </a:r>
            <a:r>
              <a:rPr sz="2000" spc="33" dirty="0">
                <a:solidFill>
                  <a:srgbClr val="282828"/>
                </a:solidFill>
                <a:latin typeface="Microsoft Sans Serif"/>
                <a:cs typeface="Microsoft Sans Serif"/>
              </a:rPr>
              <a:t>(tiga)</a:t>
            </a:r>
            <a:r>
              <a:rPr sz="2000" spc="-87" dirty="0">
                <a:solidFill>
                  <a:srgbClr val="282828"/>
                </a:solidFill>
                <a:latin typeface="Microsoft Sans Serif"/>
                <a:cs typeface="Microsoft Sans Serif"/>
              </a:rPr>
              <a:t> </a:t>
            </a:r>
            <a:r>
              <a:rPr sz="2000" spc="33" dirty="0">
                <a:solidFill>
                  <a:srgbClr val="282828"/>
                </a:solidFill>
                <a:latin typeface="Microsoft Sans Serif"/>
                <a:cs typeface="Microsoft Sans Serif"/>
              </a:rPr>
              <a:t>pilihan</a:t>
            </a:r>
            <a:r>
              <a:rPr sz="2000" spc="-73" dirty="0">
                <a:solidFill>
                  <a:srgbClr val="282828"/>
                </a:solidFill>
                <a:latin typeface="Microsoft Sans Serif"/>
                <a:cs typeface="Microsoft Sans Serif"/>
              </a:rPr>
              <a:t> </a:t>
            </a:r>
            <a:r>
              <a:rPr sz="2000" spc="-13" dirty="0">
                <a:solidFill>
                  <a:srgbClr val="282828"/>
                </a:solidFill>
                <a:latin typeface="Microsoft Sans Serif"/>
                <a:cs typeface="Microsoft Sans Serif"/>
              </a:rPr>
              <a:t>sebagai</a:t>
            </a:r>
            <a:r>
              <a:rPr sz="2000" spc="-73" dirty="0">
                <a:solidFill>
                  <a:srgbClr val="282828"/>
                </a:solidFill>
                <a:latin typeface="Microsoft Sans Serif"/>
                <a:cs typeface="Microsoft Sans Serif"/>
              </a:rPr>
              <a:t> </a:t>
            </a:r>
            <a:r>
              <a:rPr sz="2000" spc="60" dirty="0">
                <a:solidFill>
                  <a:srgbClr val="282828"/>
                </a:solidFill>
                <a:latin typeface="Microsoft Sans Serif"/>
                <a:cs typeface="Microsoft Sans Serif"/>
              </a:rPr>
              <a:t>berikut:</a:t>
            </a:r>
            <a:endParaRPr sz="2000">
              <a:latin typeface="Microsoft Sans Serif"/>
              <a:cs typeface="Microsoft Sans Serif"/>
            </a:endParaRPr>
          </a:p>
          <a:p>
            <a:pPr marL="625671" indent="-430943">
              <a:spcBef>
                <a:spcPts val="1680"/>
              </a:spcBef>
              <a:buAutoNum type="arabicPeriod"/>
              <a:tabLst>
                <a:tab pos="625671" algn="l"/>
                <a:tab pos="626518" algn="l"/>
              </a:tabLst>
            </a:pPr>
            <a:r>
              <a:rPr sz="2000" spc="27" dirty="0">
                <a:solidFill>
                  <a:srgbClr val="282828"/>
                </a:solidFill>
                <a:latin typeface="Microsoft Sans Serif"/>
                <a:cs typeface="Microsoft Sans Serif"/>
              </a:rPr>
              <a:t>Mengintegrasikan</a:t>
            </a:r>
            <a:r>
              <a:rPr sz="2000" spc="-53" dirty="0">
                <a:solidFill>
                  <a:srgbClr val="282828"/>
                </a:solidFill>
                <a:latin typeface="Microsoft Sans Serif"/>
                <a:cs typeface="Microsoft Sans Serif"/>
              </a:rPr>
              <a:t> </a:t>
            </a:r>
            <a:r>
              <a:rPr sz="2000" spc="20" dirty="0">
                <a:solidFill>
                  <a:srgbClr val="282828"/>
                </a:solidFill>
                <a:latin typeface="Microsoft Sans Serif"/>
                <a:cs typeface="Microsoft Sans Serif"/>
              </a:rPr>
              <a:t>ke</a:t>
            </a:r>
            <a:r>
              <a:rPr sz="2000" spc="-60" dirty="0">
                <a:solidFill>
                  <a:srgbClr val="282828"/>
                </a:solidFill>
                <a:latin typeface="Microsoft Sans Serif"/>
                <a:cs typeface="Microsoft Sans Serif"/>
              </a:rPr>
              <a:t> </a:t>
            </a:r>
            <a:r>
              <a:rPr sz="2000" spc="13" dirty="0">
                <a:solidFill>
                  <a:srgbClr val="282828"/>
                </a:solidFill>
                <a:latin typeface="Microsoft Sans Serif"/>
                <a:cs typeface="Microsoft Sans Serif"/>
              </a:rPr>
              <a:t>dalam</a:t>
            </a:r>
            <a:r>
              <a:rPr sz="2000" spc="-73" dirty="0">
                <a:solidFill>
                  <a:srgbClr val="282828"/>
                </a:solidFill>
                <a:latin typeface="Microsoft Sans Serif"/>
                <a:cs typeface="Microsoft Sans Serif"/>
              </a:rPr>
              <a:t> </a:t>
            </a:r>
            <a:r>
              <a:rPr sz="2000" spc="40" dirty="0">
                <a:solidFill>
                  <a:srgbClr val="282828"/>
                </a:solidFill>
                <a:latin typeface="Microsoft Sans Serif"/>
                <a:cs typeface="Microsoft Sans Serif"/>
              </a:rPr>
              <a:t>mata</a:t>
            </a:r>
            <a:r>
              <a:rPr sz="2000" spc="-73" dirty="0">
                <a:solidFill>
                  <a:srgbClr val="282828"/>
                </a:solidFill>
                <a:latin typeface="Microsoft Sans Serif"/>
                <a:cs typeface="Microsoft Sans Serif"/>
              </a:rPr>
              <a:t> </a:t>
            </a:r>
            <a:r>
              <a:rPr sz="2000" spc="13" dirty="0">
                <a:solidFill>
                  <a:srgbClr val="282828"/>
                </a:solidFill>
                <a:latin typeface="Microsoft Sans Serif"/>
                <a:cs typeface="Microsoft Sans Serif"/>
              </a:rPr>
              <a:t>pelajaran</a:t>
            </a:r>
            <a:r>
              <a:rPr sz="2000" spc="-53" dirty="0">
                <a:solidFill>
                  <a:srgbClr val="282828"/>
                </a:solidFill>
                <a:latin typeface="Microsoft Sans Serif"/>
                <a:cs typeface="Microsoft Sans Serif"/>
              </a:rPr>
              <a:t> </a:t>
            </a:r>
            <a:r>
              <a:rPr sz="2000" spc="7" dirty="0">
                <a:solidFill>
                  <a:srgbClr val="282828"/>
                </a:solidFill>
                <a:latin typeface="Microsoft Sans Serif"/>
                <a:cs typeface="Microsoft Sans Serif"/>
              </a:rPr>
              <a:t>lain;</a:t>
            </a:r>
            <a:endParaRPr sz="2000">
              <a:latin typeface="Microsoft Sans Serif"/>
              <a:cs typeface="Microsoft Sans Serif"/>
            </a:endParaRPr>
          </a:p>
          <a:p>
            <a:pPr marL="625671" marR="349665" indent="-430943">
              <a:lnSpc>
                <a:spcPct val="120200"/>
              </a:lnSpc>
              <a:spcBef>
                <a:spcPts val="1192"/>
              </a:spcBef>
              <a:buAutoNum type="arabicPeriod"/>
              <a:tabLst>
                <a:tab pos="625671" algn="l"/>
                <a:tab pos="626518" algn="l"/>
              </a:tabLst>
            </a:pPr>
            <a:r>
              <a:rPr sz="2000" spc="27" dirty="0">
                <a:solidFill>
                  <a:srgbClr val="282828"/>
                </a:solidFill>
                <a:latin typeface="Microsoft Sans Serif"/>
                <a:cs typeface="Microsoft Sans Serif"/>
              </a:rPr>
              <a:t>Mengintegrasikan</a:t>
            </a:r>
            <a:r>
              <a:rPr sz="2000" spc="-47" dirty="0">
                <a:solidFill>
                  <a:srgbClr val="282828"/>
                </a:solidFill>
                <a:latin typeface="Microsoft Sans Serif"/>
                <a:cs typeface="Microsoft Sans Serif"/>
              </a:rPr>
              <a:t> </a:t>
            </a:r>
            <a:r>
              <a:rPr sz="2000" spc="20" dirty="0">
                <a:solidFill>
                  <a:srgbClr val="282828"/>
                </a:solidFill>
                <a:latin typeface="Microsoft Sans Serif"/>
                <a:cs typeface="Microsoft Sans Serif"/>
              </a:rPr>
              <a:t>ke</a:t>
            </a:r>
            <a:r>
              <a:rPr sz="2000" spc="-53" dirty="0">
                <a:solidFill>
                  <a:srgbClr val="282828"/>
                </a:solidFill>
                <a:latin typeface="Microsoft Sans Serif"/>
                <a:cs typeface="Microsoft Sans Serif"/>
              </a:rPr>
              <a:t> </a:t>
            </a:r>
            <a:r>
              <a:rPr sz="2000" spc="13" dirty="0">
                <a:solidFill>
                  <a:srgbClr val="282828"/>
                </a:solidFill>
                <a:latin typeface="Microsoft Sans Serif"/>
                <a:cs typeface="Microsoft Sans Serif"/>
              </a:rPr>
              <a:t>dalam</a:t>
            </a:r>
            <a:r>
              <a:rPr sz="2000" spc="-60" dirty="0">
                <a:solidFill>
                  <a:srgbClr val="282828"/>
                </a:solidFill>
                <a:latin typeface="Microsoft Sans Serif"/>
                <a:cs typeface="Microsoft Sans Serif"/>
              </a:rPr>
              <a:t> </a:t>
            </a:r>
            <a:r>
              <a:rPr sz="2000" spc="60" dirty="0">
                <a:solidFill>
                  <a:srgbClr val="282828"/>
                </a:solidFill>
                <a:latin typeface="Microsoft Sans Serif"/>
                <a:cs typeface="Microsoft Sans Serif"/>
              </a:rPr>
              <a:t>tema</a:t>
            </a:r>
            <a:r>
              <a:rPr sz="2000" spc="-67" dirty="0">
                <a:solidFill>
                  <a:srgbClr val="282828"/>
                </a:solidFill>
                <a:latin typeface="Microsoft Sans Serif"/>
                <a:cs typeface="Microsoft Sans Serif"/>
              </a:rPr>
              <a:t> </a:t>
            </a:r>
            <a:r>
              <a:rPr sz="2000" spc="53" dirty="0">
                <a:solidFill>
                  <a:srgbClr val="282828"/>
                </a:solidFill>
                <a:latin typeface="Microsoft Sans Serif"/>
                <a:cs typeface="Microsoft Sans Serif"/>
              </a:rPr>
              <a:t>projek</a:t>
            </a:r>
            <a:r>
              <a:rPr sz="2000" spc="-80" dirty="0">
                <a:solidFill>
                  <a:srgbClr val="282828"/>
                </a:solidFill>
                <a:latin typeface="Microsoft Sans Serif"/>
                <a:cs typeface="Microsoft Sans Serif"/>
              </a:rPr>
              <a:t> </a:t>
            </a:r>
            <a:r>
              <a:rPr sz="2000" spc="33" dirty="0">
                <a:solidFill>
                  <a:srgbClr val="282828"/>
                </a:solidFill>
                <a:latin typeface="Microsoft Sans Serif"/>
                <a:cs typeface="Microsoft Sans Serif"/>
              </a:rPr>
              <a:t>penguatan</a:t>
            </a:r>
            <a:r>
              <a:rPr sz="2000" spc="-40" dirty="0">
                <a:solidFill>
                  <a:srgbClr val="282828"/>
                </a:solidFill>
                <a:latin typeface="Microsoft Sans Serif"/>
                <a:cs typeface="Microsoft Sans Serif"/>
              </a:rPr>
              <a:t> </a:t>
            </a:r>
            <a:r>
              <a:rPr sz="2000" spc="93" dirty="0">
                <a:solidFill>
                  <a:srgbClr val="282828"/>
                </a:solidFill>
                <a:latin typeface="Microsoft Sans Serif"/>
                <a:cs typeface="Microsoft Sans Serif"/>
              </a:rPr>
              <a:t>profil</a:t>
            </a:r>
            <a:r>
              <a:rPr sz="2000" spc="-80" dirty="0">
                <a:solidFill>
                  <a:srgbClr val="282828"/>
                </a:solidFill>
                <a:latin typeface="Microsoft Sans Serif"/>
                <a:cs typeface="Microsoft Sans Serif"/>
              </a:rPr>
              <a:t> </a:t>
            </a:r>
            <a:r>
              <a:rPr sz="2000" spc="27" dirty="0">
                <a:solidFill>
                  <a:srgbClr val="282828"/>
                </a:solidFill>
                <a:latin typeface="Microsoft Sans Serif"/>
                <a:cs typeface="Microsoft Sans Serif"/>
              </a:rPr>
              <a:t>pelajar</a:t>
            </a:r>
            <a:r>
              <a:rPr sz="2000" spc="-73" dirty="0">
                <a:solidFill>
                  <a:srgbClr val="282828"/>
                </a:solidFill>
                <a:latin typeface="Microsoft Sans Serif"/>
                <a:cs typeface="Microsoft Sans Serif"/>
              </a:rPr>
              <a:t> </a:t>
            </a:r>
            <a:r>
              <a:rPr sz="2000" spc="-40" dirty="0">
                <a:solidFill>
                  <a:srgbClr val="282828"/>
                </a:solidFill>
                <a:latin typeface="Microsoft Sans Serif"/>
                <a:cs typeface="Microsoft Sans Serif"/>
              </a:rPr>
              <a:t>Pancasila; </a:t>
            </a:r>
            <a:r>
              <a:rPr sz="2000" spc="-507" dirty="0">
                <a:solidFill>
                  <a:srgbClr val="282828"/>
                </a:solidFill>
                <a:latin typeface="Microsoft Sans Serif"/>
                <a:cs typeface="Microsoft Sans Serif"/>
              </a:rPr>
              <a:t> </a:t>
            </a:r>
            <a:r>
              <a:rPr sz="2000" spc="47" dirty="0">
                <a:solidFill>
                  <a:srgbClr val="282828"/>
                </a:solidFill>
                <a:latin typeface="Microsoft Sans Serif"/>
                <a:cs typeface="Microsoft Sans Serif"/>
              </a:rPr>
              <a:t>dan/atau</a:t>
            </a:r>
            <a:endParaRPr sz="2000">
              <a:latin typeface="Microsoft Sans Serif"/>
              <a:cs typeface="Microsoft Sans Serif"/>
            </a:endParaRPr>
          </a:p>
          <a:p>
            <a:pPr marL="625671" indent="-430943">
              <a:spcBef>
                <a:spcPts val="1680"/>
              </a:spcBef>
              <a:buAutoNum type="arabicPeriod"/>
              <a:tabLst>
                <a:tab pos="625671" algn="l"/>
                <a:tab pos="626518" algn="l"/>
              </a:tabLst>
            </a:pPr>
            <a:r>
              <a:rPr sz="2000" spc="20" dirty="0">
                <a:solidFill>
                  <a:srgbClr val="282828"/>
                </a:solidFill>
                <a:latin typeface="Microsoft Sans Serif"/>
                <a:cs typeface="Microsoft Sans Serif"/>
              </a:rPr>
              <a:t>Mengembangkan</a:t>
            </a:r>
            <a:r>
              <a:rPr sz="2000" spc="-33" dirty="0">
                <a:solidFill>
                  <a:srgbClr val="282828"/>
                </a:solidFill>
                <a:latin typeface="Microsoft Sans Serif"/>
                <a:cs typeface="Microsoft Sans Serif"/>
              </a:rPr>
              <a:t> </a:t>
            </a:r>
            <a:r>
              <a:rPr sz="2000" spc="33" dirty="0">
                <a:solidFill>
                  <a:srgbClr val="282828"/>
                </a:solidFill>
                <a:latin typeface="Microsoft Sans Serif"/>
                <a:cs typeface="Microsoft Sans Serif"/>
              </a:rPr>
              <a:t>mata</a:t>
            </a:r>
            <a:r>
              <a:rPr sz="2000" spc="-73" dirty="0">
                <a:solidFill>
                  <a:srgbClr val="282828"/>
                </a:solidFill>
                <a:latin typeface="Microsoft Sans Serif"/>
                <a:cs typeface="Microsoft Sans Serif"/>
              </a:rPr>
              <a:t> </a:t>
            </a:r>
            <a:r>
              <a:rPr sz="2000" spc="13" dirty="0">
                <a:solidFill>
                  <a:srgbClr val="282828"/>
                </a:solidFill>
                <a:latin typeface="Microsoft Sans Serif"/>
                <a:cs typeface="Microsoft Sans Serif"/>
              </a:rPr>
              <a:t>pelajaran</a:t>
            </a:r>
            <a:r>
              <a:rPr sz="2000" spc="-40" dirty="0">
                <a:solidFill>
                  <a:srgbClr val="282828"/>
                </a:solidFill>
                <a:latin typeface="Microsoft Sans Serif"/>
                <a:cs typeface="Microsoft Sans Serif"/>
              </a:rPr>
              <a:t> </a:t>
            </a:r>
            <a:r>
              <a:rPr sz="2000" spc="-7" dirty="0">
                <a:solidFill>
                  <a:srgbClr val="282828"/>
                </a:solidFill>
                <a:latin typeface="Microsoft Sans Serif"/>
                <a:cs typeface="Microsoft Sans Serif"/>
              </a:rPr>
              <a:t>yang</a:t>
            </a:r>
            <a:r>
              <a:rPr sz="2000" spc="-47" dirty="0">
                <a:solidFill>
                  <a:srgbClr val="282828"/>
                </a:solidFill>
                <a:latin typeface="Microsoft Sans Serif"/>
                <a:cs typeface="Microsoft Sans Serif"/>
              </a:rPr>
              <a:t> </a:t>
            </a:r>
            <a:r>
              <a:rPr sz="2000" spc="60" dirty="0">
                <a:solidFill>
                  <a:srgbClr val="282828"/>
                </a:solidFill>
                <a:latin typeface="Microsoft Sans Serif"/>
                <a:cs typeface="Microsoft Sans Serif"/>
              </a:rPr>
              <a:t>berdiri</a:t>
            </a:r>
            <a:r>
              <a:rPr sz="2000" spc="-100" dirty="0">
                <a:solidFill>
                  <a:srgbClr val="282828"/>
                </a:solidFill>
                <a:latin typeface="Microsoft Sans Serif"/>
                <a:cs typeface="Microsoft Sans Serif"/>
              </a:rPr>
              <a:t> </a:t>
            </a:r>
            <a:r>
              <a:rPr sz="2000" spc="13" dirty="0">
                <a:solidFill>
                  <a:srgbClr val="282828"/>
                </a:solidFill>
                <a:latin typeface="Microsoft Sans Serif"/>
                <a:cs typeface="Microsoft Sans Serif"/>
              </a:rPr>
              <a:t>sendiri.</a:t>
            </a:r>
            <a:endParaRPr sz="2000">
              <a:latin typeface="Microsoft Sans Serif"/>
              <a:cs typeface="Microsoft Sans Serif"/>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72305" y="6260593"/>
            <a:ext cx="288713" cy="55033"/>
          </a:xfrm>
          <a:custGeom>
            <a:avLst/>
            <a:gdLst/>
            <a:ahLst/>
            <a:cxnLst/>
            <a:rect l="l" t="t" r="r" b="b"/>
            <a:pathLst>
              <a:path w="216535" h="41275">
                <a:moveTo>
                  <a:pt x="10413" y="41147"/>
                </a:moveTo>
                <a:lnTo>
                  <a:pt x="205867" y="41147"/>
                </a:lnTo>
                <a:lnTo>
                  <a:pt x="211709" y="41147"/>
                </a:lnTo>
                <a:lnTo>
                  <a:pt x="216408" y="31902"/>
                </a:lnTo>
                <a:lnTo>
                  <a:pt x="216408" y="20688"/>
                </a:lnTo>
                <a:lnTo>
                  <a:pt x="216408" y="9245"/>
                </a:lnTo>
                <a:lnTo>
                  <a:pt x="211709" y="0"/>
                </a:lnTo>
                <a:lnTo>
                  <a:pt x="205867" y="0"/>
                </a:lnTo>
                <a:lnTo>
                  <a:pt x="10413" y="0"/>
                </a:lnTo>
                <a:lnTo>
                  <a:pt x="4699" y="0"/>
                </a:lnTo>
                <a:lnTo>
                  <a:pt x="0" y="9245"/>
                </a:lnTo>
                <a:lnTo>
                  <a:pt x="0" y="20688"/>
                </a:lnTo>
                <a:lnTo>
                  <a:pt x="0" y="31902"/>
                </a:lnTo>
                <a:lnTo>
                  <a:pt x="4699" y="41147"/>
                </a:lnTo>
                <a:lnTo>
                  <a:pt x="10413" y="41147"/>
                </a:lnTo>
                <a:close/>
              </a:path>
            </a:pathLst>
          </a:custGeom>
          <a:ln w="6095">
            <a:solidFill>
              <a:srgbClr val="394767"/>
            </a:solidFill>
          </a:ln>
        </p:spPr>
        <p:txBody>
          <a:bodyPr wrap="square" lIns="0" tIns="0" rIns="0" bIns="0" rtlCol="0"/>
          <a:lstStyle/>
          <a:p>
            <a:endParaRPr sz="2400"/>
          </a:p>
        </p:txBody>
      </p:sp>
      <p:sp>
        <p:nvSpPr>
          <p:cNvPr id="3" name="object 3"/>
          <p:cNvSpPr/>
          <p:nvPr/>
        </p:nvSpPr>
        <p:spPr>
          <a:xfrm>
            <a:off x="9879585" y="6538977"/>
            <a:ext cx="552873" cy="53340"/>
          </a:xfrm>
          <a:custGeom>
            <a:avLst/>
            <a:gdLst/>
            <a:ahLst/>
            <a:cxnLst/>
            <a:rect l="l" t="t" r="r" b="b"/>
            <a:pathLst>
              <a:path w="414654" h="40004">
                <a:moveTo>
                  <a:pt x="19938" y="39623"/>
                </a:moveTo>
                <a:lnTo>
                  <a:pt x="394461" y="39623"/>
                </a:lnTo>
                <a:lnTo>
                  <a:pt x="402258" y="38064"/>
                </a:lnTo>
                <a:lnTo>
                  <a:pt x="408638" y="33823"/>
                </a:lnTo>
                <a:lnTo>
                  <a:pt x="412946" y="27558"/>
                </a:lnTo>
                <a:lnTo>
                  <a:pt x="414527" y="19926"/>
                </a:lnTo>
                <a:lnTo>
                  <a:pt x="412946" y="12162"/>
                </a:lnTo>
                <a:lnTo>
                  <a:pt x="408638" y="5829"/>
                </a:lnTo>
                <a:lnTo>
                  <a:pt x="402258" y="1563"/>
                </a:lnTo>
                <a:lnTo>
                  <a:pt x="394461" y="0"/>
                </a:lnTo>
                <a:lnTo>
                  <a:pt x="19938" y="0"/>
                </a:lnTo>
                <a:lnTo>
                  <a:pt x="12215" y="1563"/>
                </a:lnTo>
                <a:lnTo>
                  <a:pt x="5873" y="5829"/>
                </a:lnTo>
                <a:lnTo>
                  <a:pt x="1579" y="12162"/>
                </a:lnTo>
                <a:lnTo>
                  <a:pt x="0" y="19926"/>
                </a:lnTo>
                <a:lnTo>
                  <a:pt x="1579" y="27558"/>
                </a:lnTo>
                <a:lnTo>
                  <a:pt x="5873" y="33823"/>
                </a:lnTo>
                <a:lnTo>
                  <a:pt x="12215" y="38064"/>
                </a:lnTo>
                <a:lnTo>
                  <a:pt x="19938" y="39623"/>
                </a:lnTo>
                <a:close/>
              </a:path>
            </a:pathLst>
          </a:custGeom>
          <a:ln w="6095">
            <a:solidFill>
              <a:srgbClr val="394767"/>
            </a:solidFill>
          </a:ln>
        </p:spPr>
        <p:txBody>
          <a:bodyPr wrap="square" lIns="0" tIns="0" rIns="0" bIns="0" rtlCol="0"/>
          <a:lstStyle/>
          <a:p>
            <a:endParaRPr sz="2400"/>
          </a:p>
        </p:txBody>
      </p:sp>
      <p:pic>
        <p:nvPicPr>
          <p:cNvPr id="4" name="object 4"/>
          <p:cNvPicPr/>
          <p:nvPr/>
        </p:nvPicPr>
        <p:blipFill>
          <a:blip r:embed="rId2" cstate="print"/>
          <a:stretch>
            <a:fillRect/>
          </a:stretch>
        </p:blipFill>
        <p:spPr>
          <a:xfrm>
            <a:off x="648225" y="4850385"/>
            <a:ext cx="93455" cy="93471"/>
          </a:xfrm>
          <a:prstGeom prst="rect">
            <a:avLst/>
          </a:prstGeom>
        </p:spPr>
      </p:pic>
      <p:pic>
        <p:nvPicPr>
          <p:cNvPr id="5" name="object 5"/>
          <p:cNvPicPr/>
          <p:nvPr/>
        </p:nvPicPr>
        <p:blipFill>
          <a:blip r:embed="rId3" cstate="print"/>
          <a:stretch>
            <a:fillRect/>
          </a:stretch>
        </p:blipFill>
        <p:spPr>
          <a:xfrm>
            <a:off x="957089" y="1751584"/>
            <a:ext cx="95487" cy="93472"/>
          </a:xfrm>
          <a:prstGeom prst="rect">
            <a:avLst/>
          </a:prstGeom>
        </p:spPr>
      </p:pic>
      <p:pic>
        <p:nvPicPr>
          <p:cNvPr id="6" name="object 6"/>
          <p:cNvPicPr/>
          <p:nvPr/>
        </p:nvPicPr>
        <p:blipFill>
          <a:blip r:embed="rId3" cstate="print"/>
          <a:stretch>
            <a:fillRect/>
          </a:stretch>
        </p:blipFill>
        <p:spPr>
          <a:xfrm>
            <a:off x="501921" y="1036320"/>
            <a:ext cx="95487" cy="93472"/>
          </a:xfrm>
          <a:prstGeom prst="rect">
            <a:avLst/>
          </a:prstGeom>
        </p:spPr>
      </p:pic>
      <p:pic>
        <p:nvPicPr>
          <p:cNvPr id="7" name="object 7"/>
          <p:cNvPicPr/>
          <p:nvPr/>
        </p:nvPicPr>
        <p:blipFill>
          <a:blip r:embed="rId4" cstate="print"/>
          <a:stretch>
            <a:fillRect/>
          </a:stretch>
        </p:blipFill>
        <p:spPr>
          <a:xfrm>
            <a:off x="751857" y="6524753"/>
            <a:ext cx="93455" cy="93455"/>
          </a:xfrm>
          <a:prstGeom prst="rect">
            <a:avLst/>
          </a:prstGeom>
        </p:spPr>
      </p:pic>
      <p:pic>
        <p:nvPicPr>
          <p:cNvPr id="8" name="object 8"/>
          <p:cNvPicPr/>
          <p:nvPr/>
        </p:nvPicPr>
        <p:blipFill>
          <a:blip r:embed="rId5" cstate="print"/>
          <a:stretch>
            <a:fillRect/>
          </a:stretch>
        </p:blipFill>
        <p:spPr>
          <a:xfrm>
            <a:off x="2556256" y="6532879"/>
            <a:ext cx="93472" cy="95487"/>
          </a:xfrm>
          <a:prstGeom prst="rect">
            <a:avLst/>
          </a:prstGeom>
        </p:spPr>
      </p:pic>
      <p:pic>
        <p:nvPicPr>
          <p:cNvPr id="9" name="object 9"/>
          <p:cNvPicPr/>
          <p:nvPr/>
        </p:nvPicPr>
        <p:blipFill>
          <a:blip r:embed="rId6" cstate="print"/>
          <a:stretch>
            <a:fillRect/>
          </a:stretch>
        </p:blipFill>
        <p:spPr>
          <a:xfrm>
            <a:off x="8611615" y="6358129"/>
            <a:ext cx="93472" cy="93455"/>
          </a:xfrm>
          <a:prstGeom prst="rect">
            <a:avLst/>
          </a:prstGeom>
        </p:spPr>
      </p:pic>
      <p:sp>
        <p:nvSpPr>
          <p:cNvPr id="10" name="object 10"/>
          <p:cNvSpPr/>
          <p:nvPr/>
        </p:nvSpPr>
        <p:spPr>
          <a:xfrm>
            <a:off x="548640" y="2125471"/>
            <a:ext cx="403013" cy="53340"/>
          </a:xfrm>
          <a:custGeom>
            <a:avLst/>
            <a:gdLst/>
            <a:ahLst/>
            <a:cxnLst/>
            <a:rect l="l" t="t" r="r" b="b"/>
            <a:pathLst>
              <a:path w="302259" h="40005">
                <a:moveTo>
                  <a:pt x="14490" y="39624"/>
                </a:moveTo>
                <a:lnTo>
                  <a:pt x="287108" y="39624"/>
                </a:lnTo>
                <a:lnTo>
                  <a:pt x="295198" y="39624"/>
                </a:lnTo>
                <a:lnTo>
                  <a:pt x="301752" y="30734"/>
                </a:lnTo>
                <a:lnTo>
                  <a:pt x="301752" y="19938"/>
                </a:lnTo>
                <a:lnTo>
                  <a:pt x="301752" y="8890"/>
                </a:lnTo>
                <a:lnTo>
                  <a:pt x="295198" y="0"/>
                </a:lnTo>
                <a:lnTo>
                  <a:pt x="287108" y="0"/>
                </a:lnTo>
                <a:lnTo>
                  <a:pt x="14490" y="0"/>
                </a:lnTo>
                <a:lnTo>
                  <a:pt x="6553" y="0"/>
                </a:lnTo>
                <a:lnTo>
                  <a:pt x="0" y="8890"/>
                </a:lnTo>
                <a:lnTo>
                  <a:pt x="0" y="19938"/>
                </a:lnTo>
                <a:lnTo>
                  <a:pt x="0" y="30734"/>
                </a:lnTo>
                <a:lnTo>
                  <a:pt x="6553" y="39624"/>
                </a:lnTo>
                <a:lnTo>
                  <a:pt x="14490" y="39624"/>
                </a:lnTo>
                <a:close/>
              </a:path>
            </a:pathLst>
          </a:custGeom>
          <a:ln w="6095">
            <a:solidFill>
              <a:srgbClr val="394767"/>
            </a:solidFill>
          </a:ln>
        </p:spPr>
        <p:txBody>
          <a:bodyPr wrap="square" lIns="0" tIns="0" rIns="0" bIns="0" rtlCol="0"/>
          <a:lstStyle/>
          <a:p>
            <a:endParaRPr sz="2400"/>
          </a:p>
        </p:txBody>
      </p:sp>
      <p:pic>
        <p:nvPicPr>
          <p:cNvPr id="11" name="object 11"/>
          <p:cNvPicPr/>
          <p:nvPr/>
        </p:nvPicPr>
        <p:blipFill>
          <a:blip r:embed="rId7" cstate="print"/>
          <a:stretch>
            <a:fillRect/>
          </a:stretch>
        </p:blipFill>
        <p:spPr>
          <a:xfrm>
            <a:off x="6492239" y="430784"/>
            <a:ext cx="93472" cy="93472"/>
          </a:xfrm>
          <a:prstGeom prst="rect">
            <a:avLst/>
          </a:prstGeom>
        </p:spPr>
      </p:pic>
      <p:sp>
        <p:nvSpPr>
          <p:cNvPr id="12" name="object 12"/>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3" name="object 13"/>
          <p:cNvSpPr/>
          <p:nvPr/>
        </p:nvSpPr>
        <p:spPr>
          <a:xfrm>
            <a:off x="1288289" y="1625601"/>
            <a:ext cx="400473" cy="53340"/>
          </a:xfrm>
          <a:custGeom>
            <a:avLst/>
            <a:gdLst/>
            <a:ahLst/>
            <a:cxnLst/>
            <a:rect l="l" t="t" r="r" b="b"/>
            <a:pathLst>
              <a:path w="300355" h="40005">
                <a:moveTo>
                  <a:pt x="14414" y="39624"/>
                </a:moveTo>
                <a:lnTo>
                  <a:pt x="285661" y="39624"/>
                </a:lnTo>
                <a:lnTo>
                  <a:pt x="293712" y="39624"/>
                </a:lnTo>
                <a:lnTo>
                  <a:pt x="300228" y="30734"/>
                </a:lnTo>
                <a:lnTo>
                  <a:pt x="300228" y="19938"/>
                </a:lnTo>
                <a:lnTo>
                  <a:pt x="300228" y="8889"/>
                </a:lnTo>
                <a:lnTo>
                  <a:pt x="293712" y="0"/>
                </a:lnTo>
                <a:lnTo>
                  <a:pt x="285661" y="0"/>
                </a:lnTo>
                <a:lnTo>
                  <a:pt x="14414" y="0"/>
                </a:lnTo>
                <a:lnTo>
                  <a:pt x="6515" y="0"/>
                </a:lnTo>
                <a:lnTo>
                  <a:pt x="0" y="8889"/>
                </a:lnTo>
                <a:lnTo>
                  <a:pt x="0" y="19938"/>
                </a:lnTo>
                <a:lnTo>
                  <a:pt x="0" y="30734"/>
                </a:lnTo>
                <a:lnTo>
                  <a:pt x="6515" y="39624"/>
                </a:lnTo>
                <a:lnTo>
                  <a:pt x="14414" y="39624"/>
                </a:lnTo>
                <a:close/>
              </a:path>
            </a:pathLst>
          </a:custGeom>
          <a:ln w="6096">
            <a:solidFill>
              <a:srgbClr val="394767"/>
            </a:solidFill>
          </a:ln>
        </p:spPr>
        <p:txBody>
          <a:bodyPr wrap="square" lIns="0" tIns="0" rIns="0" bIns="0" rtlCol="0"/>
          <a:lstStyle/>
          <a:p>
            <a:endParaRPr sz="2400"/>
          </a:p>
        </p:txBody>
      </p:sp>
      <p:sp>
        <p:nvSpPr>
          <p:cNvPr id="14" name="object 14"/>
          <p:cNvSpPr/>
          <p:nvPr/>
        </p:nvSpPr>
        <p:spPr>
          <a:xfrm>
            <a:off x="2678177" y="251969"/>
            <a:ext cx="288713" cy="53340"/>
          </a:xfrm>
          <a:custGeom>
            <a:avLst/>
            <a:gdLst/>
            <a:ahLst/>
            <a:cxnLst/>
            <a:rect l="l" t="t" r="r" b="b"/>
            <a:pathLst>
              <a:path w="216535" h="40004">
                <a:moveTo>
                  <a:pt x="10413" y="39624"/>
                </a:moveTo>
                <a:lnTo>
                  <a:pt x="205867" y="39624"/>
                </a:lnTo>
                <a:lnTo>
                  <a:pt x="211709" y="39624"/>
                </a:lnTo>
                <a:lnTo>
                  <a:pt x="216407" y="30734"/>
                </a:lnTo>
                <a:lnTo>
                  <a:pt x="216407" y="19938"/>
                </a:lnTo>
                <a:lnTo>
                  <a:pt x="216407" y="8889"/>
                </a:lnTo>
                <a:lnTo>
                  <a:pt x="211709" y="0"/>
                </a:lnTo>
                <a:lnTo>
                  <a:pt x="205867" y="0"/>
                </a:lnTo>
                <a:lnTo>
                  <a:pt x="10413" y="0"/>
                </a:lnTo>
                <a:lnTo>
                  <a:pt x="4699" y="0"/>
                </a:lnTo>
                <a:lnTo>
                  <a:pt x="0" y="8889"/>
                </a:lnTo>
                <a:lnTo>
                  <a:pt x="0" y="19938"/>
                </a:lnTo>
                <a:lnTo>
                  <a:pt x="0" y="30734"/>
                </a:lnTo>
                <a:lnTo>
                  <a:pt x="4699" y="39624"/>
                </a:lnTo>
                <a:lnTo>
                  <a:pt x="10413" y="39624"/>
                </a:lnTo>
                <a:close/>
              </a:path>
            </a:pathLst>
          </a:custGeom>
          <a:ln w="6096">
            <a:solidFill>
              <a:srgbClr val="394767"/>
            </a:solidFill>
          </a:ln>
        </p:spPr>
        <p:txBody>
          <a:bodyPr wrap="square" lIns="0" tIns="0" rIns="0" bIns="0" rtlCol="0"/>
          <a:lstStyle/>
          <a:p>
            <a:endParaRPr sz="2400"/>
          </a:p>
        </p:txBody>
      </p:sp>
      <p:grpSp>
        <p:nvGrpSpPr>
          <p:cNvPr id="15" name="object 15"/>
          <p:cNvGrpSpPr/>
          <p:nvPr/>
        </p:nvGrpSpPr>
        <p:grpSpPr>
          <a:xfrm>
            <a:off x="1007872" y="392006"/>
            <a:ext cx="10068560" cy="896620"/>
            <a:chOff x="755904" y="294004"/>
            <a:chExt cx="7551420" cy="672465"/>
          </a:xfrm>
        </p:grpSpPr>
        <p:sp>
          <p:nvSpPr>
            <p:cNvPr id="16" name="object 16"/>
            <p:cNvSpPr/>
            <p:nvPr/>
          </p:nvSpPr>
          <p:spPr>
            <a:xfrm>
              <a:off x="6035039" y="297179"/>
              <a:ext cx="416559" cy="41275"/>
            </a:xfrm>
            <a:custGeom>
              <a:avLst/>
              <a:gdLst/>
              <a:ahLst/>
              <a:cxnLst/>
              <a:rect l="l" t="t" r="r" b="b"/>
              <a:pathLst>
                <a:path w="416560" h="41275">
                  <a:moveTo>
                    <a:pt x="19938" y="41148"/>
                  </a:moveTo>
                  <a:lnTo>
                    <a:pt x="395859" y="41148"/>
                  </a:lnTo>
                  <a:lnTo>
                    <a:pt x="403729" y="39524"/>
                  </a:lnTo>
                  <a:lnTo>
                    <a:pt x="410146" y="35115"/>
                  </a:lnTo>
                  <a:lnTo>
                    <a:pt x="414468" y="28610"/>
                  </a:lnTo>
                  <a:lnTo>
                    <a:pt x="416051" y="20700"/>
                  </a:lnTo>
                  <a:lnTo>
                    <a:pt x="414468" y="12644"/>
                  </a:lnTo>
                  <a:lnTo>
                    <a:pt x="410146" y="6064"/>
                  </a:lnTo>
                  <a:lnTo>
                    <a:pt x="403729" y="1627"/>
                  </a:lnTo>
                  <a:lnTo>
                    <a:pt x="395859" y="0"/>
                  </a:lnTo>
                  <a:lnTo>
                    <a:pt x="19938" y="0"/>
                  </a:lnTo>
                  <a:lnTo>
                    <a:pt x="12215" y="1627"/>
                  </a:lnTo>
                  <a:lnTo>
                    <a:pt x="5873" y="6064"/>
                  </a:lnTo>
                  <a:lnTo>
                    <a:pt x="1579" y="12644"/>
                  </a:lnTo>
                  <a:lnTo>
                    <a:pt x="0" y="20700"/>
                  </a:lnTo>
                  <a:lnTo>
                    <a:pt x="1579" y="28610"/>
                  </a:lnTo>
                  <a:lnTo>
                    <a:pt x="5873" y="35115"/>
                  </a:lnTo>
                  <a:lnTo>
                    <a:pt x="12215" y="39524"/>
                  </a:lnTo>
                  <a:lnTo>
                    <a:pt x="19938" y="41148"/>
                  </a:lnTo>
                  <a:close/>
                </a:path>
              </a:pathLst>
            </a:custGeom>
            <a:ln w="6095">
              <a:solidFill>
                <a:srgbClr val="394767"/>
              </a:solidFill>
            </a:ln>
          </p:spPr>
          <p:txBody>
            <a:bodyPr wrap="square" lIns="0" tIns="0" rIns="0" bIns="0" rtlCol="0"/>
            <a:lstStyle/>
            <a:p>
              <a:endParaRPr sz="2400"/>
            </a:p>
          </p:txBody>
        </p:sp>
        <p:pic>
          <p:nvPicPr>
            <p:cNvPr id="17" name="object 17"/>
            <p:cNvPicPr/>
            <p:nvPr/>
          </p:nvPicPr>
          <p:blipFill>
            <a:blip r:embed="rId8" cstate="print"/>
            <a:stretch>
              <a:fillRect/>
            </a:stretch>
          </p:blipFill>
          <p:spPr>
            <a:xfrm>
              <a:off x="755904" y="347471"/>
              <a:ext cx="7551420" cy="618743"/>
            </a:xfrm>
            <a:prstGeom prst="rect">
              <a:avLst/>
            </a:prstGeom>
          </p:spPr>
        </p:pic>
        <p:sp>
          <p:nvSpPr>
            <p:cNvPr id="18" name="object 18"/>
            <p:cNvSpPr/>
            <p:nvPr/>
          </p:nvSpPr>
          <p:spPr>
            <a:xfrm>
              <a:off x="815340" y="387095"/>
              <a:ext cx="7432675" cy="501650"/>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19" name="object 19"/>
            <p:cNvSpPr/>
            <p:nvPr/>
          </p:nvSpPr>
          <p:spPr>
            <a:xfrm>
              <a:off x="1092708" y="443484"/>
              <a:ext cx="388620" cy="388620"/>
            </a:xfrm>
            <a:custGeom>
              <a:avLst/>
              <a:gdLst/>
              <a:ahLst/>
              <a:cxnLst/>
              <a:rect l="l" t="t" r="r" b="b"/>
              <a:pathLst>
                <a:path w="388619" h="388619">
                  <a:moveTo>
                    <a:pt x="364591" y="313436"/>
                  </a:moveTo>
                  <a:lnTo>
                    <a:pt x="261747" y="313436"/>
                  </a:lnTo>
                  <a:lnTo>
                    <a:pt x="325881" y="378078"/>
                  </a:lnTo>
                  <a:lnTo>
                    <a:pt x="331662" y="382672"/>
                  </a:lnTo>
                  <a:lnTo>
                    <a:pt x="338026" y="385968"/>
                  </a:lnTo>
                  <a:lnTo>
                    <a:pt x="344795" y="387955"/>
                  </a:lnTo>
                  <a:lnTo>
                    <a:pt x="351789" y="388619"/>
                  </a:lnTo>
                  <a:lnTo>
                    <a:pt x="358711" y="387955"/>
                  </a:lnTo>
                  <a:lnTo>
                    <a:pt x="388143" y="352186"/>
                  </a:lnTo>
                  <a:lnTo>
                    <a:pt x="385500" y="338484"/>
                  </a:lnTo>
                  <a:lnTo>
                    <a:pt x="377570" y="326389"/>
                  </a:lnTo>
                  <a:lnTo>
                    <a:pt x="364591" y="313436"/>
                  </a:lnTo>
                  <a:close/>
                </a:path>
                <a:path w="388619" h="388619">
                  <a:moveTo>
                    <a:pt x="170014" y="0"/>
                  </a:moveTo>
                  <a:lnTo>
                    <a:pt x="124802" y="6079"/>
                  </a:lnTo>
                  <a:lnTo>
                    <a:pt x="84185" y="23236"/>
                  </a:lnTo>
                  <a:lnTo>
                    <a:pt x="49779" y="49847"/>
                  </a:lnTo>
                  <a:lnTo>
                    <a:pt x="23201" y="84290"/>
                  </a:lnTo>
                  <a:lnTo>
                    <a:pt x="6069" y="124942"/>
                  </a:lnTo>
                  <a:lnTo>
                    <a:pt x="0" y="170179"/>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79"/>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19">
                  <a:moveTo>
                    <a:pt x="288770" y="48640"/>
                  </a:moveTo>
                  <a:lnTo>
                    <a:pt x="170014" y="48640"/>
                  </a:lnTo>
                  <a:lnTo>
                    <a:pt x="217390" y="58201"/>
                  </a:lnTo>
                  <a:lnTo>
                    <a:pt x="256092" y="84290"/>
                  </a:lnTo>
                  <a:lnTo>
                    <a:pt x="282155" y="122900"/>
                  </a:lnTo>
                  <a:lnTo>
                    <a:pt x="291719" y="170179"/>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79"/>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grpSp>
      <p:sp>
        <p:nvSpPr>
          <p:cNvPr id="20" name="object 20"/>
          <p:cNvSpPr txBox="1">
            <a:spLocks noGrp="1"/>
          </p:cNvSpPr>
          <p:nvPr>
            <p:ph type="title"/>
          </p:nvPr>
        </p:nvSpPr>
        <p:spPr>
          <a:xfrm>
            <a:off x="2160184" y="540173"/>
            <a:ext cx="5150272" cy="590697"/>
          </a:xfrm>
          <a:prstGeom prst="rect">
            <a:avLst/>
          </a:prstGeom>
        </p:spPr>
        <p:txBody>
          <a:bodyPr vert="horz" wrap="square" lIns="0" tIns="16087" rIns="0" bIns="0" rtlCol="0">
            <a:spAutoFit/>
          </a:bodyPr>
          <a:lstStyle/>
          <a:p>
            <a:pPr marL="16933">
              <a:lnSpc>
                <a:spcPct val="100000"/>
              </a:lnSpc>
              <a:spcBef>
                <a:spcPts val="127"/>
              </a:spcBef>
            </a:pPr>
            <a:r>
              <a:rPr spc="80" dirty="0"/>
              <a:t>Struktur</a:t>
            </a:r>
            <a:r>
              <a:rPr spc="-180" dirty="0"/>
              <a:t> </a:t>
            </a:r>
            <a:r>
              <a:rPr spc="-20" dirty="0"/>
              <a:t>Kurikulum</a:t>
            </a:r>
            <a:r>
              <a:rPr spc="-107" dirty="0"/>
              <a:t> </a:t>
            </a:r>
            <a:r>
              <a:rPr spc="-140" dirty="0"/>
              <a:t>SD</a:t>
            </a:r>
          </a:p>
        </p:txBody>
      </p:sp>
      <p:sp>
        <p:nvSpPr>
          <p:cNvPr id="21" name="object 21"/>
          <p:cNvSpPr txBox="1"/>
          <p:nvPr/>
        </p:nvSpPr>
        <p:spPr>
          <a:xfrm>
            <a:off x="931592" y="1341073"/>
            <a:ext cx="4579620" cy="243721"/>
          </a:xfrm>
          <a:prstGeom prst="rect">
            <a:avLst/>
          </a:prstGeom>
        </p:spPr>
        <p:txBody>
          <a:bodyPr vert="horz" wrap="square" lIns="0" tIns="17780" rIns="0" bIns="0" rtlCol="0">
            <a:spAutoFit/>
          </a:bodyPr>
          <a:lstStyle/>
          <a:p>
            <a:pPr marL="16933">
              <a:spcBef>
                <a:spcPts val="140"/>
              </a:spcBef>
            </a:pPr>
            <a:r>
              <a:rPr sz="1467" spc="20" dirty="0">
                <a:solidFill>
                  <a:srgbClr val="202020"/>
                </a:solidFill>
                <a:latin typeface="Microsoft Sans Serif"/>
                <a:cs typeface="Microsoft Sans Serif"/>
              </a:rPr>
              <a:t>Str</a:t>
            </a:r>
            <a:r>
              <a:rPr sz="1467" spc="67" dirty="0">
                <a:solidFill>
                  <a:srgbClr val="202020"/>
                </a:solidFill>
                <a:latin typeface="Microsoft Sans Serif"/>
                <a:cs typeface="Microsoft Sans Serif"/>
              </a:rPr>
              <a:t>uktu</a:t>
            </a:r>
            <a:r>
              <a:rPr sz="1467" spc="73" dirty="0">
                <a:solidFill>
                  <a:srgbClr val="202020"/>
                </a:solidFill>
                <a:latin typeface="Microsoft Sans Serif"/>
                <a:cs typeface="Microsoft Sans Serif"/>
              </a:rPr>
              <a:t>r</a:t>
            </a:r>
            <a:r>
              <a:rPr sz="1467" spc="-73" dirty="0">
                <a:solidFill>
                  <a:srgbClr val="202020"/>
                </a:solidFill>
                <a:latin typeface="Microsoft Sans Serif"/>
                <a:cs typeface="Microsoft Sans Serif"/>
              </a:rPr>
              <a:t> </a:t>
            </a:r>
            <a:r>
              <a:rPr sz="1467" spc="53" dirty="0">
                <a:solidFill>
                  <a:srgbClr val="202020"/>
                </a:solidFill>
                <a:latin typeface="Microsoft Sans Serif"/>
                <a:cs typeface="Microsoft Sans Serif"/>
              </a:rPr>
              <a:t>ku</a:t>
            </a:r>
            <a:r>
              <a:rPr sz="1467" spc="40" dirty="0">
                <a:solidFill>
                  <a:srgbClr val="202020"/>
                </a:solidFill>
                <a:latin typeface="Microsoft Sans Serif"/>
                <a:cs typeface="Microsoft Sans Serif"/>
              </a:rPr>
              <a:t>r</a:t>
            </a:r>
            <a:r>
              <a:rPr sz="1467" spc="53" dirty="0">
                <a:solidFill>
                  <a:srgbClr val="202020"/>
                </a:solidFill>
                <a:latin typeface="Microsoft Sans Serif"/>
                <a:cs typeface="Microsoft Sans Serif"/>
              </a:rPr>
              <a:t>i</a:t>
            </a:r>
            <a:r>
              <a:rPr sz="1467" spc="33" dirty="0">
                <a:solidFill>
                  <a:srgbClr val="202020"/>
                </a:solidFill>
                <a:latin typeface="Microsoft Sans Serif"/>
                <a:cs typeface="Microsoft Sans Serif"/>
              </a:rPr>
              <a:t>kulu</a:t>
            </a:r>
            <a:r>
              <a:rPr sz="1467" spc="40" dirty="0">
                <a:solidFill>
                  <a:srgbClr val="202020"/>
                </a:solidFill>
                <a:latin typeface="Microsoft Sans Serif"/>
                <a:cs typeface="Microsoft Sans Serif"/>
              </a:rPr>
              <a:t>m</a:t>
            </a:r>
            <a:r>
              <a:rPr sz="1467" spc="-87" dirty="0">
                <a:solidFill>
                  <a:srgbClr val="202020"/>
                </a:solidFill>
                <a:latin typeface="Microsoft Sans Serif"/>
                <a:cs typeface="Microsoft Sans Serif"/>
              </a:rPr>
              <a:t> </a:t>
            </a:r>
            <a:r>
              <a:rPr sz="1467" spc="-107" dirty="0">
                <a:solidFill>
                  <a:srgbClr val="202020"/>
                </a:solidFill>
                <a:latin typeface="Microsoft Sans Serif"/>
                <a:cs typeface="Microsoft Sans Serif"/>
              </a:rPr>
              <a:t>SD</a:t>
            </a:r>
            <a:r>
              <a:rPr sz="1467" spc="147" dirty="0">
                <a:solidFill>
                  <a:srgbClr val="202020"/>
                </a:solidFill>
                <a:latin typeface="Microsoft Sans Serif"/>
                <a:cs typeface="Microsoft Sans Serif"/>
              </a:rPr>
              <a:t>/</a:t>
            </a:r>
            <a:r>
              <a:rPr sz="1467" spc="67" dirty="0">
                <a:solidFill>
                  <a:srgbClr val="202020"/>
                </a:solidFill>
                <a:latin typeface="Microsoft Sans Serif"/>
                <a:cs typeface="Microsoft Sans Serif"/>
              </a:rPr>
              <a:t>M</a:t>
            </a:r>
            <a:r>
              <a:rPr sz="1467" spc="-13" dirty="0">
                <a:solidFill>
                  <a:srgbClr val="202020"/>
                </a:solidFill>
                <a:latin typeface="Microsoft Sans Serif"/>
                <a:cs typeface="Microsoft Sans Serif"/>
              </a:rPr>
              <a:t>I</a:t>
            </a:r>
            <a:r>
              <a:rPr sz="1467" spc="-67" dirty="0">
                <a:solidFill>
                  <a:srgbClr val="202020"/>
                </a:solidFill>
                <a:latin typeface="Microsoft Sans Serif"/>
                <a:cs typeface="Microsoft Sans Serif"/>
              </a:rPr>
              <a:t> </a:t>
            </a:r>
            <a:r>
              <a:rPr sz="1467" spc="60" dirty="0">
                <a:solidFill>
                  <a:srgbClr val="202020"/>
                </a:solidFill>
                <a:latin typeface="Microsoft Sans Serif"/>
                <a:cs typeface="Microsoft Sans Serif"/>
              </a:rPr>
              <a:t>d</a:t>
            </a:r>
            <a:r>
              <a:rPr sz="1467" spc="40" dirty="0">
                <a:solidFill>
                  <a:srgbClr val="202020"/>
                </a:solidFill>
                <a:latin typeface="Microsoft Sans Serif"/>
                <a:cs typeface="Microsoft Sans Serif"/>
              </a:rPr>
              <a:t>i</a:t>
            </a:r>
            <a:r>
              <a:rPr sz="1467" spc="7" dirty="0">
                <a:solidFill>
                  <a:srgbClr val="202020"/>
                </a:solidFill>
                <a:latin typeface="Microsoft Sans Serif"/>
                <a:cs typeface="Microsoft Sans Serif"/>
              </a:rPr>
              <a:t>ba</a:t>
            </a:r>
            <a:r>
              <a:rPr sz="1467" dirty="0">
                <a:solidFill>
                  <a:srgbClr val="202020"/>
                </a:solidFill>
                <a:latin typeface="Microsoft Sans Serif"/>
                <a:cs typeface="Microsoft Sans Serif"/>
              </a:rPr>
              <a:t>g</a:t>
            </a:r>
            <a:r>
              <a:rPr sz="1467" spc="33" dirty="0">
                <a:solidFill>
                  <a:srgbClr val="202020"/>
                </a:solidFill>
                <a:latin typeface="Microsoft Sans Serif"/>
                <a:cs typeface="Microsoft Sans Serif"/>
              </a:rPr>
              <a:t>i</a:t>
            </a:r>
            <a:r>
              <a:rPr sz="1467" spc="-87" dirty="0">
                <a:solidFill>
                  <a:srgbClr val="202020"/>
                </a:solidFill>
                <a:latin typeface="Microsoft Sans Serif"/>
                <a:cs typeface="Microsoft Sans Serif"/>
              </a:rPr>
              <a:t> </a:t>
            </a:r>
            <a:r>
              <a:rPr sz="1467" spc="60" dirty="0">
                <a:solidFill>
                  <a:srgbClr val="202020"/>
                </a:solidFill>
                <a:latin typeface="Microsoft Sans Serif"/>
                <a:cs typeface="Microsoft Sans Serif"/>
              </a:rPr>
              <a:t>m</a:t>
            </a:r>
            <a:r>
              <a:rPr sz="1467" spc="-7" dirty="0">
                <a:solidFill>
                  <a:srgbClr val="202020"/>
                </a:solidFill>
                <a:latin typeface="Microsoft Sans Serif"/>
                <a:cs typeface="Microsoft Sans Serif"/>
              </a:rPr>
              <a:t>e</a:t>
            </a:r>
            <a:r>
              <a:rPr sz="1467" spc="47" dirty="0">
                <a:solidFill>
                  <a:srgbClr val="202020"/>
                </a:solidFill>
                <a:latin typeface="Microsoft Sans Serif"/>
                <a:cs typeface="Microsoft Sans Serif"/>
              </a:rPr>
              <a:t>n</a:t>
            </a:r>
            <a:r>
              <a:rPr sz="1467" spc="40" dirty="0">
                <a:solidFill>
                  <a:srgbClr val="202020"/>
                </a:solidFill>
                <a:latin typeface="Microsoft Sans Serif"/>
                <a:cs typeface="Microsoft Sans Serif"/>
              </a:rPr>
              <a:t>j</a:t>
            </a:r>
            <a:r>
              <a:rPr sz="1467" dirty="0">
                <a:solidFill>
                  <a:srgbClr val="202020"/>
                </a:solidFill>
                <a:latin typeface="Microsoft Sans Serif"/>
                <a:cs typeface="Microsoft Sans Serif"/>
              </a:rPr>
              <a:t>a</a:t>
            </a:r>
            <a:r>
              <a:rPr sz="1467" spc="-20" dirty="0">
                <a:solidFill>
                  <a:srgbClr val="202020"/>
                </a:solidFill>
                <a:latin typeface="Microsoft Sans Serif"/>
                <a:cs typeface="Microsoft Sans Serif"/>
              </a:rPr>
              <a:t>d</a:t>
            </a:r>
            <a:r>
              <a:rPr sz="1467" spc="33" dirty="0">
                <a:solidFill>
                  <a:srgbClr val="202020"/>
                </a:solidFill>
                <a:latin typeface="Microsoft Sans Serif"/>
                <a:cs typeface="Microsoft Sans Serif"/>
              </a:rPr>
              <a:t>i</a:t>
            </a:r>
            <a:r>
              <a:rPr sz="1467" spc="-107" dirty="0">
                <a:solidFill>
                  <a:srgbClr val="202020"/>
                </a:solidFill>
                <a:latin typeface="Microsoft Sans Serif"/>
                <a:cs typeface="Microsoft Sans Serif"/>
              </a:rPr>
              <a:t> </a:t>
            </a:r>
            <a:r>
              <a:rPr sz="1467" spc="13" dirty="0">
                <a:solidFill>
                  <a:srgbClr val="202020"/>
                </a:solidFill>
                <a:latin typeface="Microsoft Sans Serif"/>
                <a:cs typeface="Microsoft Sans Serif"/>
              </a:rPr>
              <a:t>3</a:t>
            </a:r>
            <a:r>
              <a:rPr sz="1467" spc="-53" dirty="0">
                <a:solidFill>
                  <a:srgbClr val="202020"/>
                </a:solidFill>
                <a:latin typeface="Microsoft Sans Serif"/>
                <a:cs typeface="Microsoft Sans Serif"/>
              </a:rPr>
              <a:t> </a:t>
            </a:r>
            <a:r>
              <a:rPr sz="1467" spc="73" dirty="0">
                <a:solidFill>
                  <a:srgbClr val="202020"/>
                </a:solidFill>
                <a:latin typeface="Microsoft Sans Serif"/>
                <a:cs typeface="Microsoft Sans Serif"/>
              </a:rPr>
              <a:t>(t</a:t>
            </a:r>
            <a:r>
              <a:rPr sz="1467" spc="80" dirty="0">
                <a:solidFill>
                  <a:srgbClr val="202020"/>
                </a:solidFill>
                <a:latin typeface="Microsoft Sans Serif"/>
                <a:cs typeface="Microsoft Sans Serif"/>
              </a:rPr>
              <a:t>i</a:t>
            </a:r>
            <a:r>
              <a:rPr sz="1467" spc="-13" dirty="0">
                <a:solidFill>
                  <a:srgbClr val="202020"/>
                </a:solidFill>
                <a:latin typeface="Microsoft Sans Serif"/>
                <a:cs typeface="Microsoft Sans Serif"/>
              </a:rPr>
              <a:t>ga)</a:t>
            </a:r>
            <a:r>
              <a:rPr sz="1467" spc="-87" dirty="0">
                <a:solidFill>
                  <a:srgbClr val="202020"/>
                </a:solidFill>
                <a:latin typeface="Microsoft Sans Serif"/>
                <a:cs typeface="Microsoft Sans Serif"/>
              </a:rPr>
              <a:t> </a:t>
            </a:r>
            <a:r>
              <a:rPr sz="1467" spc="-113" dirty="0">
                <a:solidFill>
                  <a:srgbClr val="202020"/>
                </a:solidFill>
                <a:latin typeface="Microsoft Sans Serif"/>
                <a:cs typeface="Microsoft Sans Serif"/>
              </a:rPr>
              <a:t>F</a:t>
            </a:r>
            <a:r>
              <a:rPr sz="1467" spc="-40" dirty="0">
                <a:solidFill>
                  <a:srgbClr val="202020"/>
                </a:solidFill>
                <a:latin typeface="Microsoft Sans Serif"/>
                <a:cs typeface="Microsoft Sans Serif"/>
              </a:rPr>
              <a:t>as</a:t>
            </a:r>
            <a:r>
              <a:rPr sz="1467" spc="-60" dirty="0">
                <a:solidFill>
                  <a:srgbClr val="202020"/>
                </a:solidFill>
                <a:latin typeface="Microsoft Sans Serif"/>
                <a:cs typeface="Microsoft Sans Serif"/>
              </a:rPr>
              <a:t>e</a:t>
            </a:r>
            <a:r>
              <a:rPr sz="1467" spc="-47" dirty="0">
                <a:solidFill>
                  <a:srgbClr val="202020"/>
                </a:solidFill>
                <a:latin typeface="Microsoft Sans Serif"/>
                <a:cs typeface="Microsoft Sans Serif"/>
              </a:rPr>
              <a:t>:</a:t>
            </a:r>
            <a:endParaRPr sz="1467" dirty="0">
              <a:latin typeface="Microsoft Sans Serif"/>
              <a:cs typeface="Microsoft Sans Serif"/>
            </a:endParaRPr>
          </a:p>
        </p:txBody>
      </p:sp>
      <p:sp>
        <p:nvSpPr>
          <p:cNvPr id="22" name="object 22"/>
          <p:cNvSpPr txBox="1"/>
          <p:nvPr/>
        </p:nvSpPr>
        <p:spPr>
          <a:xfrm>
            <a:off x="1085224" y="1716438"/>
            <a:ext cx="3611033" cy="1038939"/>
          </a:xfrm>
          <a:prstGeom prst="rect">
            <a:avLst/>
          </a:prstGeom>
        </p:spPr>
        <p:txBody>
          <a:bodyPr vert="horz" wrap="square" lIns="0" tIns="129540" rIns="0" bIns="0" rtlCol="0">
            <a:spAutoFit/>
          </a:bodyPr>
          <a:lstStyle/>
          <a:p>
            <a:pPr marL="349665" indent="-333578">
              <a:spcBef>
                <a:spcPts val="1020"/>
              </a:spcBef>
              <a:buAutoNum type="alphaLcPeriod"/>
              <a:tabLst>
                <a:tab pos="349665" algn="l"/>
                <a:tab pos="350511" algn="l"/>
              </a:tabLst>
            </a:pPr>
            <a:r>
              <a:rPr sz="1467" spc="-120" dirty="0">
                <a:solidFill>
                  <a:srgbClr val="202020"/>
                </a:solidFill>
                <a:latin typeface="Microsoft Sans Serif"/>
                <a:cs typeface="Microsoft Sans Serif"/>
              </a:rPr>
              <a:t>F</a:t>
            </a:r>
            <a:r>
              <a:rPr sz="1467" spc="-40" dirty="0">
                <a:solidFill>
                  <a:srgbClr val="202020"/>
                </a:solidFill>
                <a:latin typeface="Microsoft Sans Serif"/>
                <a:cs typeface="Microsoft Sans Serif"/>
              </a:rPr>
              <a:t>ase</a:t>
            </a:r>
            <a:r>
              <a:rPr sz="1467" spc="-87" dirty="0">
                <a:solidFill>
                  <a:srgbClr val="202020"/>
                </a:solidFill>
                <a:latin typeface="Microsoft Sans Serif"/>
                <a:cs typeface="Microsoft Sans Serif"/>
              </a:rPr>
              <a:t> </a:t>
            </a:r>
            <a:r>
              <a:rPr sz="1467" spc="-7" dirty="0">
                <a:solidFill>
                  <a:srgbClr val="202020"/>
                </a:solidFill>
                <a:latin typeface="Microsoft Sans Serif"/>
                <a:cs typeface="Microsoft Sans Serif"/>
              </a:rPr>
              <a:t>A</a:t>
            </a:r>
            <a:r>
              <a:rPr sz="1467" spc="-60" dirty="0">
                <a:solidFill>
                  <a:srgbClr val="202020"/>
                </a:solidFill>
                <a:latin typeface="Microsoft Sans Serif"/>
                <a:cs typeface="Microsoft Sans Serif"/>
              </a:rPr>
              <a:t> </a:t>
            </a:r>
            <a:r>
              <a:rPr sz="1467" spc="60" dirty="0">
                <a:solidFill>
                  <a:srgbClr val="202020"/>
                </a:solidFill>
                <a:latin typeface="Microsoft Sans Serif"/>
                <a:cs typeface="Microsoft Sans Serif"/>
              </a:rPr>
              <a:t>untuk</a:t>
            </a:r>
            <a:r>
              <a:rPr sz="1467" spc="-73" dirty="0">
                <a:solidFill>
                  <a:srgbClr val="202020"/>
                </a:solidFill>
                <a:latin typeface="Microsoft Sans Serif"/>
                <a:cs typeface="Microsoft Sans Serif"/>
              </a:rPr>
              <a:t> </a:t>
            </a:r>
            <a:r>
              <a:rPr sz="1467" spc="-27" dirty="0">
                <a:solidFill>
                  <a:srgbClr val="202020"/>
                </a:solidFill>
                <a:latin typeface="Microsoft Sans Serif"/>
                <a:cs typeface="Microsoft Sans Serif"/>
              </a:rPr>
              <a:t>K</a:t>
            </a:r>
            <a:r>
              <a:rPr sz="1467" spc="-3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67" dirty="0">
                <a:solidFill>
                  <a:srgbClr val="202020"/>
                </a:solidFill>
                <a:latin typeface="Microsoft Sans Serif"/>
                <a:cs typeface="Microsoft Sans Serif"/>
              </a:rPr>
              <a:t>as</a:t>
            </a:r>
            <a:r>
              <a:rPr sz="1467" spc="-93" dirty="0">
                <a:solidFill>
                  <a:srgbClr val="202020"/>
                </a:solidFill>
                <a:latin typeface="Microsoft Sans Serif"/>
                <a:cs typeface="Microsoft Sans Serif"/>
              </a:rPr>
              <a:t> </a:t>
            </a:r>
            <a:r>
              <a:rPr sz="1467" spc="-13" dirty="0">
                <a:solidFill>
                  <a:srgbClr val="202020"/>
                </a:solidFill>
                <a:latin typeface="Microsoft Sans Serif"/>
                <a:cs typeface="Microsoft Sans Serif"/>
              </a:rPr>
              <a:t>I</a:t>
            </a:r>
            <a:r>
              <a:rPr sz="1467" spc="-53" dirty="0">
                <a:solidFill>
                  <a:srgbClr val="202020"/>
                </a:solidFill>
                <a:latin typeface="Microsoft Sans Serif"/>
                <a:cs typeface="Microsoft Sans Serif"/>
              </a:rPr>
              <a:t> </a:t>
            </a:r>
            <a:r>
              <a:rPr sz="1467" spc="40" dirty="0">
                <a:solidFill>
                  <a:srgbClr val="202020"/>
                </a:solidFill>
                <a:latin typeface="Microsoft Sans Serif"/>
                <a:cs typeface="Microsoft Sans Serif"/>
              </a:rPr>
              <a:t>d</a:t>
            </a:r>
            <a:r>
              <a:rPr sz="1467" spc="-13" dirty="0">
                <a:solidFill>
                  <a:srgbClr val="202020"/>
                </a:solidFill>
                <a:latin typeface="Microsoft Sans Serif"/>
                <a:cs typeface="Microsoft Sans Serif"/>
              </a:rPr>
              <a:t>an</a:t>
            </a:r>
            <a:r>
              <a:rPr sz="1467" spc="-60" dirty="0">
                <a:solidFill>
                  <a:srgbClr val="202020"/>
                </a:solidFill>
                <a:latin typeface="Microsoft Sans Serif"/>
                <a:cs typeface="Microsoft Sans Serif"/>
              </a:rPr>
              <a:t> </a:t>
            </a:r>
            <a:r>
              <a:rPr sz="1467" spc="-27" dirty="0">
                <a:solidFill>
                  <a:srgbClr val="202020"/>
                </a:solidFill>
                <a:latin typeface="Microsoft Sans Serif"/>
                <a:cs typeface="Microsoft Sans Serif"/>
              </a:rPr>
              <a:t>K</a:t>
            </a:r>
            <a:r>
              <a:rPr sz="1467" spc="-3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67" dirty="0">
                <a:solidFill>
                  <a:srgbClr val="202020"/>
                </a:solidFill>
                <a:latin typeface="Microsoft Sans Serif"/>
                <a:cs typeface="Microsoft Sans Serif"/>
              </a:rPr>
              <a:t>as</a:t>
            </a:r>
            <a:r>
              <a:rPr sz="1467" spc="-87" dirty="0">
                <a:solidFill>
                  <a:srgbClr val="202020"/>
                </a:solidFill>
                <a:latin typeface="Microsoft Sans Serif"/>
                <a:cs typeface="Microsoft Sans Serif"/>
              </a:rPr>
              <a:t> </a:t>
            </a:r>
            <a:r>
              <a:rPr sz="1467" spc="-13" dirty="0">
                <a:solidFill>
                  <a:srgbClr val="202020"/>
                </a:solidFill>
                <a:latin typeface="Microsoft Sans Serif"/>
                <a:cs typeface="Microsoft Sans Serif"/>
              </a:rPr>
              <a:t>II</a:t>
            </a:r>
            <a:r>
              <a:rPr sz="1467" spc="-47" dirty="0">
                <a:solidFill>
                  <a:srgbClr val="202020"/>
                </a:solidFill>
                <a:latin typeface="Microsoft Sans Serif"/>
                <a:cs typeface="Microsoft Sans Serif"/>
              </a:rPr>
              <a:t>;</a:t>
            </a:r>
            <a:endParaRPr sz="1467">
              <a:latin typeface="Microsoft Sans Serif"/>
              <a:cs typeface="Microsoft Sans Serif"/>
            </a:endParaRPr>
          </a:p>
          <a:p>
            <a:pPr marL="349665" indent="-333578">
              <a:spcBef>
                <a:spcPts val="880"/>
              </a:spcBef>
              <a:buAutoNum type="alphaLcPeriod"/>
              <a:tabLst>
                <a:tab pos="349665" algn="l"/>
                <a:tab pos="350511" algn="l"/>
              </a:tabLst>
            </a:pPr>
            <a:r>
              <a:rPr sz="1467" spc="-113" dirty="0">
                <a:solidFill>
                  <a:srgbClr val="202020"/>
                </a:solidFill>
                <a:latin typeface="Microsoft Sans Serif"/>
                <a:cs typeface="Microsoft Sans Serif"/>
              </a:rPr>
              <a:t>F</a:t>
            </a:r>
            <a:r>
              <a:rPr sz="1467" spc="-40" dirty="0">
                <a:solidFill>
                  <a:srgbClr val="202020"/>
                </a:solidFill>
                <a:latin typeface="Microsoft Sans Serif"/>
                <a:cs typeface="Microsoft Sans Serif"/>
              </a:rPr>
              <a:t>ase</a:t>
            </a:r>
            <a:r>
              <a:rPr sz="1467" spc="-80" dirty="0">
                <a:solidFill>
                  <a:srgbClr val="202020"/>
                </a:solidFill>
                <a:latin typeface="Microsoft Sans Serif"/>
                <a:cs typeface="Microsoft Sans Serif"/>
              </a:rPr>
              <a:t> </a:t>
            </a:r>
            <a:r>
              <a:rPr sz="1467" spc="-33" dirty="0">
                <a:solidFill>
                  <a:srgbClr val="202020"/>
                </a:solidFill>
                <a:latin typeface="Microsoft Sans Serif"/>
                <a:cs typeface="Microsoft Sans Serif"/>
              </a:rPr>
              <a:t>B</a:t>
            </a:r>
            <a:r>
              <a:rPr sz="1467" spc="-47" dirty="0">
                <a:solidFill>
                  <a:srgbClr val="202020"/>
                </a:solidFill>
                <a:latin typeface="Microsoft Sans Serif"/>
                <a:cs typeface="Microsoft Sans Serif"/>
              </a:rPr>
              <a:t> </a:t>
            </a:r>
            <a:r>
              <a:rPr sz="1467" spc="27" dirty="0">
                <a:solidFill>
                  <a:srgbClr val="202020"/>
                </a:solidFill>
                <a:latin typeface="Microsoft Sans Serif"/>
                <a:cs typeface="Microsoft Sans Serif"/>
              </a:rPr>
              <a:t>un</a:t>
            </a:r>
            <a:r>
              <a:rPr sz="1467" spc="80" dirty="0">
                <a:solidFill>
                  <a:srgbClr val="202020"/>
                </a:solidFill>
                <a:latin typeface="Microsoft Sans Serif"/>
                <a:cs typeface="Microsoft Sans Serif"/>
              </a:rPr>
              <a:t>tuk</a:t>
            </a:r>
            <a:r>
              <a:rPr sz="1467" spc="-67" dirty="0">
                <a:solidFill>
                  <a:srgbClr val="202020"/>
                </a:solidFill>
                <a:latin typeface="Microsoft Sans Serif"/>
                <a:cs typeface="Microsoft Sans Serif"/>
              </a:rPr>
              <a:t> </a:t>
            </a:r>
            <a:r>
              <a:rPr sz="1467" spc="-27" dirty="0">
                <a:solidFill>
                  <a:srgbClr val="202020"/>
                </a:solidFill>
                <a:latin typeface="Microsoft Sans Serif"/>
                <a:cs typeface="Microsoft Sans Serif"/>
              </a:rPr>
              <a:t>K</a:t>
            </a:r>
            <a:r>
              <a:rPr sz="1467" spc="-3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67" dirty="0">
                <a:solidFill>
                  <a:srgbClr val="202020"/>
                </a:solidFill>
                <a:latin typeface="Microsoft Sans Serif"/>
                <a:cs typeface="Microsoft Sans Serif"/>
              </a:rPr>
              <a:t>as</a:t>
            </a:r>
            <a:r>
              <a:rPr sz="1467" spc="-87" dirty="0">
                <a:solidFill>
                  <a:srgbClr val="202020"/>
                </a:solidFill>
                <a:latin typeface="Microsoft Sans Serif"/>
                <a:cs typeface="Microsoft Sans Serif"/>
              </a:rPr>
              <a:t> </a:t>
            </a:r>
            <a:r>
              <a:rPr sz="1467" spc="-13" dirty="0">
                <a:solidFill>
                  <a:srgbClr val="202020"/>
                </a:solidFill>
                <a:latin typeface="Microsoft Sans Serif"/>
                <a:cs typeface="Microsoft Sans Serif"/>
              </a:rPr>
              <a:t>III</a:t>
            </a:r>
            <a:r>
              <a:rPr sz="1467" spc="-53" dirty="0">
                <a:solidFill>
                  <a:srgbClr val="202020"/>
                </a:solidFill>
                <a:latin typeface="Microsoft Sans Serif"/>
                <a:cs typeface="Microsoft Sans Serif"/>
              </a:rPr>
              <a:t> </a:t>
            </a:r>
            <a:r>
              <a:rPr sz="1467" spc="7" dirty="0">
                <a:solidFill>
                  <a:srgbClr val="202020"/>
                </a:solidFill>
                <a:latin typeface="Microsoft Sans Serif"/>
                <a:cs typeface="Microsoft Sans Serif"/>
              </a:rPr>
              <a:t>dan</a:t>
            </a:r>
            <a:r>
              <a:rPr sz="1467" spc="-60" dirty="0">
                <a:solidFill>
                  <a:srgbClr val="202020"/>
                </a:solidFill>
                <a:latin typeface="Microsoft Sans Serif"/>
                <a:cs typeface="Microsoft Sans Serif"/>
              </a:rPr>
              <a:t> </a:t>
            </a:r>
            <a:r>
              <a:rPr sz="1467" spc="-27" dirty="0">
                <a:solidFill>
                  <a:srgbClr val="202020"/>
                </a:solidFill>
                <a:latin typeface="Microsoft Sans Serif"/>
                <a:cs typeface="Microsoft Sans Serif"/>
              </a:rPr>
              <a:t>K</a:t>
            </a:r>
            <a:r>
              <a:rPr sz="1467" spc="-3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67" dirty="0">
                <a:solidFill>
                  <a:srgbClr val="202020"/>
                </a:solidFill>
                <a:latin typeface="Microsoft Sans Serif"/>
                <a:cs typeface="Microsoft Sans Serif"/>
              </a:rPr>
              <a:t>as</a:t>
            </a:r>
            <a:r>
              <a:rPr sz="1467" spc="-100" dirty="0">
                <a:solidFill>
                  <a:srgbClr val="202020"/>
                </a:solidFill>
                <a:latin typeface="Microsoft Sans Serif"/>
                <a:cs typeface="Microsoft Sans Serif"/>
              </a:rPr>
              <a:t> </a:t>
            </a:r>
            <a:r>
              <a:rPr sz="1467" spc="-13" dirty="0">
                <a:solidFill>
                  <a:srgbClr val="202020"/>
                </a:solidFill>
                <a:latin typeface="Microsoft Sans Serif"/>
                <a:cs typeface="Microsoft Sans Serif"/>
              </a:rPr>
              <a:t>IV</a:t>
            </a:r>
            <a:r>
              <a:rPr sz="1467" spc="-47" dirty="0">
                <a:solidFill>
                  <a:srgbClr val="202020"/>
                </a:solidFill>
                <a:latin typeface="Microsoft Sans Serif"/>
                <a:cs typeface="Microsoft Sans Serif"/>
              </a:rPr>
              <a:t>;</a:t>
            </a:r>
            <a:r>
              <a:rPr sz="1467" spc="-53" dirty="0">
                <a:solidFill>
                  <a:srgbClr val="202020"/>
                </a:solidFill>
                <a:latin typeface="Microsoft Sans Serif"/>
                <a:cs typeface="Microsoft Sans Serif"/>
              </a:rPr>
              <a:t> </a:t>
            </a:r>
            <a:r>
              <a:rPr sz="1467" spc="7" dirty="0">
                <a:solidFill>
                  <a:srgbClr val="202020"/>
                </a:solidFill>
                <a:latin typeface="Microsoft Sans Serif"/>
                <a:cs typeface="Microsoft Sans Serif"/>
              </a:rPr>
              <a:t>dan</a:t>
            </a:r>
            <a:endParaRPr sz="1467">
              <a:latin typeface="Microsoft Sans Serif"/>
              <a:cs typeface="Microsoft Sans Serif"/>
            </a:endParaRPr>
          </a:p>
          <a:p>
            <a:pPr marL="349665" indent="-333578">
              <a:spcBef>
                <a:spcPts val="880"/>
              </a:spcBef>
              <a:buAutoNum type="alphaLcPeriod"/>
              <a:tabLst>
                <a:tab pos="349665" algn="l"/>
                <a:tab pos="350511" algn="l"/>
              </a:tabLst>
            </a:pPr>
            <a:r>
              <a:rPr sz="1467" spc="-113" dirty="0">
                <a:solidFill>
                  <a:srgbClr val="202020"/>
                </a:solidFill>
                <a:latin typeface="Microsoft Sans Serif"/>
                <a:cs typeface="Microsoft Sans Serif"/>
              </a:rPr>
              <a:t>F</a:t>
            </a:r>
            <a:r>
              <a:rPr sz="1467" spc="-40" dirty="0">
                <a:solidFill>
                  <a:srgbClr val="202020"/>
                </a:solidFill>
                <a:latin typeface="Microsoft Sans Serif"/>
                <a:cs typeface="Microsoft Sans Serif"/>
              </a:rPr>
              <a:t>ase</a:t>
            </a:r>
            <a:r>
              <a:rPr sz="1467" spc="-80" dirty="0">
                <a:solidFill>
                  <a:srgbClr val="202020"/>
                </a:solidFill>
                <a:latin typeface="Microsoft Sans Serif"/>
                <a:cs typeface="Microsoft Sans Serif"/>
              </a:rPr>
              <a:t> </a:t>
            </a:r>
            <a:r>
              <a:rPr sz="1467" spc="-147" dirty="0">
                <a:solidFill>
                  <a:srgbClr val="202020"/>
                </a:solidFill>
                <a:latin typeface="Microsoft Sans Serif"/>
                <a:cs typeface="Microsoft Sans Serif"/>
              </a:rPr>
              <a:t>C</a:t>
            </a:r>
            <a:r>
              <a:rPr sz="1467" spc="-60" dirty="0">
                <a:solidFill>
                  <a:srgbClr val="202020"/>
                </a:solidFill>
                <a:latin typeface="Microsoft Sans Serif"/>
                <a:cs typeface="Microsoft Sans Serif"/>
              </a:rPr>
              <a:t> </a:t>
            </a:r>
            <a:r>
              <a:rPr sz="1467" spc="27" dirty="0">
                <a:solidFill>
                  <a:srgbClr val="202020"/>
                </a:solidFill>
                <a:latin typeface="Microsoft Sans Serif"/>
                <a:cs typeface="Microsoft Sans Serif"/>
              </a:rPr>
              <a:t>un</a:t>
            </a:r>
            <a:r>
              <a:rPr sz="1467" spc="80" dirty="0">
                <a:solidFill>
                  <a:srgbClr val="202020"/>
                </a:solidFill>
                <a:latin typeface="Microsoft Sans Serif"/>
                <a:cs typeface="Microsoft Sans Serif"/>
              </a:rPr>
              <a:t>tuk</a:t>
            </a:r>
            <a:r>
              <a:rPr sz="1467" spc="-53" dirty="0">
                <a:solidFill>
                  <a:srgbClr val="202020"/>
                </a:solidFill>
                <a:latin typeface="Microsoft Sans Serif"/>
                <a:cs typeface="Microsoft Sans Serif"/>
              </a:rPr>
              <a:t> </a:t>
            </a:r>
            <a:r>
              <a:rPr sz="1467" spc="-27" dirty="0">
                <a:solidFill>
                  <a:srgbClr val="202020"/>
                </a:solidFill>
                <a:latin typeface="Microsoft Sans Serif"/>
                <a:cs typeface="Microsoft Sans Serif"/>
              </a:rPr>
              <a:t>K</a:t>
            </a:r>
            <a:r>
              <a:rPr sz="1467" spc="-3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67" dirty="0">
                <a:solidFill>
                  <a:srgbClr val="202020"/>
                </a:solidFill>
                <a:latin typeface="Microsoft Sans Serif"/>
                <a:cs typeface="Microsoft Sans Serif"/>
              </a:rPr>
              <a:t>as</a:t>
            </a:r>
            <a:r>
              <a:rPr sz="1467" spc="-87" dirty="0">
                <a:solidFill>
                  <a:srgbClr val="202020"/>
                </a:solidFill>
                <a:latin typeface="Microsoft Sans Serif"/>
                <a:cs typeface="Microsoft Sans Serif"/>
              </a:rPr>
              <a:t> </a:t>
            </a:r>
            <a:r>
              <a:rPr sz="1467" spc="-13" dirty="0">
                <a:solidFill>
                  <a:srgbClr val="202020"/>
                </a:solidFill>
                <a:latin typeface="Microsoft Sans Serif"/>
                <a:cs typeface="Microsoft Sans Serif"/>
              </a:rPr>
              <a:t>V</a:t>
            </a:r>
            <a:r>
              <a:rPr sz="1467" spc="-60" dirty="0">
                <a:solidFill>
                  <a:srgbClr val="202020"/>
                </a:solidFill>
                <a:latin typeface="Microsoft Sans Serif"/>
                <a:cs typeface="Microsoft Sans Serif"/>
              </a:rPr>
              <a:t> </a:t>
            </a:r>
            <a:r>
              <a:rPr sz="1467" spc="7" dirty="0">
                <a:solidFill>
                  <a:srgbClr val="202020"/>
                </a:solidFill>
                <a:latin typeface="Microsoft Sans Serif"/>
                <a:cs typeface="Microsoft Sans Serif"/>
              </a:rPr>
              <a:t>dan</a:t>
            </a:r>
            <a:r>
              <a:rPr sz="1467" spc="-60" dirty="0">
                <a:solidFill>
                  <a:srgbClr val="202020"/>
                </a:solidFill>
                <a:latin typeface="Microsoft Sans Serif"/>
                <a:cs typeface="Microsoft Sans Serif"/>
              </a:rPr>
              <a:t> </a:t>
            </a:r>
            <a:r>
              <a:rPr sz="1467" spc="-27" dirty="0">
                <a:solidFill>
                  <a:srgbClr val="202020"/>
                </a:solidFill>
                <a:latin typeface="Microsoft Sans Serif"/>
                <a:cs typeface="Microsoft Sans Serif"/>
              </a:rPr>
              <a:t>K</a:t>
            </a:r>
            <a:r>
              <a:rPr sz="1467" spc="-3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67" dirty="0">
                <a:solidFill>
                  <a:srgbClr val="202020"/>
                </a:solidFill>
                <a:latin typeface="Microsoft Sans Serif"/>
                <a:cs typeface="Microsoft Sans Serif"/>
              </a:rPr>
              <a:t>as</a:t>
            </a:r>
            <a:r>
              <a:rPr sz="1467" spc="-87" dirty="0">
                <a:solidFill>
                  <a:srgbClr val="202020"/>
                </a:solidFill>
                <a:latin typeface="Microsoft Sans Serif"/>
                <a:cs typeface="Microsoft Sans Serif"/>
              </a:rPr>
              <a:t> </a:t>
            </a:r>
            <a:r>
              <a:rPr sz="1467" spc="-13" dirty="0">
                <a:solidFill>
                  <a:srgbClr val="202020"/>
                </a:solidFill>
                <a:latin typeface="Microsoft Sans Serif"/>
                <a:cs typeface="Microsoft Sans Serif"/>
              </a:rPr>
              <a:t>VI</a:t>
            </a:r>
            <a:r>
              <a:rPr sz="1467" spc="-47" dirty="0">
                <a:solidFill>
                  <a:srgbClr val="202020"/>
                </a:solidFill>
                <a:latin typeface="Microsoft Sans Serif"/>
                <a:cs typeface="Microsoft Sans Serif"/>
              </a:rPr>
              <a:t>.</a:t>
            </a:r>
            <a:endParaRPr sz="1467">
              <a:latin typeface="Microsoft Sans Serif"/>
              <a:cs typeface="Microsoft Sans Serif"/>
            </a:endParaRPr>
          </a:p>
        </p:txBody>
      </p:sp>
      <p:sp>
        <p:nvSpPr>
          <p:cNvPr id="23" name="object 23"/>
          <p:cNvSpPr txBox="1"/>
          <p:nvPr/>
        </p:nvSpPr>
        <p:spPr>
          <a:xfrm>
            <a:off x="694012" y="2938714"/>
            <a:ext cx="4755727" cy="1329061"/>
          </a:xfrm>
          <a:prstGeom prst="rect">
            <a:avLst/>
          </a:prstGeom>
        </p:spPr>
        <p:txBody>
          <a:bodyPr vert="horz" wrap="square" lIns="0" tIns="16933" rIns="0" bIns="0" rtlCol="0">
            <a:spAutoFit/>
          </a:bodyPr>
          <a:lstStyle/>
          <a:p>
            <a:pPr marL="16933" marR="6773" algn="just">
              <a:lnSpc>
                <a:spcPct val="150100"/>
              </a:lnSpc>
              <a:spcBef>
                <a:spcPts val="133"/>
              </a:spcBef>
            </a:pPr>
            <a:r>
              <a:rPr sz="1467" spc="-13" dirty="0">
                <a:solidFill>
                  <a:srgbClr val="202020"/>
                </a:solidFill>
                <a:latin typeface="Microsoft Sans Serif"/>
                <a:cs typeface="Microsoft Sans Serif"/>
              </a:rPr>
              <a:t>Satuan</a:t>
            </a:r>
            <a:r>
              <a:rPr sz="1467" spc="-7" dirty="0">
                <a:solidFill>
                  <a:srgbClr val="202020"/>
                </a:solidFill>
                <a:latin typeface="Microsoft Sans Serif"/>
                <a:cs typeface="Microsoft Sans Serif"/>
              </a:rPr>
              <a:t> </a:t>
            </a:r>
            <a:r>
              <a:rPr sz="1467" spc="20" dirty="0">
                <a:solidFill>
                  <a:srgbClr val="202020"/>
                </a:solidFill>
                <a:latin typeface="Microsoft Sans Serif"/>
                <a:cs typeface="Microsoft Sans Serif"/>
              </a:rPr>
              <a:t>pendidikan</a:t>
            </a:r>
            <a:r>
              <a:rPr sz="1467" spc="27" dirty="0">
                <a:solidFill>
                  <a:srgbClr val="202020"/>
                </a:solidFill>
                <a:latin typeface="Microsoft Sans Serif"/>
                <a:cs typeface="Microsoft Sans Serif"/>
              </a:rPr>
              <a:t> </a:t>
            </a:r>
            <a:r>
              <a:rPr sz="1467" spc="-7" dirty="0">
                <a:solidFill>
                  <a:srgbClr val="202020"/>
                </a:solidFill>
                <a:latin typeface="Microsoft Sans Serif"/>
                <a:cs typeface="Microsoft Sans Serif"/>
              </a:rPr>
              <a:t>SD/MI</a:t>
            </a:r>
            <a:r>
              <a:rPr sz="1467" dirty="0">
                <a:solidFill>
                  <a:srgbClr val="202020"/>
                </a:solidFill>
                <a:latin typeface="Microsoft Sans Serif"/>
                <a:cs typeface="Microsoft Sans Serif"/>
              </a:rPr>
              <a:t> </a:t>
            </a:r>
            <a:r>
              <a:rPr sz="1467" spc="33" dirty="0">
                <a:solidFill>
                  <a:srgbClr val="202020"/>
                </a:solidFill>
                <a:latin typeface="Microsoft Sans Serif"/>
                <a:cs typeface="Microsoft Sans Serif"/>
              </a:rPr>
              <a:t>dapat</a:t>
            </a:r>
            <a:r>
              <a:rPr sz="1467" spc="40" dirty="0">
                <a:solidFill>
                  <a:srgbClr val="202020"/>
                </a:solidFill>
                <a:latin typeface="Microsoft Sans Serif"/>
                <a:cs typeface="Microsoft Sans Serif"/>
              </a:rPr>
              <a:t> </a:t>
            </a:r>
            <a:r>
              <a:rPr sz="1467" spc="7" dirty="0">
                <a:solidFill>
                  <a:srgbClr val="202020"/>
                </a:solidFill>
                <a:latin typeface="Microsoft Sans Serif"/>
                <a:cs typeface="Microsoft Sans Serif"/>
              </a:rPr>
              <a:t>mengorganisasikan </a:t>
            </a:r>
            <a:r>
              <a:rPr sz="1467" spc="13" dirty="0">
                <a:solidFill>
                  <a:srgbClr val="202020"/>
                </a:solidFill>
                <a:latin typeface="Microsoft Sans Serif"/>
                <a:cs typeface="Microsoft Sans Serif"/>
              </a:rPr>
              <a:t> </a:t>
            </a:r>
            <a:r>
              <a:rPr sz="1467" spc="33" dirty="0">
                <a:solidFill>
                  <a:srgbClr val="202020"/>
                </a:solidFill>
                <a:latin typeface="Microsoft Sans Serif"/>
                <a:cs typeface="Microsoft Sans Serif"/>
              </a:rPr>
              <a:t>muatan </a:t>
            </a:r>
            <a:r>
              <a:rPr sz="1467" spc="13" dirty="0">
                <a:solidFill>
                  <a:srgbClr val="202020"/>
                </a:solidFill>
                <a:latin typeface="Microsoft Sans Serif"/>
                <a:cs typeface="Microsoft Sans Serif"/>
              </a:rPr>
              <a:t>pembelajaran menggunakan </a:t>
            </a:r>
            <a:r>
              <a:rPr sz="1467" spc="27" dirty="0">
                <a:solidFill>
                  <a:srgbClr val="202020"/>
                </a:solidFill>
                <a:latin typeface="Microsoft Sans Serif"/>
                <a:cs typeface="Microsoft Sans Serif"/>
              </a:rPr>
              <a:t>pendekatan </a:t>
            </a:r>
            <a:r>
              <a:rPr sz="1467" spc="33" dirty="0">
                <a:solidFill>
                  <a:srgbClr val="202020"/>
                </a:solidFill>
                <a:latin typeface="Microsoft Sans Serif"/>
                <a:cs typeface="Microsoft Sans Serif"/>
              </a:rPr>
              <a:t>mata </a:t>
            </a:r>
            <a:r>
              <a:rPr sz="1467" spc="40" dirty="0">
                <a:solidFill>
                  <a:srgbClr val="202020"/>
                </a:solidFill>
                <a:latin typeface="Microsoft Sans Serif"/>
                <a:cs typeface="Microsoft Sans Serif"/>
              </a:rPr>
              <a:t> </a:t>
            </a:r>
            <a:r>
              <a:rPr sz="1467" spc="7" dirty="0">
                <a:solidFill>
                  <a:srgbClr val="202020"/>
                </a:solidFill>
                <a:latin typeface="Microsoft Sans Serif"/>
                <a:cs typeface="Microsoft Sans Serif"/>
              </a:rPr>
              <a:t>pelajaran </a:t>
            </a:r>
            <a:r>
              <a:rPr sz="1467" spc="20" dirty="0">
                <a:solidFill>
                  <a:srgbClr val="202020"/>
                </a:solidFill>
                <a:latin typeface="Microsoft Sans Serif"/>
                <a:cs typeface="Microsoft Sans Serif"/>
              </a:rPr>
              <a:t>atau </a:t>
            </a:r>
            <a:r>
              <a:rPr sz="1467" spc="40" dirty="0">
                <a:solidFill>
                  <a:srgbClr val="202020"/>
                </a:solidFill>
                <a:latin typeface="Microsoft Sans Serif"/>
                <a:cs typeface="Microsoft Sans Serif"/>
              </a:rPr>
              <a:t>tematik. </a:t>
            </a:r>
            <a:r>
              <a:rPr sz="1467" spc="20" dirty="0">
                <a:solidFill>
                  <a:srgbClr val="202020"/>
                </a:solidFill>
                <a:latin typeface="Microsoft Sans Serif"/>
                <a:cs typeface="Microsoft Sans Serif"/>
              </a:rPr>
              <a:t>Proporsi </a:t>
            </a:r>
            <a:r>
              <a:rPr sz="1467" spc="13" dirty="0">
                <a:solidFill>
                  <a:srgbClr val="202020"/>
                </a:solidFill>
                <a:latin typeface="Microsoft Sans Serif"/>
                <a:cs typeface="Microsoft Sans Serif"/>
              </a:rPr>
              <a:t>beban belajar </a:t>
            </a:r>
            <a:r>
              <a:rPr sz="1467" spc="33" dirty="0">
                <a:solidFill>
                  <a:srgbClr val="202020"/>
                </a:solidFill>
                <a:latin typeface="Microsoft Sans Serif"/>
                <a:cs typeface="Microsoft Sans Serif"/>
              </a:rPr>
              <a:t>di </a:t>
            </a:r>
            <a:r>
              <a:rPr sz="1467" spc="-7" dirty="0">
                <a:solidFill>
                  <a:srgbClr val="202020"/>
                </a:solidFill>
                <a:latin typeface="Microsoft Sans Serif"/>
                <a:cs typeface="Microsoft Sans Serif"/>
              </a:rPr>
              <a:t>SD/MI </a:t>
            </a:r>
            <a:r>
              <a:rPr sz="1467" spc="-373" dirty="0">
                <a:solidFill>
                  <a:srgbClr val="202020"/>
                </a:solidFill>
                <a:latin typeface="Microsoft Sans Serif"/>
                <a:cs typeface="Microsoft Sans Serif"/>
              </a:rPr>
              <a:t> </a:t>
            </a:r>
            <a:r>
              <a:rPr sz="1467" spc="47" dirty="0">
                <a:solidFill>
                  <a:srgbClr val="202020"/>
                </a:solidFill>
                <a:latin typeface="Microsoft Sans Serif"/>
                <a:cs typeface="Microsoft Sans Serif"/>
              </a:rPr>
              <a:t>terbagi</a:t>
            </a:r>
            <a:r>
              <a:rPr sz="1467" spc="-80" dirty="0">
                <a:solidFill>
                  <a:srgbClr val="202020"/>
                </a:solidFill>
                <a:latin typeface="Microsoft Sans Serif"/>
                <a:cs typeface="Microsoft Sans Serif"/>
              </a:rPr>
              <a:t> </a:t>
            </a:r>
            <a:r>
              <a:rPr sz="1467" spc="20" dirty="0">
                <a:solidFill>
                  <a:srgbClr val="202020"/>
                </a:solidFill>
                <a:latin typeface="Microsoft Sans Serif"/>
                <a:cs typeface="Microsoft Sans Serif"/>
              </a:rPr>
              <a:t>menjadi</a:t>
            </a:r>
            <a:r>
              <a:rPr sz="1467" spc="-87" dirty="0">
                <a:solidFill>
                  <a:srgbClr val="202020"/>
                </a:solidFill>
                <a:latin typeface="Microsoft Sans Serif"/>
                <a:cs typeface="Microsoft Sans Serif"/>
              </a:rPr>
              <a:t> </a:t>
            </a:r>
            <a:r>
              <a:rPr sz="1467" spc="13" dirty="0">
                <a:solidFill>
                  <a:srgbClr val="202020"/>
                </a:solidFill>
                <a:latin typeface="Microsoft Sans Serif"/>
                <a:cs typeface="Microsoft Sans Serif"/>
              </a:rPr>
              <a:t>2</a:t>
            </a:r>
            <a:r>
              <a:rPr sz="1467" spc="-53" dirty="0">
                <a:solidFill>
                  <a:srgbClr val="202020"/>
                </a:solidFill>
                <a:latin typeface="Microsoft Sans Serif"/>
                <a:cs typeface="Microsoft Sans Serif"/>
              </a:rPr>
              <a:t> </a:t>
            </a:r>
            <a:r>
              <a:rPr sz="1467" spc="-7" dirty="0">
                <a:solidFill>
                  <a:srgbClr val="202020"/>
                </a:solidFill>
                <a:latin typeface="Microsoft Sans Serif"/>
                <a:cs typeface="Microsoft Sans Serif"/>
              </a:rPr>
              <a:t>(dua),</a:t>
            </a:r>
            <a:r>
              <a:rPr sz="1467" spc="-53" dirty="0">
                <a:solidFill>
                  <a:srgbClr val="202020"/>
                </a:solidFill>
                <a:latin typeface="Microsoft Sans Serif"/>
                <a:cs typeface="Microsoft Sans Serif"/>
              </a:rPr>
              <a:t> </a:t>
            </a:r>
            <a:r>
              <a:rPr sz="1467" spc="27" dirty="0">
                <a:solidFill>
                  <a:srgbClr val="202020"/>
                </a:solidFill>
                <a:latin typeface="Microsoft Sans Serif"/>
                <a:cs typeface="Microsoft Sans Serif"/>
              </a:rPr>
              <a:t>yaitu:</a:t>
            </a:r>
            <a:endParaRPr sz="1467" dirty="0">
              <a:latin typeface="Microsoft Sans Serif"/>
              <a:cs typeface="Microsoft Sans Serif"/>
            </a:endParaRPr>
          </a:p>
        </p:txBody>
      </p:sp>
      <p:sp>
        <p:nvSpPr>
          <p:cNvPr id="24" name="object 24"/>
          <p:cNvSpPr txBox="1"/>
          <p:nvPr/>
        </p:nvSpPr>
        <p:spPr>
          <a:xfrm>
            <a:off x="1085223" y="4400093"/>
            <a:ext cx="4605867" cy="1328996"/>
          </a:xfrm>
          <a:prstGeom prst="rect">
            <a:avLst/>
          </a:prstGeom>
        </p:spPr>
        <p:txBody>
          <a:bodyPr vert="horz" wrap="square" lIns="0" tIns="128693" rIns="0" bIns="0" rtlCol="0">
            <a:spAutoFit/>
          </a:bodyPr>
          <a:lstStyle/>
          <a:p>
            <a:pPr marL="469888" indent="-453802" algn="just">
              <a:spcBef>
                <a:spcPts val="1013"/>
              </a:spcBef>
              <a:buAutoNum type="alphaLcPeriod"/>
              <a:tabLst>
                <a:tab pos="470735" algn="l"/>
              </a:tabLst>
            </a:pPr>
            <a:r>
              <a:rPr sz="1467" spc="27" dirty="0">
                <a:solidFill>
                  <a:srgbClr val="202020"/>
                </a:solidFill>
                <a:latin typeface="Microsoft Sans Serif"/>
                <a:cs typeface="Microsoft Sans Serif"/>
              </a:rPr>
              <a:t>p</a:t>
            </a:r>
            <a:r>
              <a:rPr sz="1467" spc="13" dirty="0">
                <a:solidFill>
                  <a:srgbClr val="202020"/>
                </a:solidFill>
                <a:latin typeface="Microsoft Sans Serif"/>
                <a:cs typeface="Microsoft Sans Serif"/>
              </a:rPr>
              <a:t>e</a:t>
            </a:r>
            <a:r>
              <a:rPr sz="1467" spc="60" dirty="0">
                <a:solidFill>
                  <a:srgbClr val="202020"/>
                </a:solidFill>
                <a:latin typeface="Microsoft Sans Serif"/>
                <a:cs typeface="Microsoft Sans Serif"/>
              </a:rPr>
              <a:t>m</a:t>
            </a:r>
            <a:r>
              <a:rPr sz="1467" spc="27" dirty="0">
                <a:solidFill>
                  <a:srgbClr val="202020"/>
                </a:solidFill>
                <a:latin typeface="Microsoft Sans Serif"/>
                <a:cs typeface="Microsoft Sans Serif"/>
              </a:rPr>
              <a:t>b</a:t>
            </a:r>
            <a:r>
              <a:rPr sz="1467" spc="1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73" dirty="0">
                <a:solidFill>
                  <a:srgbClr val="202020"/>
                </a:solidFill>
                <a:latin typeface="Microsoft Sans Serif"/>
                <a:cs typeface="Microsoft Sans Serif"/>
              </a:rPr>
              <a:t>a</a:t>
            </a:r>
            <a:r>
              <a:rPr sz="1467" spc="40" dirty="0">
                <a:solidFill>
                  <a:srgbClr val="202020"/>
                </a:solidFill>
                <a:latin typeface="Microsoft Sans Serif"/>
                <a:cs typeface="Microsoft Sans Serif"/>
              </a:rPr>
              <a:t>j</a:t>
            </a:r>
            <a:r>
              <a:rPr sz="1467" spc="13" dirty="0">
                <a:solidFill>
                  <a:srgbClr val="202020"/>
                </a:solidFill>
                <a:latin typeface="Microsoft Sans Serif"/>
                <a:cs typeface="Microsoft Sans Serif"/>
              </a:rPr>
              <a:t>ar</a:t>
            </a:r>
            <a:r>
              <a:rPr sz="1467" spc="-13" dirty="0">
                <a:solidFill>
                  <a:srgbClr val="202020"/>
                </a:solidFill>
                <a:latin typeface="Microsoft Sans Serif"/>
                <a:cs typeface="Microsoft Sans Serif"/>
              </a:rPr>
              <a:t>an</a:t>
            </a:r>
            <a:r>
              <a:rPr sz="1467" spc="-93" dirty="0">
                <a:solidFill>
                  <a:srgbClr val="202020"/>
                </a:solidFill>
                <a:latin typeface="Microsoft Sans Serif"/>
                <a:cs typeface="Microsoft Sans Serif"/>
              </a:rPr>
              <a:t> </a:t>
            </a:r>
            <a:r>
              <a:rPr sz="1467" spc="53" dirty="0">
                <a:solidFill>
                  <a:srgbClr val="202020"/>
                </a:solidFill>
                <a:latin typeface="Microsoft Sans Serif"/>
                <a:cs typeface="Microsoft Sans Serif"/>
              </a:rPr>
              <a:t>i</a:t>
            </a:r>
            <a:r>
              <a:rPr sz="1467" spc="100" dirty="0">
                <a:solidFill>
                  <a:srgbClr val="202020"/>
                </a:solidFill>
                <a:latin typeface="Microsoft Sans Serif"/>
                <a:cs typeface="Microsoft Sans Serif"/>
              </a:rPr>
              <a:t>nt</a:t>
            </a:r>
            <a:r>
              <a:rPr sz="1467" spc="87" dirty="0">
                <a:solidFill>
                  <a:srgbClr val="202020"/>
                </a:solidFill>
                <a:latin typeface="Microsoft Sans Serif"/>
                <a:cs typeface="Microsoft Sans Serif"/>
              </a:rPr>
              <a:t>r</a:t>
            </a:r>
            <a:r>
              <a:rPr sz="1467" spc="-73" dirty="0">
                <a:solidFill>
                  <a:srgbClr val="202020"/>
                </a:solidFill>
                <a:latin typeface="Microsoft Sans Serif"/>
                <a:cs typeface="Microsoft Sans Serif"/>
              </a:rPr>
              <a:t>a</a:t>
            </a:r>
            <a:r>
              <a:rPr sz="1467" spc="53" dirty="0">
                <a:solidFill>
                  <a:srgbClr val="202020"/>
                </a:solidFill>
                <a:latin typeface="Microsoft Sans Serif"/>
                <a:cs typeface="Microsoft Sans Serif"/>
              </a:rPr>
              <a:t>ku</a:t>
            </a:r>
            <a:r>
              <a:rPr sz="1467" spc="27" dirty="0">
                <a:solidFill>
                  <a:srgbClr val="202020"/>
                </a:solidFill>
                <a:latin typeface="Microsoft Sans Serif"/>
                <a:cs typeface="Microsoft Sans Serif"/>
              </a:rPr>
              <a:t>r</a:t>
            </a:r>
            <a:r>
              <a:rPr sz="1467" spc="40" dirty="0">
                <a:solidFill>
                  <a:srgbClr val="202020"/>
                </a:solidFill>
                <a:latin typeface="Microsoft Sans Serif"/>
                <a:cs typeface="Microsoft Sans Serif"/>
              </a:rPr>
              <a:t>i</a:t>
            </a:r>
            <a:r>
              <a:rPr sz="1467" spc="27" dirty="0">
                <a:solidFill>
                  <a:srgbClr val="202020"/>
                </a:solidFill>
                <a:latin typeface="Microsoft Sans Serif"/>
                <a:cs typeface="Microsoft Sans Serif"/>
              </a:rPr>
              <a:t>kul</a:t>
            </a:r>
            <a:r>
              <a:rPr sz="1467" spc="33" dirty="0">
                <a:solidFill>
                  <a:srgbClr val="202020"/>
                </a:solidFill>
                <a:latin typeface="Microsoft Sans Serif"/>
                <a:cs typeface="Microsoft Sans Serif"/>
              </a:rPr>
              <a:t>e</a:t>
            </a:r>
            <a:r>
              <a:rPr sz="1467" spc="67" dirty="0">
                <a:solidFill>
                  <a:srgbClr val="202020"/>
                </a:solidFill>
                <a:latin typeface="Microsoft Sans Serif"/>
                <a:cs typeface="Microsoft Sans Serif"/>
              </a:rPr>
              <a:t>r</a:t>
            </a:r>
            <a:r>
              <a:rPr sz="1467" spc="-47" dirty="0">
                <a:solidFill>
                  <a:srgbClr val="202020"/>
                </a:solidFill>
                <a:latin typeface="Microsoft Sans Serif"/>
                <a:cs typeface="Microsoft Sans Serif"/>
              </a:rPr>
              <a:t>;</a:t>
            </a:r>
            <a:r>
              <a:rPr sz="1467" spc="-100" dirty="0">
                <a:solidFill>
                  <a:srgbClr val="202020"/>
                </a:solidFill>
                <a:latin typeface="Microsoft Sans Serif"/>
                <a:cs typeface="Microsoft Sans Serif"/>
              </a:rPr>
              <a:t> </a:t>
            </a:r>
            <a:r>
              <a:rPr sz="1467" spc="7" dirty="0">
                <a:solidFill>
                  <a:srgbClr val="202020"/>
                </a:solidFill>
                <a:latin typeface="Microsoft Sans Serif"/>
                <a:cs typeface="Microsoft Sans Serif"/>
              </a:rPr>
              <a:t>dan</a:t>
            </a:r>
            <a:endParaRPr sz="1467">
              <a:latin typeface="Microsoft Sans Serif"/>
              <a:cs typeface="Microsoft Sans Serif"/>
            </a:endParaRPr>
          </a:p>
          <a:p>
            <a:pPr marL="469888" marR="6773" indent="-453802" algn="just">
              <a:lnSpc>
                <a:spcPct val="150000"/>
              </a:lnSpc>
              <a:spcBef>
                <a:spcPts val="7"/>
              </a:spcBef>
              <a:buAutoNum type="alphaLcPeriod"/>
              <a:tabLst>
                <a:tab pos="470735" algn="l"/>
              </a:tabLst>
            </a:pPr>
            <a:r>
              <a:rPr sz="1467" spc="40" dirty="0">
                <a:solidFill>
                  <a:srgbClr val="202020"/>
                </a:solidFill>
                <a:latin typeface="Microsoft Sans Serif"/>
                <a:cs typeface="Microsoft Sans Serif"/>
              </a:rPr>
              <a:t>projek</a:t>
            </a:r>
            <a:r>
              <a:rPr sz="1467" spc="473" dirty="0">
                <a:solidFill>
                  <a:srgbClr val="202020"/>
                </a:solidFill>
                <a:latin typeface="Microsoft Sans Serif"/>
                <a:cs typeface="Microsoft Sans Serif"/>
              </a:rPr>
              <a:t> </a:t>
            </a:r>
            <a:r>
              <a:rPr sz="1467" spc="27" dirty="0">
                <a:solidFill>
                  <a:srgbClr val="202020"/>
                </a:solidFill>
                <a:latin typeface="Microsoft Sans Serif"/>
                <a:cs typeface="Microsoft Sans Serif"/>
              </a:rPr>
              <a:t>penguatan</a:t>
            </a:r>
            <a:r>
              <a:rPr sz="1467" spc="33" dirty="0">
                <a:solidFill>
                  <a:srgbClr val="202020"/>
                </a:solidFill>
                <a:latin typeface="Microsoft Sans Serif"/>
                <a:cs typeface="Microsoft Sans Serif"/>
              </a:rPr>
              <a:t> </a:t>
            </a:r>
            <a:r>
              <a:rPr sz="1467" spc="67" dirty="0">
                <a:solidFill>
                  <a:srgbClr val="202020"/>
                </a:solidFill>
                <a:latin typeface="Microsoft Sans Serif"/>
                <a:cs typeface="Microsoft Sans Serif"/>
              </a:rPr>
              <a:t>profil</a:t>
            </a:r>
            <a:r>
              <a:rPr sz="1467" spc="73" dirty="0">
                <a:solidFill>
                  <a:srgbClr val="202020"/>
                </a:solidFill>
                <a:latin typeface="Microsoft Sans Serif"/>
                <a:cs typeface="Microsoft Sans Serif"/>
              </a:rPr>
              <a:t> </a:t>
            </a:r>
            <a:r>
              <a:rPr sz="1467" spc="13" dirty="0">
                <a:solidFill>
                  <a:srgbClr val="202020"/>
                </a:solidFill>
                <a:latin typeface="Microsoft Sans Serif"/>
                <a:cs typeface="Microsoft Sans Serif"/>
              </a:rPr>
              <a:t>pelajar</a:t>
            </a:r>
            <a:r>
              <a:rPr sz="1467" spc="20" dirty="0">
                <a:solidFill>
                  <a:srgbClr val="202020"/>
                </a:solidFill>
                <a:latin typeface="Microsoft Sans Serif"/>
                <a:cs typeface="Microsoft Sans Serif"/>
              </a:rPr>
              <a:t> </a:t>
            </a:r>
            <a:r>
              <a:rPr sz="1467" spc="-33" dirty="0">
                <a:solidFill>
                  <a:srgbClr val="202020"/>
                </a:solidFill>
                <a:latin typeface="Microsoft Sans Serif"/>
                <a:cs typeface="Microsoft Sans Serif"/>
              </a:rPr>
              <a:t>Pancasila, </a:t>
            </a:r>
            <a:r>
              <a:rPr sz="1467" spc="-27" dirty="0">
                <a:solidFill>
                  <a:srgbClr val="202020"/>
                </a:solidFill>
                <a:latin typeface="Microsoft Sans Serif"/>
                <a:cs typeface="Microsoft Sans Serif"/>
              </a:rPr>
              <a:t> </a:t>
            </a:r>
            <a:r>
              <a:rPr sz="1467" dirty="0">
                <a:solidFill>
                  <a:srgbClr val="202020"/>
                </a:solidFill>
                <a:latin typeface="Microsoft Sans Serif"/>
                <a:cs typeface="Microsoft Sans Serif"/>
              </a:rPr>
              <a:t>dialokasikan</a:t>
            </a:r>
            <a:r>
              <a:rPr sz="1467" spc="7" dirty="0">
                <a:solidFill>
                  <a:srgbClr val="202020"/>
                </a:solidFill>
                <a:latin typeface="Microsoft Sans Serif"/>
                <a:cs typeface="Microsoft Sans Serif"/>
              </a:rPr>
              <a:t> </a:t>
            </a:r>
            <a:r>
              <a:rPr sz="1467" spc="20" dirty="0">
                <a:solidFill>
                  <a:srgbClr val="202020"/>
                </a:solidFill>
                <a:latin typeface="Microsoft Sans Serif"/>
                <a:cs typeface="Microsoft Sans Serif"/>
              </a:rPr>
              <a:t>sekitar</a:t>
            </a:r>
            <a:r>
              <a:rPr sz="1467" spc="27" dirty="0">
                <a:solidFill>
                  <a:srgbClr val="202020"/>
                </a:solidFill>
                <a:latin typeface="Microsoft Sans Serif"/>
                <a:cs typeface="Microsoft Sans Serif"/>
              </a:rPr>
              <a:t> </a:t>
            </a:r>
            <a:r>
              <a:rPr sz="1467" spc="-13" dirty="0">
                <a:solidFill>
                  <a:srgbClr val="202020"/>
                </a:solidFill>
                <a:latin typeface="Microsoft Sans Serif"/>
                <a:cs typeface="Microsoft Sans Serif"/>
              </a:rPr>
              <a:t>20%</a:t>
            </a:r>
            <a:r>
              <a:rPr sz="1467" spc="-7" dirty="0">
                <a:solidFill>
                  <a:srgbClr val="202020"/>
                </a:solidFill>
                <a:latin typeface="Microsoft Sans Serif"/>
                <a:cs typeface="Microsoft Sans Serif"/>
              </a:rPr>
              <a:t> </a:t>
            </a:r>
            <a:r>
              <a:rPr sz="1467" dirty="0">
                <a:solidFill>
                  <a:srgbClr val="202020"/>
                </a:solidFill>
                <a:latin typeface="Microsoft Sans Serif"/>
                <a:cs typeface="Microsoft Sans Serif"/>
              </a:rPr>
              <a:t>(dua</a:t>
            </a:r>
            <a:r>
              <a:rPr sz="1467" spc="7" dirty="0">
                <a:solidFill>
                  <a:srgbClr val="202020"/>
                </a:solidFill>
                <a:latin typeface="Microsoft Sans Serif"/>
                <a:cs typeface="Microsoft Sans Serif"/>
              </a:rPr>
              <a:t> </a:t>
            </a:r>
            <a:r>
              <a:rPr sz="1467" spc="40" dirty="0">
                <a:solidFill>
                  <a:srgbClr val="202020"/>
                </a:solidFill>
                <a:latin typeface="Microsoft Sans Serif"/>
                <a:cs typeface="Microsoft Sans Serif"/>
              </a:rPr>
              <a:t>puluh</a:t>
            </a:r>
            <a:r>
              <a:rPr sz="1467" spc="47" dirty="0">
                <a:solidFill>
                  <a:srgbClr val="202020"/>
                </a:solidFill>
                <a:latin typeface="Microsoft Sans Serif"/>
                <a:cs typeface="Microsoft Sans Serif"/>
              </a:rPr>
              <a:t> </a:t>
            </a:r>
            <a:r>
              <a:rPr sz="1467" spc="7" dirty="0">
                <a:solidFill>
                  <a:srgbClr val="202020"/>
                </a:solidFill>
                <a:latin typeface="Microsoft Sans Serif"/>
                <a:cs typeface="Microsoft Sans Serif"/>
              </a:rPr>
              <a:t>persen) </a:t>
            </a:r>
            <a:r>
              <a:rPr sz="1467" spc="13" dirty="0">
                <a:solidFill>
                  <a:srgbClr val="202020"/>
                </a:solidFill>
                <a:latin typeface="Microsoft Sans Serif"/>
                <a:cs typeface="Microsoft Sans Serif"/>
              </a:rPr>
              <a:t> </a:t>
            </a:r>
            <a:r>
              <a:rPr sz="1467" spc="27" dirty="0">
                <a:solidFill>
                  <a:srgbClr val="202020"/>
                </a:solidFill>
                <a:latin typeface="Microsoft Sans Serif"/>
                <a:cs typeface="Microsoft Sans Serif"/>
              </a:rPr>
              <a:t>b</a:t>
            </a:r>
            <a:r>
              <a:rPr sz="1467" spc="13" dirty="0">
                <a:solidFill>
                  <a:srgbClr val="202020"/>
                </a:solidFill>
                <a:latin typeface="Microsoft Sans Serif"/>
                <a:cs typeface="Microsoft Sans Serif"/>
              </a:rPr>
              <a:t>e</a:t>
            </a:r>
            <a:r>
              <a:rPr sz="1467" spc="7" dirty="0">
                <a:solidFill>
                  <a:srgbClr val="202020"/>
                </a:solidFill>
                <a:latin typeface="Microsoft Sans Serif"/>
                <a:cs typeface="Microsoft Sans Serif"/>
              </a:rPr>
              <a:t>ban</a:t>
            </a:r>
            <a:r>
              <a:rPr sz="1467" spc="-53" dirty="0">
                <a:solidFill>
                  <a:srgbClr val="202020"/>
                </a:solidFill>
                <a:latin typeface="Microsoft Sans Serif"/>
                <a:cs typeface="Microsoft Sans Serif"/>
              </a:rPr>
              <a:t> </a:t>
            </a:r>
            <a:r>
              <a:rPr sz="1467" spc="27" dirty="0">
                <a:solidFill>
                  <a:srgbClr val="202020"/>
                </a:solidFill>
                <a:latin typeface="Microsoft Sans Serif"/>
                <a:cs typeface="Microsoft Sans Serif"/>
              </a:rPr>
              <a:t>b</a:t>
            </a:r>
            <a:r>
              <a:rPr sz="1467" spc="13" dirty="0">
                <a:solidFill>
                  <a:srgbClr val="202020"/>
                </a:solidFill>
                <a:latin typeface="Microsoft Sans Serif"/>
                <a:cs typeface="Microsoft Sans Serif"/>
              </a:rPr>
              <a:t>e</a:t>
            </a:r>
            <a:r>
              <a:rPr sz="1467" spc="73" dirty="0">
                <a:solidFill>
                  <a:srgbClr val="202020"/>
                </a:solidFill>
                <a:latin typeface="Microsoft Sans Serif"/>
                <a:cs typeface="Microsoft Sans Serif"/>
              </a:rPr>
              <a:t>l</a:t>
            </a:r>
            <a:r>
              <a:rPr sz="1467" spc="-7" dirty="0">
                <a:solidFill>
                  <a:srgbClr val="202020"/>
                </a:solidFill>
                <a:latin typeface="Microsoft Sans Serif"/>
                <a:cs typeface="Microsoft Sans Serif"/>
              </a:rPr>
              <a:t>a</a:t>
            </a:r>
            <a:r>
              <a:rPr sz="1467" spc="13" dirty="0">
                <a:solidFill>
                  <a:srgbClr val="202020"/>
                </a:solidFill>
                <a:latin typeface="Microsoft Sans Serif"/>
                <a:cs typeface="Microsoft Sans Serif"/>
              </a:rPr>
              <a:t>jar</a:t>
            </a:r>
            <a:r>
              <a:rPr sz="1467" spc="-107" dirty="0">
                <a:solidFill>
                  <a:srgbClr val="202020"/>
                </a:solidFill>
                <a:latin typeface="Microsoft Sans Serif"/>
                <a:cs typeface="Microsoft Sans Serif"/>
              </a:rPr>
              <a:t> </a:t>
            </a:r>
            <a:r>
              <a:rPr sz="1467" spc="27" dirty="0">
                <a:solidFill>
                  <a:srgbClr val="202020"/>
                </a:solidFill>
                <a:latin typeface="Microsoft Sans Serif"/>
                <a:cs typeface="Microsoft Sans Serif"/>
              </a:rPr>
              <a:t>p</a:t>
            </a:r>
            <a:r>
              <a:rPr sz="1467" spc="13" dirty="0">
                <a:solidFill>
                  <a:srgbClr val="202020"/>
                </a:solidFill>
                <a:latin typeface="Microsoft Sans Serif"/>
                <a:cs typeface="Microsoft Sans Serif"/>
              </a:rPr>
              <a:t>e</a:t>
            </a:r>
            <a:r>
              <a:rPr sz="1467" spc="80" dirty="0">
                <a:solidFill>
                  <a:srgbClr val="202020"/>
                </a:solidFill>
                <a:latin typeface="Microsoft Sans Serif"/>
                <a:cs typeface="Microsoft Sans Serif"/>
              </a:rPr>
              <a:t>r</a:t>
            </a:r>
            <a:r>
              <a:rPr sz="1467" spc="-67" dirty="0">
                <a:solidFill>
                  <a:srgbClr val="202020"/>
                </a:solidFill>
                <a:latin typeface="Microsoft Sans Serif"/>
                <a:cs typeface="Microsoft Sans Serif"/>
              </a:rPr>
              <a:t>-</a:t>
            </a:r>
            <a:r>
              <a:rPr sz="1467" spc="53" dirty="0">
                <a:solidFill>
                  <a:srgbClr val="202020"/>
                </a:solidFill>
                <a:latin typeface="Microsoft Sans Serif"/>
                <a:cs typeface="Microsoft Sans Serif"/>
              </a:rPr>
              <a:t>tah</a:t>
            </a:r>
            <a:r>
              <a:rPr sz="1467" spc="27" dirty="0">
                <a:solidFill>
                  <a:srgbClr val="202020"/>
                </a:solidFill>
                <a:latin typeface="Microsoft Sans Serif"/>
                <a:cs typeface="Microsoft Sans Serif"/>
              </a:rPr>
              <a:t>u</a:t>
            </a:r>
            <a:r>
              <a:rPr sz="1467" spc="33" dirty="0">
                <a:solidFill>
                  <a:srgbClr val="202020"/>
                </a:solidFill>
                <a:latin typeface="Microsoft Sans Serif"/>
                <a:cs typeface="Microsoft Sans Serif"/>
              </a:rPr>
              <a:t>n</a:t>
            </a:r>
            <a:r>
              <a:rPr sz="1467" spc="-47" dirty="0">
                <a:solidFill>
                  <a:srgbClr val="202020"/>
                </a:solidFill>
                <a:latin typeface="Microsoft Sans Serif"/>
                <a:cs typeface="Microsoft Sans Serif"/>
              </a:rPr>
              <a:t>.</a:t>
            </a:r>
            <a:endParaRPr sz="1467">
              <a:latin typeface="Microsoft Sans Serif"/>
              <a:cs typeface="Microsoft Sans Serif"/>
            </a:endParaRPr>
          </a:p>
        </p:txBody>
      </p:sp>
      <p:sp>
        <p:nvSpPr>
          <p:cNvPr id="25" name="object 25"/>
          <p:cNvSpPr txBox="1"/>
          <p:nvPr/>
        </p:nvSpPr>
        <p:spPr>
          <a:xfrm>
            <a:off x="6042152" y="2001351"/>
            <a:ext cx="5515187" cy="1667743"/>
          </a:xfrm>
          <a:prstGeom prst="rect">
            <a:avLst/>
          </a:prstGeom>
        </p:spPr>
        <p:txBody>
          <a:bodyPr vert="horz" wrap="square" lIns="0" tIns="16933" rIns="0" bIns="0" rtlCol="0">
            <a:spAutoFit/>
          </a:bodyPr>
          <a:lstStyle/>
          <a:p>
            <a:pPr marL="16933" marR="6773" algn="just">
              <a:lnSpc>
                <a:spcPct val="150000"/>
              </a:lnSpc>
              <a:spcBef>
                <a:spcPts val="133"/>
              </a:spcBef>
            </a:pPr>
            <a:r>
              <a:rPr sz="1467" spc="-20" dirty="0">
                <a:solidFill>
                  <a:srgbClr val="202020"/>
                </a:solidFill>
                <a:latin typeface="Microsoft Sans Serif"/>
                <a:cs typeface="Microsoft Sans Serif"/>
              </a:rPr>
              <a:t>Pelaksanaan </a:t>
            </a:r>
            <a:r>
              <a:rPr sz="1467" spc="33" dirty="0">
                <a:solidFill>
                  <a:srgbClr val="202020"/>
                </a:solidFill>
                <a:latin typeface="Microsoft Sans Serif"/>
                <a:cs typeface="Microsoft Sans Serif"/>
              </a:rPr>
              <a:t>projek </a:t>
            </a:r>
            <a:r>
              <a:rPr sz="1467" spc="27" dirty="0">
                <a:solidFill>
                  <a:srgbClr val="202020"/>
                </a:solidFill>
                <a:latin typeface="Microsoft Sans Serif"/>
                <a:cs typeface="Microsoft Sans Serif"/>
              </a:rPr>
              <a:t>penguatan </a:t>
            </a:r>
            <a:r>
              <a:rPr sz="1467" spc="67" dirty="0">
                <a:solidFill>
                  <a:srgbClr val="202020"/>
                </a:solidFill>
                <a:latin typeface="Microsoft Sans Serif"/>
                <a:cs typeface="Microsoft Sans Serif"/>
              </a:rPr>
              <a:t>profil </a:t>
            </a:r>
            <a:r>
              <a:rPr sz="1467" spc="13" dirty="0">
                <a:solidFill>
                  <a:srgbClr val="202020"/>
                </a:solidFill>
                <a:latin typeface="Microsoft Sans Serif"/>
                <a:cs typeface="Microsoft Sans Serif"/>
              </a:rPr>
              <a:t>pelajar </a:t>
            </a:r>
            <a:r>
              <a:rPr sz="1467" spc="-33" dirty="0">
                <a:solidFill>
                  <a:srgbClr val="202020"/>
                </a:solidFill>
                <a:latin typeface="Microsoft Sans Serif"/>
                <a:cs typeface="Microsoft Sans Serif"/>
              </a:rPr>
              <a:t>Pancasila </a:t>
            </a:r>
            <a:r>
              <a:rPr sz="1467" spc="13" dirty="0">
                <a:solidFill>
                  <a:srgbClr val="202020"/>
                </a:solidFill>
                <a:latin typeface="Microsoft Sans Serif"/>
                <a:cs typeface="Microsoft Sans Serif"/>
              </a:rPr>
              <a:t>dilakukan </a:t>
            </a:r>
            <a:r>
              <a:rPr sz="1467" spc="20" dirty="0">
                <a:solidFill>
                  <a:srgbClr val="202020"/>
                </a:solidFill>
                <a:latin typeface="Microsoft Sans Serif"/>
                <a:cs typeface="Microsoft Sans Serif"/>
              </a:rPr>
              <a:t> </a:t>
            </a:r>
            <a:r>
              <a:rPr sz="1467" spc="-27" dirty="0">
                <a:solidFill>
                  <a:srgbClr val="202020"/>
                </a:solidFill>
                <a:latin typeface="Microsoft Sans Serif"/>
                <a:cs typeface="Microsoft Sans Serif"/>
              </a:rPr>
              <a:t>secara</a:t>
            </a:r>
            <a:r>
              <a:rPr sz="1467" spc="-47" dirty="0">
                <a:solidFill>
                  <a:srgbClr val="202020"/>
                </a:solidFill>
                <a:latin typeface="Microsoft Sans Serif"/>
                <a:cs typeface="Microsoft Sans Serif"/>
              </a:rPr>
              <a:t> </a:t>
            </a:r>
            <a:r>
              <a:rPr sz="1467" spc="20" dirty="0">
                <a:solidFill>
                  <a:srgbClr val="202020"/>
                </a:solidFill>
                <a:latin typeface="Microsoft Sans Serif"/>
                <a:cs typeface="Microsoft Sans Serif"/>
              </a:rPr>
              <a:t>fleksibel,</a:t>
            </a:r>
            <a:r>
              <a:rPr sz="1467" spc="-40" dirty="0">
                <a:solidFill>
                  <a:srgbClr val="202020"/>
                </a:solidFill>
                <a:latin typeface="Microsoft Sans Serif"/>
                <a:cs typeface="Microsoft Sans Serif"/>
              </a:rPr>
              <a:t> </a:t>
            </a:r>
            <a:r>
              <a:rPr sz="1467" spc="13" dirty="0">
                <a:solidFill>
                  <a:srgbClr val="202020"/>
                </a:solidFill>
                <a:latin typeface="Microsoft Sans Serif"/>
                <a:cs typeface="Microsoft Sans Serif"/>
              </a:rPr>
              <a:t>baik</a:t>
            </a:r>
            <a:r>
              <a:rPr sz="1467" spc="-47" dirty="0">
                <a:solidFill>
                  <a:srgbClr val="202020"/>
                </a:solidFill>
                <a:latin typeface="Microsoft Sans Serif"/>
                <a:cs typeface="Microsoft Sans Serif"/>
              </a:rPr>
              <a:t> </a:t>
            </a:r>
            <a:r>
              <a:rPr sz="1467" spc="27" dirty="0">
                <a:solidFill>
                  <a:srgbClr val="202020"/>
                </a:solidFill>
                <a:latin typeface="Microsoft Sans Serif"/>
                <a:cs typeface="Microsoft Sans Serif"/>
              </a:rPr>
              <a:t>muatan</a:t>
            </a:r>
            <a:r>
              <a:rPr sz="1467" spc="-47" dirty="0">
                <a:solidFill>
                  <a:srgbClr val="202020"/>
                </a:solidFill>
                <a:latin typeface="Microsoft Sans Serif"/>
                <a:cs typeface="Microsoft Sans Serif"/>
              </a:rPr>
              <a:t> </a:t>
            </a:r>
            <a:r>
              <a:rPr sz="1467" spc="20" dirty="0">
                <a:solidFill>
                  <a:srgbClr val="202020"/>
                </a:solidFill>
                <a:latin typeface="Microsoft Sans Serif"/>
                <a:cs typeface="Microsoft Sans Serif"/>
              </a:rPr>
              <a:t>maupun</a:t>
            </a:r>
            <a:r>
              <a:rPr sz="1467" spc="-27" dirty="0">
                <a:solidFill>
                  <a:srgbClr val="202020"/>
                </a:solidFill>
                <a:latin typeface="Microsoft Sans Serif"/>
                <a:cs typeface="Microsoft Sans Serif"/>
              </a:rPr>
              <a:t> </a:t>
            </a:r>
            <a:r>
              <a:rPr sz="1467" spc="53" dirty="0">
                <a:solidFill>
                  <a:srgbClr val="202020"/>
                </a:solidFill>
                <a:latin typeface="Microsoft Sans Serif"/>
                <a:cs typeface="Microsoft Sans Serif"/>
              </a:rPr>
              <a:t>waktu</a:t>
            </a:r>
            <a:r>
              <a:rPr sz="1467" spc="-33" dirty="0">
                <a:solidFill>
                  <a:srgbClr val="202020"/>
                </a:solidFill>
                <a:latin typeface="Microsoft Sans Serif"/>
                <a:cs typeface="Microsoft Sans Serif"/>
              </a:rPr>
              <a:t> </a:t>
            </a:r>
            <a:r>
              <a:rPr sz="1467" spc="-13" dirty="0">
                <a:solidFill>
                  <a:srgbClr val="202020"/>
                </a:solidFill>
                <a:latin typeface="Microsoft Sans Serif"/>
                <a:cs typeface="Microsoft Sans Serif"/>
              </a:rPr>
              <a:t>pelaksanaan.</a:t>
            </a:r>
            <a:r>
              <a:rPr sz="1467" spc="-27" dirty="0">
                <a:solidFill>
                  <a:srgbClr val="202020"/>
                </a:solidFill>
                <a:latin typeface="Microsoft Sans Serif"/>
                <a:cs typeface="Microsoft Sans Serif"/>
              </a:rPr>
              <a:t> </a:t>
            </a:r>
            <a:r>
              <a:rPr sz="1467" spc="-47" dirty="0">
                <a:solidFill>
                  <a:srgbClr val="202020"/>
                </a:solidFill>
                <a:latin typeface="Microsoft Sans Serif"/>
                <a:cs typeface="Microsoft Sans Serif"/>
              </a:rPr>
              <a:t>Secara </a:t>
            </a:r>
            <a:r>
              <a:rPr sz="1467" spc="-373" dirty="0">
                <a:solidFill>
                  <a:srgbClr val="202020"/>
                </a:solidFill>
                <a:latin typeface="Microsoft Sans Serif"/>
                <a:cs typeface="Microsoft Sans Serif"/>
              </a:rPr>
              <a:t> </a:t>
            </a:r>
            <a:r>
              <a:rPr sz="1467" spc="20" dirty="0">
                <a:solidFill>
                  <a:srgbClr val="202020"/>
                </a:solidFill>
                <a:latin typeface="Microsoft Sans Serif"/>
                <a:cs typeface="Microsoft Sans Serif"/>
              </a:rPr>
              <a:t>muatan,</a:t>
            </a:r>
            <a:r>
              <a:rPr sz="1467" spc="27" dirty="0">
                <a:solidFill>
                  <a:srgbClr val="202020"/>
                </a:solidFill>
                <a:latin typeface="Microsoft Sans Serif"/>
                <a:cs typeface="Microsoft Sans Serif"/>
              </a:rPr>
              <a:t> </a:t>
            </a:r>
            <a:r>
              <a:rPr sz="1467" spc="33" dirty="0">
                <a:solidFill>
                  <a:srgbClr val="202020"/>
                </a:solidFill>
                <a:latin typeface="Microsoft Sans Serif"/>
                <a:cs typeface="Microsoft Sans Serif"/>
              </a:rPr>
              <a:t>projek</a:t>
            </a:r>
            <a:r>
              <a:rPr sz="1467" spc="40" dirty="0">
                <a:solidFill>
                  <a:srgbClr val="202020"/>
                </a:solidFill>
                <a:latin typeface="Microsoft Sans Serif"/>
                <a:cs typeface="Microsoft Sans Serif"/>
              </a:rPr>
              <a:t> </a:t>
            </a:r>
            <a:r>
              <a:rPr sz="1467" spc="-7" dirty="0">
                <a:solidFill>
                  <a:srgbClr val="202020"/>
                </a:solidFill>
                <a:latin typeface="Microsoft Sans Serif"/>
                <a:cs typeface="Microsoft Sans Serif"/>
              </a:rPr>
              <a:t>harus</a:t>
            </a:r>
            <a:r>
              <a:rPr sz="1467" dirty="0">
                <a:solidFill>
                  <a:srgbClr val="202020"/>
                </a:solidFill>
                <a:latin typeface="Microsoft Sans Serif"/>
                <a:cs typeface="Microsoft Sans Serif"/>
              </a:rPr>
              <a:t> </a:t>
            </a:r>
            <a:r>
              <a:rPr sz="1467" spc="7" dirty="0">
                <a:solidFill>
                  <a:srgbClr val="202020"/>
                </a:solidFill>
                <a:latin typeface="Microsoft Sans Serif"/>
                <a:cs typeface="Microsoft Sans Serif"/>
              </a:rPr>
              <a:t>mengacu</a:t>
            </a:r>
            <a:r>
              <a:rPr sz="1467" spc="13" dirty="0">
                <a:solidFill>
                  <a:srgbClr val="202020"/>
                </a:solidFill>
                <a:latin typeface="Microsoft Sans Serif"/>
                <a:cs typeface="Microsoft Sans Serif"/>
              </a:rPr>
              <a:t> </a:t>
            </a:r>
            <a:r>
              <a:rPr sz="1467" dirty="0">
                <a:solidFill>
                  <a:srgbClr val="202020"/>
                </a:solidFill>
                <a:latin typeface="Microsoft Sans Serif"/>
                <a:cs typeface="Microsoft Sans Serif"/>
              </a:rPr>
              <a:t>pada</a:t>
            </a:r>
            <a:r>
              <a:rPr sz="1467" spc="7" dirty="0">
                <a:solidFill>
                  <a:srgbClr val="202020"/>
                </a:solidFill>
                <a:latin typeface="Microsoft Sans Serif"/>
                <a:cs typeface="Microsoft Sans Serif"/>
              </a:rPr>
              <a:t> </a:t>
            </a:r>
            <a:r>
              <a:rPr sz="1467" spc="-20" dirty="0">
                <a:solidFill>
                  <a:srgbClr val="202020"/>
                </a:solidFill>
                <a:latin typeface="Microsoft Sans Serif"/>
                <a:cs typeface="Microsoft Sans Serif"/>
              </a:rPr>
              <a:t>capaian</a:t>
            </a:r>
            <a:r>
              <a:rPr sz="1467" spc="-13" dirty="0">
                <a:solidFill>
                  <a:srgbClr val="202020"/>
                </a:solidFill>
                <a:latin typeface="Microsoft Sans Serif"/>
                <a:cs typeface="Microsoft Sans Serif"/>
              </a:rPr>
              <a:t> </a:t>
            </a:r>
            <a:r>
              <a:rPr sz="1467" spc="67" dirty="0">
                <a:solidFill>
                  <a:srgbClr val="202020"/>
                </a:solidFill>
                <a:latin typeface="Microsoft Sans Serif"/>
                <a:cs typeface="Microsoft Sans Serif"/>
              </a:rPr>
              <a:t>profil</a:t>
            </a:r>
            <a:r>
              <a:rPr sz="1467" spc="73" dirty="0">
                <a:solidFill>
                  <a:srgbClr val="202020"/>
                </a:solidFill>
                <a:latin typeface="Microsoft Sans Serif"/>
                <a:cs typeface="Microsoft Sans Serif"/>
              </a:rPr>
              <a:t> </a:t>
            </a:r>
            <a:r>
              <a:rPr sz="1467" spc="13" dirty="0">
                <a:solidFill>
                  <a:srgbClr val="202020"/>
                </a:solidFill>
                <a:latin typeface="Microsoft Sans Serif"/>
                <a:cs typeface="Microsoft Sans Serif"/>
              </a:rPr>
              <a:t>pelajar </a:t>
            </a:r>
            <a:r>
              <a:rPr sz="1467" spc="20" dirty="0">
                <a:solidFill>
                  <a:srgbClr val="202020"/>
                </a:solidFill>
                <a:latin typeface="Microsoft Sans Serif"/>
                <a:cs typeface="Microsoft Sans Serif"/>
              </a:rPr>
              <a:t> </a:t>
            </a:r>
            <a:r>
              <a:rPr sz="1467" spc="-27" dirty="0">
                <a:solidFill>
                  <a:srgbClr val="202020"/>
                </a:solidFill>
                <a:latin typeface="Microsoft Sans Serif"/>
                <a:cs typeface="Microsoft Sans Serif"/>
              </a:rPr>
              <a:t>Pancasila</a:t>
            </a:r>
            <a:r>
              <a:rPr sz="1467" spc="-20" dirty="0">
                <a:solidFill>
                  <a:srgbClr val="202020"/>
                </a:solidFill>
                <a:latin typeface="Microsoft Sans Serif"/>
                <a:cs typeface="Microsoft Sans Serif"/>
              </a:rPr>
              <a:t> </a:t>
            </a:r>
            <a:r>
              <a:rPr sz="1467" spc="-27" dirty="0">
                <a:solidFill>
                  <a:srgbClr val="202020"/>
                </a:solidFill>
                <a:latin typeface="Microsoft Sans Serif"/>
                <a:cs typeface="Microsoft Sans Serif"/>
              </a:rPr>
              <a:t>sesuai</a:t>
            </a:r>
            <a:r>
              <a:rPr sz="1467" spc="-20" dirty="0">
                <a:solidFill>
                  <a:srgbClr val="202020"/>
                </a:solidFill>
                <a:latin typeface="Microsoft Sans Serif"/>
                <a:cs typeface="Microsoft Sans Serif"/>
              </a:rPr>
              <a:t> </a:t>
            </a:r>
            <a:r>
              <a:rPr sz="1467" spc="7" dirty="0">
                <a:solidFill>
                  <a:srgbClr val="202020"/>
                </a:solidFill>
                <a:latin typeface="Microsoft Sans Serif"/>
                <a:cs typeface="Microsoft Sans Serif"/>
              </a:rPr>
              <a:t>dengan</a:t>
            </a:r>
            <a:r>
              <a:rPr sz="1467" spc="13" dirty="0">
                <a:solidFill>
                  <a:srgbClr val="202020"/>
                </a:solidFill>
                <a:latin typeface="Microsoft Sans Serif"/>
                <a:cs typeface="Microsoft Sans Serif"/>
              </a:rPr>
              <a:t> </a:t>
            </a:r>
            <a:r>
              <a:rPr sz="1467" spc="7" dirty="0">
                <a:solidFill>
                  <a:srgbClr val="202020"/>
                </a:solidFill>
                <a:latin typeface="Microsoft Sans Serif"/>
                <a:cs typeface="Microsoft Sans Serif"/>
              </a:rPr>
              <a:t>fase</a:t>
            </a:r>
            <a:r>
              <a:rPr sz="1467" spc="13" dirty="0">
                <a:solidFill>
                  <a:srgbClr val="202020"/>
                </a:solidFill>
                <a:latin typeface="Microsoft Sans Serif"/>
                <a:cs typeface="Microsoft Sans Serif"/>
              </a:rPr>
              <a:t> </a:t>
            </a:r>
            <a:r>
              <a:rPr sz="1467" spc="20" dirty="0">
                <a:solidFill>
                  <a:srgbClr val="202020"/>
                </a:solidFill>
                <a:latin typeface="Microsoft Sans Serif"/>
                <a:cs typeface="Microsoft Sans Serif"/>
              </a:rPr>
              <a:t>peserta</a:t>
            </a:r>
            <a:r>
              <a:rPr sz="1467" spc="27" dirty="0">
                <a:solidFill>
                  <a:srgbClr val="202020"/>
                </a:solidFill>
                <a:latin typeface="Microsoft Sans Serif"/>
                <a:cs typeface="Microsoft Sans Serif"/>
              </a:rPr>
              <a:t> </a:t>
            </a:r>
            <a:r>
              <a:rPr sz="1467" spc="20" dirty="0">
                <a:solidFill>
                  <a:srgbClr val="202020"/>
                </a:solidFill>
                <a:latin typeface="Microsoft Sans Serif"/>
                <a:cs typeface="Microsoft Sans Serif"/>
              </a:rPr>
              <a:t>didik,</a:t>
            </a:r>
            <a:r>
              <a:rPr sz="1467" spc="27" dirty="0">
                <a:solidFill>
                  <a:srgbClr val="202020"/>
                </a:solidFill>
                <a:latin typeface="Microsoft Sans Serif"/>
                <a:cs typeface="Microsoft Sans Serif"/>
              </a:rPr>
              <a:t> </a:t>
            </a:r>
            <a:r>
              <a:rPr sz="1467" spc="7" dirty="0">
                <a:solidFill>
                  <a:srgbClr val="202020"/>
                </a:solidFill>
                <a:latin typeface="Microsoft Sans Serif"/>
                <a:cs typeface="Microsoft Sans Serif"/>
              </a:rPr>
              <a:t>dan</a:t>
            </a:r>
            <a:r>
              <a:rPr sz="1467" spc="13" dirty="0">
                <a:solidFill>
                  <a:srgbClr val="202020"/>
                </a:solidFill>
                <a:latin typeface="Microsoft Sans Serif"/>
                <a:cs typeface="Microsoft Sans Serif"/>
              </a:rPr>
              <a:t> </a:t>
            </a:r>
            <a:r>
              <a:rPr sz="1467" spc="47" dirty="0">
                <a:solidFill>
                  <a:srgbClr val="202020"/>
                </a:solidFill>
                <a:latin typeface="Microsoft Sans Serif"/>
                <a:cs typeface="Microsoft Sans Serif"/>
              </a:rPr>
              <a:t>tidak</a:t>
            </a:r>
            <a:r>
              <a:rPr sz="1467" spc="53" dirty="0">
                <a:solidFill>
                  <a:srgbClr val="202020"/>
                </a:solidFill>
                <a:latin typeface="Microsoft Sans Serif"/>
                <a:cs typeface="Microsoft Sans Serif"/>
              </a:rPr>
              <a:t> </a:t>
            </a:r>
            <a:r>
              <a:rPr sz="1467" spc="-7" dirty="0">
                <a:solidFill>
                  <a:srgbClr val="202020"/>
                </a:solidFill>
                <a:latin typeface="Microsoft Sans Serif"/>
                <a:cs typeface="Microsoft Sans Serif"/>
              </a:rPr>
              <a:t>harus </a:t>
            </a:r>
            <a:r>
              <a:rPr sz="1467" dirty="0">
                <a:solidFill>
                  <a:srgbClr val="202020"/>
                </a:solidFill>
                <a:latin typeface="Microsoft Sans Serif"/>
                <a:cs typeface="Microsoft Sans Serif"/>
              </a:rPr>
              <a:t> </a:t>
            </a:r>
            <a:r>
              <a:rPr sz="1467" spc="27" dirty="0">
                <a:solidFill>
                  <a:srgbClr val="202020"/>
                </a:solidFill>
                <a:latin typeface="Microsoft Sans Serif"/>
                <a:cs typeface="Microsoft Sans Serif"/>
              </a:rPr>
              <a:t>dikaitkan</a:t>
            </a:r>
            <a:r>
              <a:rPr sz="1467" spc="400" dirty="0">
                <a:solidFill>
                  <a:srgbClr val="202020"/>
                </a:solidFill>
                <a:latin typeface="Microsoft Sans Serif"/>
                <a:cs typeface="Microsoft Sans Serif"/>
              </a:rPr>
              <a:t> </a:t>
            </a:r>
            <a:r>
              <a:rPr sz="1467" spc="13" dirty="0">
                <a:solidFill>
                  <a:srgbClr val="202020"/>
                </a:solidFill>
                <a:latin typeface="Microsoft Sans Serif"/>
                <a:cs typeface="Microsoft Sans Serif"/>
              </a:rPr>
              <a:t>dengan</a:t>
            </a:r>
            <a:r>
              <a:rPr sz="1467" spc="400" dirty="0">
                <a:solidFill>
                  <a:srgbClr val="202020"/>
                </a:solidFill>
                <a:latin typeface="Microsoft Sans Serif"/>
                <a:cs typeface="Microsoft Sans Serif"/>
              </a:rPr>
              <a:t> </a:t>
            </a:r>
            <a:r>
              <a:rPr sz="1467" spc="-20" dirty="0">
                <a:solidFill>
                  <a:srgbClr val="202020"/>
                </a:solidFill>
                <a:latin typeface="Microsoft Sans Serif"/>
                <a:cs typeface="Microsoft Sans Serif"/>
              </a:rPr>
              <a:t>capaian</a:t>
            </a:r>
            <a:r>
              <a:rPr sz="1467" spc="33" dirty="0">
                <a:solidFill>
                  <a:srgbClr val="202020"/>
                </a:solidFill>
                <a:latin typeface="Microsoft Sans Serif"/>
                <a:cs typeface="Microsoft Sans Serif"/>
              </a:rPr>
              <a:t> </a:t>
            </a:r>
            <a:r>
              <a:rPr sz="1467" spc="13" dirty="0">
                <a:solidFill>
                  <a:srgbClr val="202020"/>
                </a:solidFill>
                <a:latin typeface="Microsoft Sans Serif"/>
                <a:cs typeface="Microsoft Sans Serif"/>
              </a:rPr>
              <a:t>pembelajaran</a:t>
            </a:r>
            <a:r>
              <a:rPr sz="1467" spc="407" dirty="0">
                <a:solidFill>
                  <a:srgbClr val="202020"/>
                </a:solidFill>
                <a:latin typeface="Microsoft Sans Serif"/>
                <a:cs typeface="Microsoft Sans Serif"/>
              </a:rPr>
              <a:t> </a:t>
            </a:r>
            <a:r>
              <a:rPr sz="1467" dirty="0">
                <a:solidFill>
                  <a:srgbClr val="202020"/>
                </a:solidFill>
                <a:latin typeface="Microsoft Sans Serif"/>
                <a:cs typeface="Microsoft Sans Serif"/>
              </a:rPr>
              <a:t>pada</a:t>
            </a:r>
            <a:r>
              <a:rPr sz="1467" spc="380" dirty="0">
                <a:solidFill>
                  <a:srgbClr val="202020"/>
                </a:solidFill>
                <a:latin typeface="Microsoft Sans Serif"/>
                <a:cs typeface="Microsoft Sans Serif"/>
              </a:rPr>
              <a:t> </a:t>
            </a:r>
            <a:r>
              <a:rPr sz="1467" spc="27" dirty="0">
                <a:solidFill>
                  <a:srgbClr val="202020"/>
                </a:solidFill>
                <a:latin typeface="Microsoft Sans Serif"/>
                <a:cs typeface="Microsoft Sans Serif"/>
              </a:rPr>
              <a:t>mata</a:t>
            </a:r>
            <a:r>
              <a:rPr sz="1467" spc="400" dirty="0">
                <a:solidFill>
                  <a:srgbClr val="202020"/>
                </a:solidFill>
                <a:latin typeface="Microsoft Sans Serif"/>
                <a:cs typeface="Microsoft Sans Serif"/>
              </a:rPr>
              <a:t> </a:t>
            </a:r>
            <a:r>
              <a:rPr sz="1467" dirty="0">
                <a:solidFill>
                  <a:srgbClr val="202020"/>
                </a:solidFill>
                <a:latin typeface="Microsoft Sans Serif"/>
                <a:cs typeface="Microsoft Sans Serif"/>
              </a:rPr>
              <a:t>pelajaran.</a:t>
            </a:r>
            <a:endParaRPr sz="1467" dirty="0">
              <a:latin typeface="Microsoft Sans Serif"/>
              <a:cs typeface="Microsoft Sans Serif"/>
            </a:endParaRPr>
          </a:p>
        </p:txBody>
      </p:sp>
      <p:sp>
        <p:nvSpPr>
          <p:cNvPr id="26" name="object 26"/>
          <p:cNvSpPr txBox="1"/>
          <p:nvPr/>
        </p:nvSpPr>
        <p:spPr>
          <a:xfrm>
            <a:off x="6042152" y="4016513"/>
            <a:ext cx="5516033" cy="1667743"/>
          </a:xfrm>
          <a:prstGeom prst="rect">
            <a:avLst/>
          </a:prstGeom>
        </p:spPr>
        <p:txBody>
          <a:bodyPr vert="horz" wrap="square" lIns="0" tIns="16933" rIns="0" bIns="0" rtlCol="0">
            <a:spAutoFit/>
          </a:bodyPr>
          <a:lstStyle/>
          <a:p>
            <a:pPr marL="16933" marR="6773" algn="just">
              <a:lnSpc>
                <a:spcPct val="150000"/>
              </a:lnSpc>
              <a:spcBef>
                <a:spcPts val="133"/>
              </a:spcBef>
            </a:pPr>
            <a:r>
              <a:rPr sz="1467" spc="-47" dirty="0">
                <a:solidFill>
                  <a:srgbClr val="202020"/>
                </a:solidFill>
                <a:latin typeface="Microsoft Sans Serif"/>
                <a:cs typeface="Microsoft Sans Serif"/>
              </a:rPr>
              <a:t>Secara</a:t>
            </a:r>
            <a:r>
              <a:rPr sz="1467" spc="-40" dirty="0">
                <a:solidFill>
                  <a:srgbClr val="202020"/>
                </a:solidFill>
                <a:latin typeface="Microsoft Sans Serif"/>
                <a:cs typeface="Microsoft Sans Serif"/>
              </a:rPr>
              <a:t> </a:t>
            </a:r>
            <a:r>
              <a:rPr sz="1467" spc="13" dirty="0">
                <a:solidFill>
                  <a:srgbClr val="202020"/>
                </a:solidFill>
                <a:latin typeface="Microsoft Sans Serif"/>
                <a:cs typeface="Microsoft Sans Serif"/>
              </a:rPr>
              <a:t>pengelolaan</a:t>
            </a:r>
            <a:r>
              <a:rPr sz="1467" spc="20" dirty="0">
                <a:solidFill>
                  <a:srgbClr val="202020"/>
                </a:solidFill>
                <a:latin typeface="Microsoft Sans Serif"/>
                <a:cs typeface="Microsoft Sans Serif"/>
              </a:rPr>
              <a:t> </a:t>
            </a:r>
            <a:r>
              <a:rPr sz="1467" spc="53" dirty="0">
                <a:solidFill>
                  <a:srgbClr val="202020"/>
                </a:solidFill>
                <a:latin typeface="Microsoft Sans Serif"/>
                <a:cs typeface="Microsoft Sans Serif"/>
              </a:rPr>
              <a:t>waktu</a:t>
            </a:r>
            <a:r>
              <a:rPr sz="1467" spc="60" dirty="0">
                <a:solidFill>
                  <a:srgbClr val="202020"/>
                </a:solidFill>
                <a:latin typeface="Microsoft Sans Serif"/>
                <a:cs typeface="Microsoft Sans Serif"/>
              </a:rPr>
              <a:t> </a:t>
            </a:r>
            <a:r>
              <a:rPr sz="1467" spc="-13" dirty="0">
                <a:solidFill>
                  <a:srgbClr val="202020"/>
                </a:solidFill>
                <a:latin typeface="Microsoft Sans Serif"/>
                <a:cs typeface="Microsoft Sans Serif"/>
              </a:rPr>
              <a:t>pelaksanaan,</a:t>
            </a:r>
            <a:r>
              <a:rPr sz="1467" spc="-7" dirty="0">
                <a:solidFill>
                  <a:srgbClr val="202020"/>
                </a:solidFill>
                <a:latin typeface="Microsoft Sans Serif"/>
                <a:cs typeface="Microsoft Sans Serif"/>
              </a:rPr>
              <a:t> </a:t>
            </a:r>
            <a:r>
              <a:rPr sz="1467" spc="33" dirty="0">
                <a:solidFill>
                  <a:srgbClr val="202020"/>
                </a:solidFill>
                <a:latin typeface="Microsoft Sans Serif"/>
                <a:cs typeface="Microsoft Sans Serif"/>
              </a:rPr>
              <a:t>projek</a:t>
            </a:r>
            <a:r>
              <a:rPr sz="1467" spc="40" dirty="0">
                <a:solidFill>
                  <a:srgbClr val="202020"/>
                </a:solidFill>
                <a:latin typeface="Microsoft Sans Serif"/>
                <a:cs typeface="Microsoft Sans Serif"/>
              </a:rPr>
              <a:t> </a:t>
            </a:r>
            <a:r>
              <a:rPr sz="1467" spc="33" dirty="0">
                <a:solidFill>
                  <a:srgbClr val="202020"/>
                </a:solidFill>
                <a:latin typeface="Microsoft Sans Serif"/>
                <a:cs typeface="Microsoft Sans Serif"/>
              </a:rPr>
              <a:t>dapat </a:t>
            </a:r>
            <a:r>
              <a:rPr sz="1467" spc="40" dirty="0">
                <a:solidFill>
                  <a:srgbClr val="202020"/>
                </a:solidFill>
                <a:latin typeface="Microsoft Sans Serif"/>
                <a:cs typeface="Microsoft Sans Serif"/>
              </a:rPr>
              <a:t> </a:t>
            </a:r>
            <a:r>
              <a:rPr sz="1467" spc="-7" dirty="0">
                <a:solidFill>
                  <a:srgbClr val="202020"/>
                </a:solidFill>
                <a:latin typeface="Microsoft Sans Serif"/>
                <a:cs typeface="Microsoft Sans Serif"/>
              </a:rPr>
              <a:t>dilaksanakan</a:t>
            </a:r>
            <a:r>
              <a:rPr sz="1467" dirty="0">
                <a:solidFill>
                  <a:srgbClr val="202020"/>
                </a:solidFill>
                <a:latin typeface="Microsoft Sans Serif"/>
                <a:cs typeface="Microsoft Sans Serif"/>
              </a:rPr>
              <a:t> </a:t>
            </a:r>
            <a:r>
              <a:rPr sz="1467" spc="13" dirty="0">
                <a:solidFill>
                  <a:srgbClr val="202020"/>
                </a:solidFill>
                <a:latin typeface="Microsoft Sans Serif"/>
                <a:cs typeface="Microsoft Sans Serif"/>
              </a:rPr>
              <a:t>dengan</a:t>
            </a:r>
            <a:r>
              <a:rPr sz="1467" spc="20" dirty="0">
                <a:solidFill>
                  <a:srgbClr val="202020"/>
                </a:solidFill>
                <a:latin typeface="Microsoft Sans Serif"/>
                <a:cs typeface="Microsoft Sans Serif"/>
              </a:rPr>
              <a:t> menjumlah</a:t>
            </a:r>
            <a:r>
              <a:rPr sz="1467" spc="27" dirty="0">
                <a:solidFill>
                  <a:srgbClr val="202020"/>
                </a:solidFill>
                <a:latin typeface="Microsoft Sans Serif"/>
                <a:cs typeface="Microsoft Sans Serif"/>
              </a:rPr>
              <a:t> </a:t>
            </a:r>
            <a:r>
              <a:rPr sz="1467" spc="-7" dirty="0">
                <a:solidFill>
                  <a:srgbClr val="202020"/>
                </a:solidFill>
                <a:latin typeface="Microsoft Sans Serif"/>
                <a:cs typeface="Microsoft Sans Serif"/>
              </a:rPr>
              <a:t>alokasi</a:t>
            </a:r>
            <a:r>
              <a:rPr sz="1467" dirty="0">
                <a:solidFill>
                  <a:srgbClr val="202020"/>
                </a:solidFill>
                <a:latin typeface="Microsoft Sans Serif"/>
                <a:cs typeface="Microsoft Sans Serif"/>
              </a:rPr>
              <a:t> </a:t>
            </a:r>
            <a:r>
              <a:rPr sz="1467" spc="7" dirty="0">
                <a:solidFill>
                  <a:srgbClr val="202020"/>
                </a:solidFill>
                <a:latin typeface="Microsoft Sans Serif"/>
                <a:cs typeface="Microsoft Sans Serif"/>
              </a:rPr>
              <a:t>jam</a:t>
            </a:r>
            <a:r>
              <a:rPr sz="1467" spc="13" dirty="0">
                <a:solidFill>
                  <a:srgbClr val="202020"/>
                </a:solidFill>
                <a:latin typeface="Microsoft Sans Serif"/>
                <a:cs typeface="Microsoft Sans Serif"/>
              </a:rPr>
              <a:t> </a:t>
            </a:r>
            <a:r>
              <a:rPr sz="1467" spc="7" dirty="0">
                <a:solidFill>
                  <a:srgbClr val="202020"/>
                </a:solidFill>
                <a:latin typeface="Microsoft Sans Serif"/>
                <a:cs typeface="Microsoft Sans Serif"/>
              </a:rPr>
              <a:t>pelajaran</a:t>
            </a:r>
            <a:r>
              <a:rPr sz="1467" spc="13" dirty="0">
                <a:solidFill>
                  <a:srgbClr val="202020"/>
                </a:solidFill>
                <a:latin typeface="Microsoft Sans Serif"/>
                <a:cs typeface="Microsoft Sans Serif"/>
              </a:rPr>
              <a:t> </a:t>
            </a:r>
            <a:r>
              <a:rPr sz="1467" spc="33" dirty="0">
                <a:solidFill>
                  <a:srgbClr val="202020"/>
                </a:solidFill>
                <a:latin typeface="Microsoft Sans Serif"/>
                <a:cs typeface="Microsoft Sans Serif"/>
              </a:rPr>
              <a:t>projek </a:t>
            </a:r>
            <a:r>
              <a:rPr sz="1467" spc="-373" dirty="0">
                <a:solidFill>
                  <a:srgbClr val="202020"/>
                </a:solidFill>
                <a:latin typeface="Microsoft Sans Serif"/>
                <a:cs typeface="Microsoft Sans Serif"/>
              </a:rPr>
              <a:t> </a:t>
            </a:r>
            <a:r>
              <a:rPr sz="1467" spc="27" dirty="0">
                <a:solidFill>
                  <a:srgbClr val="202020"/>
                </a:solidFill>
                <a:latin typeface="Microsoft Sans Serif"/>
                <a:cs typeface="Microsoft Sans Serif"/>
              </a:rPr>
              <a:t>penguatan </a:t>
            </a:r>
            <a:r>
              <a:rPr sz="1467" spc="67" dirty="0">
                <a:solidFill>
                  <a:srgbClr val="202020"/>
                </a:solidFill>
                <a:latin typeface="Microsoft Sans Serif"/>
                <a:cs typeface="Microsoft Sans Serif"/>
              </a:rPr>
              <a:t>profil </a:t>
            </a:r>
            <a:r>
              <a:rPr sz="1467" spc="13" dirty="0">
                <a:solidFill>
                  <a:srgbClr val="202020"/>
                </a:solidFill>
                <a:latin typeface="Microsoft Sans Serif"/>
                <a:cs typeface="Microsoft Sans Serif"/>
              </a:rPr>
              <a:t>pelajar </a:t>
            </a:r>
            <a:r>
              <a:rPr sz="1467" spc="-27" dirty="0">
                <a:solidFill>
                  <a:srgbClr val="202020"/>
                </a:solidFill>
                <a:latin typeface="Microsoft Sans Serif"/>
                <a:cs typeface="Microsoft Sans Serif"/>
              </a:rPr>
              <a:t>Pancasila</a:t>
            </a:r>
            <a:r>
              <a:rPr sz="1467" spc="333" dirty="0">
                <a:solidFill>
                  <a:srgbClr val="202020"/>
                </a:solidFill>
                <a:latin typeface="Microsoft Sans Serif"/>
                <a:cs typeface="Microsoft Sans Serif"/>
              </a:rPr>
              <a:t> </a:t>
            </a:r>
            <a:r>
              <a:rPr sz="1467" spc="27" dirty="0">
                <a:solidFill>
                  <a:srgbClr val="202020"/>
                </a:solidFill>
                <a:latin typeface="Microsoft Sans Serif"/>
                <a:cs typeface="Microsoft Sans Serif"/>
              </a:rPr>
              <a:t>dari </a:t>
            </a:r>
            <a:r>
              <a:rPr sz="1467" spc="-13" dirty="0">
                <a:solidFill>
                  <a:srgbClr val="202020"/>
                </a:solidFill>
                <a:latin typeface="Microsoft Sans Serif"/>
                <a:cs typeface="Microsoft Sans Serif"/>
              </a:rPr>
              <a:t>semua </a:t>
            </a:r>
            <a:r>
              <a:rPr sz="1467" spc="33" dirty="0">
                <a:solidFill>
                  <a:srgbClr val="202020"/>
                </a:solidFill>
                <a:latin typeface="Microsoft Sans Serif"/>
                <a:cs typeface="Microsoft Sans Serif"/>
              </a:rPr>
              <a:t>mata </a:t>
            </a:r>
            <a:r>
              <a:rPr sz="1467" spc="7" dirty="0">
                <a:solidFill>
                  <a:srgbClr val="202020"/>
                </a:solidFill>
                <a:latin typeface="Microsoft Sans Serif"/>
                <a:cs typeface="Microsoft Sans Serif"/>
              </a:rPr>
              <a:t>pelajaran </a:t>
            </a:r>
            <a:r>
              <a:rPr sz="1467" spc="13" dirty="0">
                <a:solidFill>
                  <a:srgbClr val="202020"/>
                </a:solidFill>
                <a:latin typeface="Microsoft Sans Serif"/>
                <a:cs typeface="Microsoft Sans Serif"/>
              </a:rPr>
              <a:t> </a:t>
            </a:r>
            <a:r>
              <a:rPr sz="1467" spc="7" dirty="0">
                <a:solidFill>
                  <a:srgbClr val="202020"/>
                </a:solidFill>
                <a:latin typeface="Microsoft Sans Serif"/>
                <a:cs typeface="Microsoft Sans Serif"/>
              </a:rPr>
              <a:t>dan </a:t>
            </a:r>
            <a:r>
              <a:rPr sz="1467" spc="20" dirty="0">
                <a:solidFill>
                  <a:srgbClr val="202020"/>
                </a:solidFill>
                <a:latin typeface="Microsoft Sans Serif"/>
                <a:cs typeface="Microsoft Sans Serif"/>
              </a:rPr>
              <a:t>jumlah </a:t>
            </a:r>
            <a:r>
              <a:rPr sz="1467" spc="73" dirty="0">
                <a:solidFill>
                  <a:srgbClr val="202020"/>
                </a:solidFill>
                <a:latin typeface="Microsoft Sans Serif"/>
                <a:cs typeface="Microsoft Sans Serif"/>
              </a:rPr>
              <a:t>total </a:t>
            </a:r>
            <a:r>
              <a:rPr sz="1467" spc="53" dirty="0">
                <a:solidFill>
                  <a:srgbClr val="202020"/>
                </a:solidFill>
                <a:latin typeface="Microsoft Sans Serif"/>
                <a:cs typeface="Microsoft Sans Serif"/>
              </a:rPr>
              <a:t>waktu </a:t>
            </a:r>
            <a:r>
              <a:rPr sz="1467" spc="-7" dirty="0">
                <a:solidFill>
                  <a:srgbClr val="202020"/>
                </a:solidFill>
                <a:latin typeface="Microsoft Sans Serif"/>
                <a:cs typeface="Microsoft Sans Serif"/>
              </a:rPr>
              <a:t>pelaksanaan masing-masing </a:t>
            </a:r>
            <a:r>
              <a:rPr sz="1467" spc="33" dirty="0">
                <a:solidFill>
                  <a:srgbClr val="202020"/>
                </a:solidFill>
                <a:latin typeface="Microsoft Sans Serif"/>
                <a:cs typeface="Microsoft Sans Serif"/>
              </a:rPr>
              <a:t>projek </a:t>
            </a:r>
            <a:r>
              <a:rPr sz="1467" spc="47" dirty="0">
                <a:solidFill>
                  <a:srgbClr val="202020"/>
                </a:solidFill>
                <a:latin typeface="Microsoft Sans Serif"/>
                <a:cs typeface="Microsoft Sans Serif"/>
              </a:rPr>
              <a:t>tidak </a:t>
            </a:r>
            <a:r>
              <a:rPr sz="1467" spc="-373" dirty="0">
                <a:solidFill>
                  <a:srgbClr val="202020"/>
                </a:solidFill>
                <a:latin typeface="Microsoft Sans Serif"/>
                <a:cs typeface="Microsoft Sans Serif"/>
              </a:rPr>
              <a:t> </a:t>
            </a:r>
            <a:r>
              <a:rPr sz="1467" dirty="0">
                <a:solidFill>
                  <a:srgbClr val="202020"/>
                </a:solidFill>
                <a:latin typeface="Microsoft Sans Serif"/>
                <a:cs typeface="Microsoft Sans Serif"/>
              </a:rPr>
              <a:t>harus</a:t>
            </a:r>
            <a:r>
              <a:rPr sz="1467" spc="-87" dirty="0">
                <a:solidFill>
                  <a:srgbClr val="202020"/>
                </a:solidFill>
                <a:latin typeface="Microsoft Sans Serif"/>
                <a:cs typeface="Microsoft Sans Serif"/>
              </a:rPr>
              <a:t> </a:t>
            </a:r>
            <a:r>
              <a:rPr sz="1467" spc="-33" dirty="0">
                <a:solidFill>
                  <a:srgbClr val="202020"/>
                </a:solidFill>
                <a:latin typeface="Microsoft Sans Serif"/>
                <a:cs typeface="Microsoft Sans Serif"/>
              </a:rPr>
              <a:t>sama.</a:t>
            </a:r>
            <a:endParaRPr sz="1467" dirty="0">
              <a:latin typeface="Microsoft Sans Serif"/>
              <a:cs typeface="Microsoft Sans Serif"/>
            </a:endParaRPr>
          </a:p>
        </p:txBody>
      </p:sp>
      <p:pic>
        <p:nvPicPr>
          <p:cNvPr id="27" name="object 27"/>
          <p:cNvPicPr/>
          <p:nvPr/>
        </p:nvPicPr>
        <p:blipFill>
          <a:blip r:embed="rId9" cstate="print"/>
          <a:stretch>
            <a:fillRect/>
          </a:stretch>
        </p:blipFill>
        <p:spPr>
          <a:xfrm>
            <a:off x="10259569" y="0"/>
            <a:ext cx="1259839" cy="198932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0785" y="4637023"/>
            <a:ext cx="93455" cy="95503"/>
          </a:xfrm>
          <a:prstGeom prst="rect">
            <a:avLst/>
          </a:prstGeom>
        </p:spPr>
      </p:pic>
      <p:pic>
        <p:nvPicPr>
          <p:cNvPr id="3" name="object 3"/>
          <p:cNvPicPr/>
          <p:nvPr/>
        </p:nvPicPr>
        <p:blipFill>
          <a:blip r:embed="rId3" cstate="print"/>
          <a:stretch>
            <a:fillRect/>
          </a:stretch>
        </p:blipFill>
        <p:spPr>
          <a:xfrm>
            <a:off x="997729" y="1658111"/>
            <a:ext cx="93455" cy="93471"/>
          </a:xfrm>
          <a:prstGeom prst="rect">
            <a:avLst/>
          </a:prstGeom>
        </p:spPr>
      </p:pic>
      <p:pic>
        <p:nvPicPr>
          <p:cNvPr id="4" name="object 4"/>
          <p:cNvPicPr/>
          <p:nvPr/>
        </p:nvPicPr>
        <p:blipFill>
          <a:blip r:embed="rId4" cstate="print"/>
          <a:stretch>
            <a:fillRect/>
          </a:stretch>
        </p:blipFill>
        <p:spPr>
          <a:xfrm>
            <a:off x="501921" y="1036320"/>
            <a:ext cx="95487" cy="93472"/>
          </a:xfrm>
          <a:prstGeom prst="rect">
            <a:avLst/>
          </a:prstGeom>
        </p:spPr>
      </p:pic>
      <p:pic>
        <p:nvPicPr>
          <p:cNvPr id="5" name="object 5"/>
          <p:cNvPicPr/>
          <p:nvPr/>
        </p:nvPicPr>
        <p:blipFill>
          <a:blip r:embed="rId5" cstate="print"/>
          <a:stretch>
            <a:fillRect/>
          </a:stretch>
        </p:blipFill>
        <p:spPr>
          <a:xfrm>
            <a:off x="733569" y="6098031"/>
            <a:ext cx="93455" cy="93455"/>
          </a:xfrm>
          <a:prstGeom prst="rect">
            <a:avLst/>
          </a:prstGeom>
        </p:spPr>
      </p:pic>
      <p:pic>
        <p:nvPicPr>
          <p:cNvPr id="6" name="object 6"/>
          <p:cNvPicPr/>
          <p:nvPr/>
        </p:nvPicPr>
        <p:blipFill>
          <a:blip r:embed="rId6" cstate="print"/>
          <a:stretch>
            <a:fillRect/>
          </a:stretch>
        </p:blipFill>
        <p:spPr>
          <a:xfrm>
            <a:off x="589297" y="3716527"/>
            <a:ext cx="93455" cy="95504"/>
          </a:xfrm>
          <a:prstGeom prst="rect">
            <a:avLst/>
          </a:prstGeom>
        </p:spPr>
      </p:pic>
      <p:sp>
        <p:nvSpPr>
          <p:cNvPr id="7" name="object 7"/>
          <p:cNvSpPr/>
          <p:nvPr/>
        </p:nvSpPr>
        <p:spPr>
          <a:xfrm>
            <a:off x="434849" y="2397761"/>
            <a:ext cx="400473" cy="53340"/>
          </a:xfrm>
          <a:custGeom>
            <a:avLst/>
            <a:gdLst/>
            <a:ahLst/>
            <a:cxnLst/>
            <a:rect l="l" t="t" r="r" b="b"/>
            <a:pathLst>
              <a:path w="300355" h="40005">
                <a:moveTo>
                  <a:pt x="14414" y="39624"/>
                </a:moveTo>
                <a:lnTo>
                  <a:pt x="285661" y="39624"/>
                </a:lnTo>
                <a:lnTo>
                  <a:pt x="293712" y="39624"/>
                </a:lnTo>
                <a:lnTo>
                  <a:pt x="300228" y="30733"/>
                </a:lnTo>
                <a:lnTo>
                  <a:pt x="300228" y="19938"/>
                </a:lnTo>
                <a:lnTo>
                  <a:pt x="300228"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pic>
        <p:nvPicPr>
          <p:cNvPr id="8" name="object 8"/>
          <p:cNvPicPr/>
          <p:nvPr/>
        </p:nvPicPr>
        <p:blipFill>
          <a:blip r:embed="rId7" cstate="print"/>
          <a:stretch>
            <a:fillRect/>
          </a:stretch>
        </p:blipFill>
        <p:spPr>
          <a:xfrm>
            <a:off x="1828801" y="430784"/>
            <a:ext cx="93471" cy="93472"/>
          </a:xfrm>
          <a:prstGeom prst="rect">
            <a:avLst/>
          </a:prstGeom>
        </p:spPr>
      </p:pic>
      <p:sp>
        <p:nvSpPr>
          <p:cNvPr id="9" name="object 9"/>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0" name="object 10"/>
          <p:cNvSpPr/>
          <p:nvPr/>
        </p:nvSpPr>
        <p:spPr>
          <a:xfrm>
            <a:off x="493776" y="1428497"/>
            <a:ext cx="400473" cy="53340"/>
          </a:xfrm>
          <a:custGeom>
            <a:avLst/>
            <a:gdLst/>
            <a:ahLst/>
            <a:cxnLst/>
            <a:rect l="l" t="t" r="r" b="b"/>
            <a:pathLst>
              <a:path w="300355" h="40005">
                <a:moveTo>
                  <a:pt x="14414" y="39624"/>
                </a:moveTo>
                <a:lnTo>
                  <a:pt x="285661" y="39624"/>
                </a:lnTo>
                <a:lnTo>
                  <a:pt x="293712" y="39624"/>
                </a:lnTo>
                <a:lnTo>
                  <a:pt x="300227" y="30733"/>
                </a:lnTo>
                <a:lnTo>
                  <a:pt x="300227" y="19938"/>
                </a:lnTo>
                <a:lnTo>
                  <a:pt x="300227"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graphicFrame>
        <p:nvGraphicFramePr>
          <p:cNvPr id="11" name="object 11"/>
          <p:cNvGraphicFramePr>
            <a:graphicFrameLocks noGrp="1"/>
          </p:cNvGraphicFramePr>
          <p:nvPr>
            <p:extLst>
              <p:ext uri="{D42A27DB-BD31-4B8C-83A1-F6EECF244321}">
                <p14:modId xmlns:p14="http://schemas.microsoft.com/office/powerpoint/2010/main" val="935554167"/>
              </p:ext>
            </p:extLst>
          </p:nvPr>
        </p:nvGraphicFramePr>
        <p:xfrm>
          <a:off x="69012" y="939293"/>
          <a:ext cx="8816196" cy="5703049"/>
        </p:xfrm>
        <a:graphic>
          <a:graphicData uri="http://schemas.openxmlformats.org/drawingml/2006/table">
            <a:tbl>
              <a:tblPr firstRow="1" bandRow="1">
                <a:tableStyleId>{2D5ABB26-0587-4C30-8999-92F81FD0307C}</a:tableStyleId>
              </a:tblPr>
              <a:tblGrid>
                <a:gridCol w="3813267">
                  <a:extLst>
                    <a:ext uri="{9D8B030D-6E8A-4147-A177-3AD203B41FA5}">
                      <a16:colId xmlns:a16="http://schemas.microsoft.com/office/drawing/2014/main" val="20000"/>
                    </a:ext>
                  </a:extLst>
                </a:gridCol>
                <a:gridCol w="1723424">
                  <a:extLst>
                    <a:ext uri="{9D8B030D-6E8A-4147-A177-3AD203B41FA5}">
                      <a16:colId xmlns:a16="http://schemas.microsoft.com/office/drawing/2014/main" val="20001"/>
                    </a:ext>
                  </a:extLst>
                </a:gridCol>
                <a:gridCol w="1647446">
                  <a:extLst>
                    <a:ext uri="{9D8B030D-6E8A-4147-A177-3AD203B41FA5}">
                      <a16:colId xmlns:a16="http://schemas.microsoft.com/office/drawing/2014/main" val="20002"/>
                    </a:ext>
                  </a:extLst>
                </a:gridCol>
                <a:gridCol w="1632059">
                  <a:extLst>
                    <a:ext uri="{9D8B030D-6E8A-4147-A177-3AD203B41FA5}">
                      <a16:colId xmlns:a16="http://schemas.microsoft.com/office/drawing/2014/main" val="20003"/>
                    </a:ext>
                  </a:extLst>
                </a:gridCol>
              </a:tblGrid>
              <a:tr h="298461">
                <a:tc rowSpan="2">
                  <a:txBody>
                    <a:bodyPr/>
                    <a:lstStyle/>
                    <a:p>
                      <a:pPr>
                        <a:lnSpc>
                          <a:spcPct val="100000"/>
                        </a:lnSpc>
                        <a:spcBef>
                          <a:spcPts val="10"/>
                        </a:spcBef>
                      </a:pPr>
                      <a:endParaRPr sz="1500" dirty="0">
                        <a:latin typeface="Times New Roman"/>
                        <a:cs typeface="Times New Roman"/>
                      </a:endParaRPr>
                    </a:p>
                    <a:p>
                      <a:pPr marL="113664">
                        <a:lnSpc>
                          <a:spcPct val="100000"/>
                        </a:lnSpc>
                      </a:pPr>
                      <a:r>
                        <a:rPr sz="1100" i="1" dirty="0">
                          <a:latin typeface="Arial"/>
                          <a:cs typeface="Arial"/>
                        </a:rPr>
                        <a:t>Asu</a:t>
                      </a:r>
                      <a:r>
                        <a:rPr sz="1100" i="1" spc="-5" dirty="0">
                          <a:latin typeface="Arial"/>
                          <a:cs typeface="Arial"/>
                        </a:rPr>
                        <a:t>m</a:t>
                      </a:r>
                      <a:r>
                        <a:rPr sz="1100" i="1" dirty="0">
                          <a:latin typeface="Arial"/>
                          <a:cs typeface="Arial"/>
                        </a:rPr>
                        <a:t>si</a:t>
                      </a:r>
                      <a:r>
                        <a:rPr sz="1100" i="1" spc="-65" dirty="0">
                          <a:latin typeface="Arial"/>
                          <a:cs typeface="Arial"/>
                        </a:rPr>
                        <a:t> </a:t>
                      </a:r>
                      <a:r>
                        <a:rPr sz="1100" i="1" dirty="0">
                          <a:latin typeface="Arial"/>
                          <a:cs typeface="Arial"/>
                        </a:rPr>
                        <a:t>1</a:t>
                      </a:r>
                      <a:r>
                        <a:rPr sz="1100" i="1" spc="-40" dirty="0">
                          <a:latin typeface="Arial"/>
                          <a:cs typeface="Arial"/>
                        </a:rPr>
                        <a:t> </a:t>
                      </a:r>
                      <a:r>
                        <a:rPr sz="1100" i="1" dirty="0">
                          <a:latin typeface="Arial"/>
                          <a:cs typeface="Arial"/>
                        </a:rPr>
                        <a:t>T</a:t>
                      </a:r>
                      <a:r>
                        <a:rPr sz="1100" i="1" spc="-10" dirty="0">
                          <a:latin typeface="Arial"/>
                          <a:cs typeface="Arial"/>
                        </a:rPr>
                        <a:t>a</a:t>
                      </a:r>
                      <a:r>
                        <a:rPr sz="1100" i="1" dirty="0">
                          <a:latin typeface="Arial"/>
                          <a:cs typeface="Arial"/>
                        </a:rPr>
                        <a:t>hun</a:t>
                      </a:r>
                      <a:r>
                        <a:rPr sz="1100" i="1" spc="-40" dirty="0">
                          <a:latin typeface="Arial"/>
                          <a:cs typeface="Arial"/>
                        </a:rPr>
                        <a:t> </a:t>
                      </a:r>
                      <a:r>
                        <a:rPr sz="1100" i="1" dirty="0">
                          <a:latin typeface="Arial"/>
                          <a:cs typeface="Arial"/>
                        </a:rPr>
                        <a:t>=</a:t>
                      </a:r>
                      <a:r>
                        <a:rPr sz="1100" i="1" spc="-40" dirty="0">
                          <a:latin typeface="Arial"/>
                          <a:cs typeface="Arial"/>
                        </a:rPr>
                        <a:t> </a:t>
                      </a:r>
                      <a:r>
                        <a:rPr sz="1100" i="1" dirty="0">
                          <a:latin typeface="Arial"/>
                          <a:cs typeface="Arial"/>
                        </a:rPr>
                        <a:t>36</a:t>
                      </a:r>
                      <a:r>
                        <a:rPr sz="1100" i="1" spc="-40" dirty="0">
                          <a:latin typeface="Arial"/>
                          <a:cs typeface="Arial"/>
                        </a:rPr>
                        <a:t> </a:t>
                      </a:r>
                      <a:r>
                        <a:rPr sz="1100" i="1" spc="-10" dirty="0">
                          <a:latin typeface="Arial"/>
                          <a:cs typeface="Arial"/>
                        </a:rPr>
                        <a:t>m</a:t>
                      </a:r>
                      <a:r>
                        <a:rPr sz="1100" i="1" dirty="0">
                          <a:latin typeface="Arial"/>
                          <a:cs typeface="Arial"/>
                        </a:rPr>
                        <a:t>inggu</a:t>
                      </a:r>
                      <a:endParaRPr sz="1100" dirty="0">
                        <a:latin typeface="Arial"/>
                        <a:cs typeface="Arial"/>
                      </a:endParaRPr>
                    </a:p>
                    <a:p>
                      <a:pPr marL="113664">
                        <a:lnSpc>
                          <a:spcPct val="100000"/>
                        </a:lnSpc>
                        <a:spcBef>
                          <a:spcPts val="145"/>
                        </a:spcBef>
                      </a:pPr>
                      <a:r>
                        <a:rPr sz="1100" i="1" dirty="0">
                          <a:latin typeface="Arial"/>
                          <a:cs typeface="Arial"/>
                        </a:rPr>
                        <a:t>1</a:t>
                      </a:r>
                      <a:r>
                        <a:rPr sz="1100" i="1" spc="-40" dirty="0">
                          <a:latin typeface="Arial"/>
                          <a:cs typeface="Arial"/>
                        </a:rPr>
                        <a:t> </a:t>
                      </a:r>
                      <a:r>
                        <a:rPr sz="1100" i="1" spc="-5" dirty="0">
                          <a:latin typeface="Arial"/>
                          <a:cs typeface="Arial"/>
                        </a:rPr>
                        <a:t>J</a:t>
                      </a:r>
                      <a:r>
                        <a:rPr sz="1100" i="1" dirty="0">
                          <a:latin typeface="Arial"/>
                          <a:cs typeface="Arial"/>
                        </a:rPr>
                        <a:t>P</a:t>
                      </a:r>
                      <a:r>
                        <a:rPr sz="1100" i="1" spc="-25" dirty="0">
                          <a:latin typeface="Arial"/>
                          <a:cs typeface="Arial"/>
                        </a:rPr>
                        <a:t> </a:t>
                      </a:r>
                      <a:r>
                        <a:rPr sz="1100" i="1" dirty="0">
                          <a:latin typeface="Arial"/>
                          <a:cs typeface="Arial"/>
                        </a:rPr>
                        <a:t>=</a:t>
                      </a:r>
                      <a:r>
                        <a:rPr sz="1100" i="1" spc="-40" dirty="0">
                          <a:latin typeface="Arial"/>
                          <a:cs typeface="Arial"/>
                        </a:rPr>
                        <a:t> </a:t>
                      </a:r>
                      <a:r>
                        <a:rPr sz="1100" i="1" dirty="0">
                          <a:latin typeface="Arial"/>
                          <a:cs typeface="Arial"/>
                        </a:rPr>
                        <a:t>35</a:t>
                      </a:r>
                      <a:r>
                        <a:rPr sz="1100" i="1" spc="-55" dirty="0">
                          <a:latin typeface="Arial"/>
                          <a:cs typeface="Arial"/>
                        </a:rPr>
                        <a:t> </a:t>
                      </a:r>
                      <a:r>
                        <a:rPr sz="1100" i="1" spc="-10" dirty="0">
                          <a:latin typeface="Arial"/>
                          <a:cs typeface="Arial"/>
                        </a:rPr>
                        <a:t>m</a:t>
                      </a:r>
                      <a:r>
                        <a:rPr sz="1100" i="1" dirty="0">
                          <a:latin typeface="Arial"/>
                          <a:cs typeface="Arial"/>
                        </a:rPr>
                        <a:t>enit</a:t>
                      </a:r>
                      <a:endParaRPr sz="1100" dirty="0">
                        <a:latin typeface="Arial"/>
                        <a:cs typeface="Arial"/>
                      </a:endParaRPr>
                    </a:p>
                  </a:txBody>
                  <a:tcPr marL="0" marR="0" marT="1693"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chemeClr val="accent6">
                        <a:lumMod val="40000"/>
                        <a:lumOff val="60000"/>
                      </a:schemeClr>
                    </a:solidFill>
                  </a:tcPr>
                </a:tc>
                <a:tc gridSpan="3">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chemeClr val="accent6">
                        <a:lumMod val="40000"/>
                        <a:lumOff val="60000"/>
                      </a:scheme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16136">
                <a:tc vMerge="1">
                  <a:txBody>
                    <a:bodyPr/>
                    <a:lstStyle/>
                    <a:p>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rgbClr val="13274E"/>
                    </a:solidFill>
                  </a:tcPr>
                </a:tc>
                <a:tc>
                  <a:txBody>
                    <a:bodyPr/>
                    <a:lstStyle/>
                    <a:p>
                      <a:pPr marL="396875" marR="91440" indent="-208915">
                        <a:lnSpc>
                          <a:spcPct val="114999"/>
                        </a:lnSpc>
                        <a:spcBef>
                          <a:spcPts val="85"/>
                        </a:spcBef>
                      </a:pPr>
                      <a:r>
                        <a:rPr sz="1100" b="1" spc="5" dirty="0">
                          <a:latin typeface="Arial"/>
                          <a:cs typeface="Arial"/>
                        </a:rPr>
                        <a:t>Al</a:t>
                      </a:r>
                      <a:r>
                        <a:rPr sz="1100" b="1" dirty="0">
                          <a:latin typeface="Arial"/>
                          <a:cs typeface="Arial"/>
                        </a:rPr>
                        <a:t>ok</a:t>
                      </a:r>
                      <a:r>
                        <a:rPr sz="1100" b="1" spc="-15" dirty="0">
                          <a:latin typeface="Arial"/>
                          <a:cs typeface="Arial"/>
                        </a:rPr>
                        <a:t>a</a:t>
                      </a:r>
                      <a:r>
                        <a:rPr sz="1100" b="1" spc="-10" dirty="0">
                          <a:latin typeface="Arial"/>
                          <a:cs typeface="Arial"/>
                        </a:rPr>
                        <a:t>s</a:t>
                      </a:r>
                      <a:r>
                        <a:rPr sz="1100" b="1" dirty="0">
                          <a:latin typeface="Arial"/>
                          <a:cs typeface="Arial"/>
                        </a:rPr>
                        <a:t>i</a:t>
                      </a:r>
                      <a:r>
                        <a:rPr sz="1100" b="1" spc="-75" dirty="0">
                          <a:latin typeface="Arial"/>
                          <a:cs typeface="Arial"/>
                        </a:rPr>
                        <a:t> </a:t>
                      </a:r>
                      <a:r>
                        <a:rPr sz="1100" b="1" spc="-10" dirty="0">
                          <a:latin typeface="Arial"/>
                          <a:cs typeface="Arial"/>
                        </a:rPr>
                        <a:t>p</a:t>
                      </a:r>
                      <a:r>
                        <a:rPr sz="1100" b="1" dirty="0">
                          <a:latin typeface="Arial"/>
                          <a:cs typeface="Arial"/>
                        </a:rPr>
                        <a:t>er</a:t>
                      </a:r>
                      <a:r>
                        <a:rPr sz="1100" b="1" spc="-40" dirty="0">
                          <a:latin typeface="Arial"/>
                          <a:cs typeface="Arial"/>
                        </a:rPr>
                        <a:t> </a:t>
                      </a:r>
                      <a:r>
                        <a:rPr sz="1100" b="1" dirty="0">
                          <a:latin typeface="Arial"/>
                          <a:cs typeface="Arial"/>
                        </a:rPr>
                        <a:t>ta</a:t>
                      </a:r>
                      <a:r>
                        <a:rPr sz="1100" b="1" spc="-10" dirty="0">
                          <a:latin typeface="Arial"/>
                          <a:cs typeface="Arial"/>
                        </a:rPr>
                        <a:t>hu</a:t>
                      </a:r>
                      <a:r>
                        <a:rPr sz="1100" b="1" dirty="0">
                          <a:latin typeface="Arial"/>
                          <a:cs typeface="Arial"/>
                        </a:rPr>
                        <a:t>n  </a:t>
                      </a:r>
                      <a:r>
                        <a:rPr sz="1100" b="1" spc="-5" dirty="0">
                          <a:latin typeface="Arial"/>
                          <a:cs typeface="Arial"/>
                        </a:rPr>
                        <a:t>(minggu)</a:t>
                      </a:r>
                      <a:endParaRPr sz="1100" dirty="0">
                        <a:latin typeface="Arial"/>
                        <a:cs typeface="Arial"/>
                      </a:endParaRPr>
                    </a:p>
                  </a:txBody>
                  <a:tcPr marL="0" marR="0" marT="143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353695" marR="142875" indent="-114300">
                        <a:lnSpc>
                          <a:spcPct val="100000"/>
                        </a:lnSpc>
                        <a:spcBef>
                          <a:spcPts val="204"/>
                        </a:spcBef>
                      </a:pPr>
                      <a:r>
                        <a:rPr sz="1100" b="1" spc="5" dirty="0">
                          <a:solidFill>
                            <a:srgbClr val="282828"/>
                          </a:solidFill>
                          <a:latin typeface="Arial"/>
                          <a:cs typeface="Arial"/>
                        </a:rPr>
                        <a:t>Al</a:t>
                      </a:r>
                      <a:r>
                        <a:rPr sz="1100" b="1" dirty="0">
                          <a:solidFill>
                            <a:srgbClr val="282828"/>
                          </a:solidFill>
                          <a:latin typeface="Arial"/>
                          <a:cs typeface="Arial"/>
                        </a:rPr>
                        <a:t>ok</a:t>
                      </a:r>
                      <a:r>
                        <a:rPr sz="1100" b="1" spc="-15" dirty="0">
                          <a:solidFill>
                            <a:srgbClr val="282828"/>
                          </a:solidFill>
                          <a:latin typeface="Arial"/>
                          <a:cs typeface="Arial"/>
                        </a:rPr>
                        <a:t>a</a:t>
                      </a:r>
                      <a:r>
                        <a:rPr sz="1100" b="1" spc="-10" dirty="0">
                          <a:solidFill>
                            <a:srgbClr val="282828"/>
                          </a:solidFill>
                          <a:latin typeface="Arial"/>
                          <a:cs typeface="Arial"/>
                        </a:rPr>
                        <a:t>s</a:t>
                      </a:r>
                      <a:r>
                        <a:rPr sz="1100" b="1" dirty="0">
                          <a:solidFill>
                            <a:srgbClr val="282828"/>
                          </a:solidFill>
                          <a:latin typeface="Arial"/>
                          <a:cs typeface="Arial"/>
                        </a:rPr>
                        <a:t>i</a:t>
                      </a:r>
                      <a:r>
                        <a:rPr sz="1100" b="1" spc="-75" dirty="0">
                          <a:solidFill>
                            <a:srgbClr val="282828"/>
                          </a:solidFill>
                          <a:latin typeface="Arial"/>
                          <a:cs typeface="Arial"/>
                        </a:rPr>
                        <a:t> </a:t>
                      </a:r>
                      <a:r>
                        <a:rPr sz="1100" b="1" dirty="0">
                          <a:solidFill>
                            <a:srgbClr val="282828"/>
                          </a:solidFill>
                          <a:latin typeface="Arial"/>
                          <a:cs typeface="Arial"/>
                        </a:rPr>
                        <a:t>P</a:t>
                      </a:r>
                      <a:r>
                        <a:rPr sz="1100" b="1" spc="5" dirty="0">
                          <a:solidFill>
                            <a:srgbClr val="282828"/>
                          </a:solidFill>
                          <a:latin typeface="Arial"/>
                          <a:cs typeface="Arial"/>
                        </a:rPr>
                        <a:t>r</a:t>
                      </a:r>
                      <a:r>
                        <a:rPr sz="1100" b="1" dirty="0">
                          <a:solidFill>
                            <a:srgbClr val="282828"/>
                          </a:solidFill>
                          <a:latin typeface="Arial"/>
                          <a:cs typeface="Arial"/>
                        </a:rPr>
                        <a:t>o</a:t>
                      </a:r>
                      <a:r>
                        <a:rPr sz="1100" b="1" spc="-45" dirty="0">
                          <a:solidFill>
                            <a:srgbClr val="282828"/>
                          </a:solidFill>
                          <a:latin typeface="Arial"/>
                          <a:cs typeface="Arial"/>
                        </a:rPr>
                        <a:t>j</a:t>
                      </a:r>
                      <a:r>
                        <a:rPr sz="1100" b="1" dirty="0">
                          <a:solidFill>
                            <a:srgbClr val="282828"/>
                          </a:solidFill>
                          <a:latin typeface="Arial"/>
                          <a:cs typeface="Arial"/>
                        </a:rPr>
                        <a:t>ek  </a:t>
                      </a:r>
                      <a:r>
                        <a:rPr sz="1100" b="1" spc="10" dirty="0">
                          <a:solidFill>
                            <a:srgbClr val="282828"/>
                          </a:solidFill>
                          <a:latin typeface="Arial"/>
                          <a:cs typeface="Arial"/>
                        </a:rPr>
                        <a:t>per</a:t>
                      </a:r>
                      <a:r>
                        <a:rPr sz="1100" b="1" spc="-55" dirty="0">
                          <a:solidFill>
                            <a:srgbClr val="282828"/>
                          </a:solidFill>
                          <a:latin typeface="Arial"/>
                          <a:cs typeface="Arial"/>
                        </a:rPr>
                        <a:t> </a:t>
                      </a:r>
                      <a:r>
                        <a:rPr sz="1100" b="1" spc="5" dirty="0">
                          <a:solidFill>
                            <a:srgbClr val="282828"/>
                          </a:solidFill>
                          <a:latin typeface="Arial"/>
                          <a:cs typeface="Arial"/>
                        </a:rPr>
                        <a:t>tahun</a:t>
                      </a:r>
                      <a:endParaRPr sz="1100" dirty="0">
                        <a:latin typeface="Arial"/>
                        <a:cs typeface="Arial"/>
                      </a:endParaRPr>
                    </a:p>
                  </a:txBody>
                  <a:tcPr marL="0" marR="0" marT="3471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403225" marR="138430" indent="-169545">
                        <a:lnSpc>
                          <a:spcPct val="114999"/>
                        </a:lnSpc>
                        <a:spcBef>
                          <a:spcPts val="85"/>
                        </a:spcBef>
                      </a:pPr>
                      <a:r>
                        <a:rPr sz="1100" b="1" spc="-15" dirty="0">
                          <a:latin typeface="Arial"/>
                          <a:cs typeface="Arial"/>
                        </a:rPr>
                        <a:t>T</a:t>
                      </a:r>
                      <a:r>
                        <a:rPr sz="1100" b="1" dirty="0">
                          <a:latin typeface="Arial"/>
                          <a:cs typeface="Arial"/>
                        </a:rPr>
                        <a:t>O</a:t>
                      </a:r>
                      <a:r>
                        <a:rPr sz="1100" b="1" spc="-15" dirty="0">
                          <a:latin typeface="Arial"/>
                          <a:cs typeface="Arial"/>
                        </a:rPr>
                        <a:t>T</a:t>
                      </a:r>
                      <a:r>
                        <a:rPr sz="1100" b="1" spc="5" dirty="0">
                          <a:latin typeface="Arial"/>
                          <a:cs typeface="Arial"/>
                        </a:rPr>
                        <a:t>A</a:t>
                      </a:r>
                      <a:r>
                        <a:rPr sz="1100" b="1" dirty="0">
                          <a:latin typeface="Arial"/>
                          <a:cs typeface="Arial"/>
                        </a:rPr>
                        <a:t>L</a:t>
                      </a:r>
                      <a:r>
                        <a:rPr sz="1100" b="1" spc="-40" dirty="0">
                          <a:latin typeface="Arial"/>
                          <a:cs typeface="Arial"/>
                        </a:rPr>
                        <a:t> </a:t>
                      </a:r>
                      <a:r>
                        <a:rPr sz="1100" b="1" spc="-10" dirty="0">
                          <a:latin typeface="Arial"/>
                          <a:cs typeface="Arial"/>
                        </a:rPr>
                        <a:t>J</a:t>
                      </a:r>
                      <a:r>
                        <a:rPr sz="1100" b="1" dirty="0">
                          <a:latin typeface="Arial"/>
                          <a:cs typeface="Arial"/>
                        </a:rPr>
                        <a:t>P</a:t>
                      </a:r>
                      <a:r>
                        <a:rPr sz="1100" b="1" spc="-35" dirty="0">
                          <a:latin typeface="Arial"/>
                          <a:cs typeface="Arial"/>
                        </a:rPr>
                        <a:t> </a:t>
                      </a:r>
                      <a:r>
                        <a:rPr sz="1100" b="1" dirty="0">
                          <a:latin typeface="Arial"/>
                          <a:cs typeface="Arial"/>
                        </a:rPr>
                        <a:t>PER  TAHUN</a:t>
                      </a:r>
                      <a:endParaRPr sz="1100">
                        <a:latin typeface="Arial"/>
                        <a:cs typeface="Arial"/>
                      </a:endParaRPr>
                    </a:p>
                  </a:txBody>
                  <a:tcPr marL="0" marR="0" marT="143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1"/>
                  </a:ext>
                </a:extLst>
              </a:tr>
              <a:tr h="283349">
                <a:tc>
                  <a:txBody>
                    <a:bodyPr/>
                    <a:lstStyle/>
                    <a:p>
                      <a:pPr marL="113664">
                        <a:lnSpc>
                          <a:spcPct val="100000"/>
                        </a:lnSpc>
                        <a:spcBef>
                          <a:spcPts val="229"/>
                        </a:spcBef>
                      </a:pPr>
                      <a:r>
                        <a:rPr sz="1100" spc="5" dirty="0">
                          <a:latin typeface="Microsoft Sans Serif"/>
                          <a:cs typeface="Microsoft Sans Serif"/>
                        </a:rPr>
                        <a:t>Pendidikan</a:t>
                      </a:r>
                      <a:r>
                        <a:rPr sz="1100" spc="-55" dirty="0">
                          <a:latin typeface="Microsoft Sans Serif"/>
                          <a:cs typeface="Microsoft Sans Serif"/>
                        </a:rPr>
                        <a:t> </a:t>
                      </a:r>
                      <a:r>
                        <a:rPr sz="1100" dirty="0">
                          <a:latin typeface="Microsoft Sans Serif"/>
                          <a:cs typeface="Microsoft Sans Serif"/>
                        </a:rPr>
                        <a:t>Agama</a:t>
                      </a:r>
                      <a:r>
                        <a:rPr sz="1100" spc="-50" dirty="0">
                          <a:latin typeface="Microsoft Sans Serif"/>
                          <a:cs typeface="Microsoft Sans Serif"/>
                        </a:rPr>
                        <a:t> </a:t>
                      </a:r>
                      <a:r>
                        <a:rPr sz="1100" spc="-10" dirty="0">
                          <a:latin typeface="Microsoft Sans Serif"/>
                          <a:cs typeface="Microsoft Sans Serif"/>
                        </a:rPr>
                        <a:t>Islam</a:t>
                      </a:r>
                      <a:r>
                        <a:rPr sz="1100" spc="-30" dirty="0">
                          <a:latin typeface="Microsoft Sans Serif"/>
                          <a:cs typeface="Microsoft Sans Serif"/>
                        </a:rPr>
                        <a:t> </a:t>
                      </a:r>
                      <a:r>
                        <a:rPr sz="1100" dirty="0">
                          <a:latin typeface="Microsoft Sans Serif"/>
                          <a:cs typeface="Microsoft Sans Serif"/>
                        </a:rPr>
                        <a:t>dan</a:t>
                      </a:r>
                      <a:r>
                        <a:rPr sz="1100" spc="-55" dirty="0">
                          <a:latin typeface="Microsoft Sans Serif"/>
                          <a:cs typeface="Microsoft Sans Serif"/>
                        </a:rPr>
                        <a:t> </a:t>
                      </a:r>
                      <a:r>
                        <a:rPr sz="1100" spc="5" dirty="0">
                          <a:latin typeface="Microsoft Sans Serif"/>
                          <a:cs typeface="Microsoft Sans Serif"/>
                        </a:rPr>
                        <a:t>Budi</a:t>
                      </a:r>
                      <a:r>
                        <a:rPr sz="1100" spc="-25" dirty="0">
                          <a:latin typeface="Microsoft Sans Serif"/>
                          <a:cs typeface="Microsoft Sans Serif"/>
                        </a:rPr>
                        <a:t> </a:t>
                      </a:r>
                      <a:r>
                        <a:rPr sz="1100" spc="25" dirty="0">
                          <a:latin typeface="Microsoft Sans Serif"/>
                          <a:cs typeface="Microsoft Sans Serif"/>
                        </a:rPr>
                        <a:t>Pekerti*</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2"/>
                  </a:ext>
                </a:extLst>
              </a:tr>
              <a:tr h="283165">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spc="-5" dirty="0">
                          <a:latin typeface="Microsoft Sans Serif"/>
                          <a:cs typeface="Microsoft Sans Serif"/>
                        </a:rPr>
                        <a:t>A</a:t>
                      </a:r>
                      <a:r>
                        <a:rPr sz="1100" dirty="0">
                          <a:latin typeface="Microsoft Sans Serif"/>
                          <a:cs typeface="Microsoft Sans Serif"/>
                        </a:rPr>
                        <a:t>ga</a:t>
                      </a:r>
                      <a:r>
                        <a:rPr sz="1100" spc="15" dirty="0">
                          <a:latin typeface="Microsoft Sans Serif"/>
                          <a:cs typeface="Microsoft Sans Serif"/>
                        </a:rPr>
                        <a:t>m</a:t>
                      </a:r>
                      <a:r>
                        <a:rPr sz="1100" dirty="0">
                          <a:latin typeface="Microsoft Sans Serif"/>
                          <a:cs typeface="Microsoft Sans Serif"/>
                        </a:rPr>
                        <a:t>a</a:t>
                      </a:r>
                      <a:r>
                        <a:rPr sz="1100" spc="-45" dirty="0">
                          <a:latin typeface="Microsoft Sans Serif"/>
                          <a:cs typeface="Microsoft Sans Serif"/>
                        </a:rPr>
                        <a:t> </a:t>
                      </a:r>
                      <a:r>
                        <a:rPr sz="1100" dirty="0">
                          <a:latin typeface="Microsoft Sans Serif"/>
                          <a:cs typeface="Microsoft Sans Serif"/>
                        </a:rPr>
                        <a:t>Krist</a:t>
                      </a:r>
                      <a:r>
                        <a:rPr sz="1100" spc="-10" dirty="0">
                          <a:latin typeface="Microsoft Sans Serif"/>
                          <a:cs typeface="Microsoft Sans Serif"/>
                        </a:rPr>
                        <a:t>e</a:t>
                      </a:r>
                      <a:r>
                        <a:rPr sz="1100" dirty="0">
                          <a:latin typeface="Microsoft Sans Serif"/>
                          <a:cs typeface="Microsoft Sans Serif"/>
                        </a:rPr>
                        <a:t>n</a:t>
                      </a:r>
                      <a:r>
                        <a:rPr sz="1100" spc="-55"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3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i</a:t>
                      </a:r>
                      <a:r>
                        <a:rPr sz="1100" spc="-10" dirty="0">
                          <a:latin typeface="Microsoft Sans Serif"/>
                          <a:cs typeface="Microsoft Sans Serif"/>
                        </a:rPr>
                        <a:t> </a:t>
                      </a:r>
                      <a:r>
                        <a:rPr sz="1100" dirty="0">
                          <a:latin typeface="Microsoft Sans Serif"/>
                          <a:cs typeface="Microsoft Sans Serif"/>
                        </a:rPr>
                        <a:t>P</a:t>
                      </a:r>
                      <a:r>
                        <a:rPr sz="1100" spc="-10" dirty="0">
                          <a:latin typeface="Microsoft Sans Serif"/>
                          <a:cs typeface="Microsoft Sans Serif"/>
                        </a:rPr>
                        <a:t>e</a:t>
                      </a:r>
                      <a:r>
                        <a:rPr sz="1100" dirty="0">
                          <a:latin typeface="Microsoft Sans Serif"/>
                          <a:cs typeface="Microsoft Sans Serif"/>
                        </a:rPr>
                        <a:t>k</a:t>
                      </a:r>
                      <a:r>
                        <a:rPr sz="1100" spc="-5" dirty="0">
                          <a:latin typeface="Microsoft Sans Serif"/>
                          <a:cs typeface="Microsoft Sans Serif"/>
                        </a:rPr>
                        <a:t>e</a:t>
                      </a:r>
                      <a:r>
                        <a:rPr sz="1100" dirty="0">
                          <a:latin typeface="Microsoft Sans Serif"/>
                          <a:cs typeface="Microsoft Sans Serif"/>
                        </a:rPr>
                        <a:t>rt</a:t>
                      </a:r>
                      <a:r>
                        <a:rPr sz="1100" spc="10" dirty="0">
                          <a:latin typeface="Microsoft Sans Serif"/>
                          <a:cs typeface="Microsoft Sans Serif"/>
                        </a:rPr>
                        <a:t>i</a:t>
                      </a:r>
                      <a:r>
                        <a:rPr sz="1100" dirty="0">
                          <a:latin typeface="Microsoft Sans Serif"/>
                          <a:cs typeface="Microsoft Sans Serif"/>
                        </a:rPr>
                        <a:t>*</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3"/>
                  </a:ext>
                </a:extLst>
              </a:tr>
              <a:tr h="283349">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spc="-5" dirty="0">
                          <a:latin typeface="Microsoft Sans Serif"/>
                          <a:cs typeface="Microsoft Sans Serif"/>
                        </a:rPr>
                        <a:t>A</a:t>
                      </a:r>
                      <a:r>
                        <a:rPr sz="1100" dirty="0">
                          <a:latin typeface="Microsoft Sans Serif"/>
                          <a:cs typeface="Microsoft Sans Serif"/>
                        </a:rPr>
                        <a:t>ga</a:t>
                      </a:r>
                      <a:r>
                        <a:rPr sz="1100" spc="15" dirty="0">
                          <a:latin typeface="Microsoft Sans Serif"/>
                          <a:cs typeface="Microsoft Sans Serif"/>
                        </a:rPr>
                        <a:t>m</a:t>
                      </a:r>
                      <a:r>
                        <a:rPr sz="1100" dirty="0">
                          <a:latin typeface="Microsoft Sans Serif"/>
                          <a:cs typeface="Microsoft Sans Serif"/>
                        </a:rPr>
                        <a:t>a</a:t>
                      </a:r>
                      <a:r>
                        <a:rPr sz="1100" spc="-45" dirty="0">
                          <a:latin typeface="Microsoft Sans Serif"/>
                          <a:cs typeface="Microsoft Sans Serif"/>
                        </a:rPr>
                        <a:t> </a:t>
                      </a:r>
                      <a:r>
                        <a:rPr sz="1100" dirty="0">
                          <a:latin typeface="Microsoft Sans Serif"/>
                          <a:cs typeface="Microsoft Sans Serif"/>
                        </a:rPr>
                        <a:t>Kat</a:t>
                      </a:r>
                      <a:r>
                        <a:rPr sz="1100" spc="-10" dirty="0">
                          <a:latin typeface="Microsoft Sans Serif"/>
                          <a:cs typeface="Microsoft Sans Serif"/>
                        </a:rPr>
                        <a:t>o</a:t>
                      </a:r>
                      <a:r>
                        <a:rPr sz="1100" spc="-5" dirty="0">
                          <a:latin typeface="Microsoft Sans Serif"/>
                          <a:cs typeface="Microsoft Sans Serif"/>
                        </a:rPr>
                        <a:t>l</a:t>
                      </a:r>
                      <a:r>
                        <a:rPr sz="1100" dirty="0">
                          <a:latin typeface="Microsoft Sans Serif"/>
                          <a:cs typeface="Microsoft Sans Serif"/>
                        </a:rPr>
                        <a:t>ik</a:t>
                      </a:r>
                      <a:r>
                        <a:rPr sz="1100" spc="-45"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5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i</a:t>
                      </a:r>
                      <a:r>
                        <a:rPr sz="1100" spc="-25" dirty="0">
                          <a:latin typeface="Microsoft Sans Serif"/>
                          <a:cs typeface="Microsoft Sans Serif"/>
                        </a:rPr>
                        <a:t> </a:t>
                      </a:r>
                      <a:r>
                        <a:rPr sz="1100" dirty="0">
                          <a:latin typeface="Microsoft Sans Serif"/>
                          <a:cs typeface="Microsoft Sans Serif"/>
                        </a:rPr>
                        <a:t>P</a:t>
                      </a:r>
                      <a:r>
                        <a:rPr sz="1100" spc="-10" dirty="0">
                          <a:latin typeface="Microsoft Sans Serif"/>
                          <a:cs typeface="Microsoft Sans Serif"/>
                        </a:rPr>
                        <a:t>e</a:t>
                      </a:r>
                      <a:r>
                        <a:rPr sz="1100" dirty="0">
                          <a:latin typeface="Microsoft Sans Serif"/>
                          <a:cs typeface="Microsoft Sans Serif"/>
                        </a:rPr>
                        <a:t>k</a:t>
                      </a:r>
                      <a:r>
                        <a:rPr sz="1100" spc="-5" dirty="0">
                          <a:latin typeface="Microsoft Sans Serif"/>
                          <a:cs typeface="Microsoft Sans Serif"/>
                        </a:rPr>
                        <a:t>e</a:t>
                      </a:r>
                      <a:r>
                        <a:rPr sz="1100" dirty="0">
                          <a:latin typeface="Microsoft Sans Serif"/>
                          <a:cs typeface="Microsoft Sans Serif"/>
                        </a:rPr>
                        <a:t>rt</a:t>
                      </a:r>
                      <a:r>
                        <a:rPr sz="1100" spc="10" dirty="0">
                          <a:latin typeface="Microsoft Sans Serif"/>
                          <a:cs typeface="Microsoft Sans Serif"/>
                        </a:rPr>
                        <a:t>i</a:t>
                      </a:r>
                      <a:r>
                        <a:rPr sz="1100" dirty="0">
                          <a:latin typeface="Microsoft Sans Serif"/>
                          <a:cs typeface="Microsoft Sans Serif"/>
                        </a:rPr>
                        <a:t>*</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4"/>
                  </a:ext>
                </a:extLst>
              </a:tr>
              <a:tr h="283164">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spc="-5" dirty="0">
                          <a:latin typeface="Microsoft Sans Serif"/>
                          <a:cs typeface="Microsoft Sans Serif"/>
                        </a:rPr>
                        <a:t>A</a:t>
                      </a:r>
                      <a:r>
                        <a:rPr sz="1100" dirty="0">
                          <a:latin typeface="Microsoft Sans Serif"/>
                          <a:cs typeface="Microsoft Sans Serif"/>
                        </a:rPr>
                        <a:t>ga</a:t>
                      </a:r>
                      <a:r>
                        <a:rPr sz="1100" spc="15" dirty="0">
                          <a:latin typeface="Microsoft Sans Serif"/>
                          <a:cs typeface="Microsoft Sans Serif"/>
                        </a:rPr>
                        <a:t>m</a:t>
                      </a:r>
                      <a:r>
                        <a:rPr sz="1100" dirty="0">
                          <a:latin typeface="Microsoft Sans Serif"/>
                          <a:cs typeface="Microsoft Sans Serif"/>
                        </a:rPr>
                        <a:t>a</a:t>
                      </a:r>
                      <a:r>
                        <a:rPr sz="1100" spc="-45"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udd</a:t>
                      </a:r>
                      <a:r>
                        <a:rPr sz="1100" spc="-5" dirty="0">
                          <a:latin typeface="Microsoft Sans Serif"/>
                          <a:cs typeface="Microsoft Sans Serif"/>
                        </a:rPr>
                        <a:t>h</a:t>
                      </a:r>
                      <a:r>
                        <a:rPr sz="1100" dirty="0">
                          <a:latin typeface="Microsoft Sans Serif"/>
                          <a:cs typeface="Microsoft Sans Serif"/>
                        </a:rPr>
                        <a:t>a</a:t>
                      </a:r>
                      <a:r>
                        <a:rPr sz="1100" spc="-35"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3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i</a:t>
                      </a:r>
                      <a:r>
                        <a:rPr sz="1100" spc="-25" dirty="0">
                          <a:latin typeface="Microsoft Sans Serif"/>
                          <a:cs typeface="Microsoft Sans Serif"/>
                        </a:rPr>
                        <a:t> </a:t>
                      </a:r>
                      <a:r>
                        <a:rPr sz="1100" dirty="0">
                          <a:latin typeface="Microsoft Sans Serif"/>
                          <a:cs typeface="Microsoft Sans Serif"/>
                        </a:rPr>
                        <a:t>P</a:t>
                      </a:r>
                      <a:r>
                        <a:rPr sz="1100" spc="-10" dirty="0">
                          <a:latin typeface="Microsoft Sans Serif"/>
                          <a:cs typeface="Microsoft Sans Serif"/>
                        </a:rPr>
                        <a:t>e</a:t>
                      </a:r>
                      <a:r>
                        <a:rPr sz="1100" dirty="0">
                          <a:latin typeface="Microsoft Sans Serif"/>
                          <a:cs typeface="Microsoft Sans Serif"/>
                        </a:rPr>
                        <a:t>k</a:t>
                      </a:r>
                      <a:r>
                        <a:rPr sz="1100" spc="-5" dirty="0">
                          <a:latin typeface="Microsoft Sans Serif"/>
                          <a:cs typeface="Microsoft Sans Serif"/>
                        </a:rPr>
                        <a:t>e</a:t>
                      </a:r>
                      <a:r>
                        <a:rPr sz="1100" dirty="0">
                          <a:latin typeface="Microsoft Sans Serif"/>
                          <a:cs typeface="Microsoft Sans Serif"/>
                        </a:rPr>
                        <a:t>rt</a:t>
                      </a:r>
                      <a:r>
                        <a:rPr sz="1100" spc="10" dirty="0">
                          <a:latin typeface="Microsoft Sans Serif"/>
                          <a:cs typeface="Microsoft Sans Serif"/>
                        </a:rPr>
                        <a:t>i</a:t>
                      </a:r>
                      <a:r>
                        <a:rPr sz="1100" dirty="0">
                          <a:latin typeface="Microsoft Sans Serif"/>
                          <a:cs typeface="Microsoft Sans Serif"/>
                        </a:rPr>
                        <a:t>*</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5"/>
                  </a:ext>
                </a:extLst>
              </a:tr>
              <a:tr h="283349">
                <a:tc>
                  <a:txBody>
                    <a:bodyPr/>
                    <a:lstStyle/>
                    <a:p>
                      <a:pPr marL="113664">
                        <a:lnSpc>
                          <a:spcPct val="100000"/>
                        </a:lnSpc>
                        <a:spcBef>
                          <a:spcPts val="229"/>
                        </a:spcBef>
                      </a:pPr>
                      <a:r>
                        <a:rPr sz="1100" spc="5" dirty="0">
                          <a:latin typeface="Microsoft Sans Serif"/>
                          <a:cs typeface="Microsoft Sans Serif"/>
                        </a:rPr>
                        <a:t>Pendidikan</a:t>
                      </a:r>
                      <a:r>
                        <a:rPr sz="1100" spc="-55" dirty="0">
                          <a:latin typeface="Microsoft Sans Serif"/>
                          <a:cs typeface="Microsoft Sans Serif"/>
                        </a:rPr>
                        <a:t> </a:t>
                      </a:r>
                      <a:r>
                        <a:rPr sz="1100" dirty="0">
                          <a:latin typeface="Microsoft Sans Serif"/>
                          <a:cs typeface="Microsoft Sans Serif"/>
                        </a:rPr>
                        <a:t>Agama</a:t>
                      </a:r>
                      <a:r>
                        <a:rPr sz="1100" spc="-50" dirty="0">
                          <a:latin typeface="Microsoft Sans Serif"/>
                          <a:cs typeface="Microsoft Sans Serif"/>
                        </a:rPr>
                        <a:t> </a:t>
                      </a:r>
                      <a:r>
                        <a:rPr sz="1100" spc="10" dirty="0">
                          <a:latin typeface="Microsoft Sans Serif"/>
                          <a:cs typeface="Microsoft Sans Serif"/>
                        </a:rPr>
                        <a:t>Hindu</a:t>
                      </a:r>
                      <a:r>
                        <a:rPr sz="1100" spc="-55" dirty="0">
                          <a:latin typeface="Microsoft Sans Serif"/>
                          <a:cs typeface="Microsoft Sans Serif"/>
                        </a:rPr>
                        <a:t> </a:t>
                      </a:r>
                      <a:r>
                        <a:rPr sz="1100" dirty="0">
                          <a:latin typeface="Microsoft Sans Serif"/>
                          <a:cs typeface="Microsoft Sans Serif"/>
                        </a:rPr>
                        <a:t>dan</a:t>
                      </a:r>
                      <a:r>
                        <a:rPr sz="1100" spc="-30" dirty="0">
                          <a:latin typeface="Microsoft Sans Serif"/>
                          <a:cs typeface="Microsoft Sans Serif"/>
                        </a:rPr>
                        <a:t> </a:t>
                      </a:r>
                      <a:r>
                        <a:rPr sz="1100" spc="5" dirty="0">
                          <a:latin typeface="Microsoft Sans Serif"/>
                          <a:cs typeface="Microsoft Sans Serif"/>
                        </a:rPr>
                        <a:t>Budi</a:t>
                      </a:r>
                      <a:r>
                        <a:rPr sz="1100" spc="-25" dirty="0">
                          <a:latin typeface="Microsoft Sans Serif"/>
                          <a:cs typeface="Microsoft Sans Serif"/>
                        </a:rPr>
                        <a:t> </a:t>
                      </a:r>
                      <a:r>
                        <a:rPr sz="1100" spc="25" dirty="0">
                          <a:latin typeface="Microsoft Sans Serif"/>
                          <a:cs typeface="Microsoft Sans Serif"/>
                        </a:rPr>
                        <a:t>Pekerti*</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6"/>
                  </a:ext>
                </a:extLst>
              </a:tr>
              <a:tr h="280553">
                <a:tc>
                  <a:txBody>
                    <a:bodyPr/>
                    <a:lstStyle/>
                    <a:p>
                      <a:pPr marL="113664">
                        <a:lnSpc>
                          <a:spcPct val="100000"/>
                        </a:lnSpc>
                        <a:spcBef>
                          <a:spcPts val="229"/>
                        </a:spcBef>
                      </a:pPr>
                      <a:r>
                        <a:rPr sz="1100" spc="5" dirty="0">
                          <a:latin typeface="Microsoft Sans Serif"/>
                          <a:cs typeface="Microsoft Sans Serif"/>
                        </a:rPr>
                        <a:t>Pendidikan</a:t>
                      </a:r>
                      <a:r>
                        <a:rPr sz="1100" spc="-50" dirty="0">
                          <a:latin typeface="Microsoft Sans Serif"/>
                          <a:cs typeface="Microsoft Sans Serif"/>
                        </a:rPr>
                        <a:t> </a:t>
                      </a:r>
                      <a:r>
                        <a:rPr sz="1100" dirty="0">
                          <a:latin typeface="Microsoft Sans Serif"/>
                          <a:cs typeface="Microsoft Sans Serif"/>
                        </a:rPr>
                        <a:t>Agama</a:t>
                      </a:r>
                      <a:r>
                        <a:rPr sz="1100" spc="-45" dirty="0">
                          <a:latin typeface="Microsoft Sans Serif"/>
                          <a:cs typeface="Microsoft Sans Serif"/>
                        </a:rPr>
                        <a:t> </a:t>
                      </a:r>
                      <a:r>
                        <a:rPr sz="1100" dirty="0">
                          <a:latin typeface="Microsoft Sans Serif"/>
                          <a:cs typeface="Microsoft Sans Serif"/>
                        </a:rPr>
                        <a:t>Khonghucu</a:t>
                      </a:r>
                      <a:r>
                        <a:rPr sz="1100" spc="-40" dirty="0">
                          <a:latin typeface="Microsoft Sans Serif"/>
                          <a:cs typeface="Microsoft Sans Serif"/>
                        </a:rPr>
                        <a:t> </a:t>
                      </a:r>
                      <a:r>
                        <a:rPr sz="1100" dirty="0">
                          <a:latin typeface="Microsoft Sans Serif"/>
                          <a:cs typeface="Microsoft Sans Serif"/>
                        </a:rPr>
                        <a:t>dan</a:t>
                      </a:r>
                      <a:r>
                        <a:rPr sz="1100" spc="-15" dirty="0">
                          <a:latin typeface="Microsoft Sans Serif"/>
                          <a:cs typeface="Microsoft Sans Serif"/>
                        </a:rPr>
                        <a:t> </a:t>
                      </a:r>
                      <a:r>
                        <a:rPr sz="1100" spc="5" dirty="0">
                          <a:latin typeface="Microsoft Sans Serif"/>
                          <a:cs typeface="Microsoft Sans Serif"/>
                        </a:rPr>
                        <a:t>Budi</a:t>
                      </a:r>
                      <a:r>
                        <a:rPr sz="1100" spc="-25" dirty="0">
                          <a:latin typeface="Microsoft Sans Serif"/>
                          <a:cs typeface="Microsoft Sans Serif"/>
                        </a:rPr>
                        <a:t> </a:t>
                      </a:r>
                      <a:r>
                        <a:rPr sz="1100" spc="25" dirty="0">
                          <a:latin typeface="Microsoft Sans Serif"/>
                          <a:cs typeface="Microsoft Sans Serif"/>
                        </a:rPr>
                        <a:t>Pekerti*</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7"/>
                  </a:ext>
                </a:extLst>
              </a:tr>
              <a:tr h="283164">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dirty="0">
                          <a:latin typeface="Microsoft Sans Serif"/>
                          <a:cs typeface="Microsoft Sans Serif"/>
                        </a:rPr>
                        <a:t>Pa</a:t>
                      </a:r>
                      <a:r>
                        <a:rPr sz="1100" spc="-5" dirty="0">
                          <a:latin typeface="Microsoft Sans Serif"/>
                          <a:cs typeface="Microsoft Sans Serif"/>
                        </a:rPr>
                        <a:t>n</a:t>
                      </a:r>
                      <a:r>
                        <a:rPr sz="1100" dirty="0">
                          <a:latin typeface="Microsoft Sans Serif"/>
                          <a:cs typeface="Microsoft Sans Serif"/>
                        </a:rPr>
                        <a:t>cas</a:t>
                      </a:r>
                      <a:r>
                        <a:rPr sz="1100" spc="10" dirty="0">
                          <a:latin typeface="Microsoft Sans Serif"/>
                          <a:cs typeface="Microsoft Sans Serif"/>
                        </a:rPr>
                        <a:t>i</a:t>
                      </a:r>
                      <a:r>
                        <a:rPr sz="1100" spc="5" dirty="0">
                          <a:latin typeface="Microsoft Sans Serif"/>
                          <a:cs typeface="Microsoft Sans Serif"/>
                        </a:rPr>
                        <a:t>l</a:t>
                      </a:r>
                      <a:r>
                        <a:rPr sz="1100" dirty="0">
                          <a:latin typeface="Microsoft Sans Serif"/>
                          <a:cs typeface="Microsoft Sans Serif"/>
                        </a:rPr>
                        <a:t>a</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144</a:t>
                      </a:r>
                      <a:r>
                        <a:rPr sz="1100" spc="-45" dirty="0">
                          <a:latin typeface="Microsoft Sans Serif"/>
                          <a:cs typeface="Microsoft Sans Serif"/>
                        </a:rPr>
                        <a:t> </a:t>
                      </a:r>
                      <a:r>
                        <a:rPr sz="1100" dirty="0">
                          <a:latin typeface="Microsoft Sans Serif"/>
                          <a:cs typeface="Microsoft Sans Serif"/>
                        </a:rPr>
                        <a:t>(4)</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180</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8"/>
                  </a:ext>
                </a:extLst>
              </a:tr>
              <a:tr h="283349">
                <a:tc>
                  <a:txBody>
                    <a:bodyPr/>
                    <a:lstStyle/>
                    <a:p>
                      <a:pPr marL="113664">
                        <a:lnSpc>
                          <a:spcPct val="100000"/>
                        </a:lnSpc>
                        <a:spcBef>
                          <a:spcPts val="229"/>
                        </a:spcBef>
                      </a:pPr>
                      <a:r>
                        <a:rPr sz="1100" dirty="0">
                          <a:latin typeface="Microsoft Sans Serif"/>
                          <a:cs typeface="Microsoft Sans Serif"/>
                        </a:rPr>
                        <a:t>Ba</a:t>
                      </a:r>
                      <a:r>
                        <a:rPr sz="1100" spc="-5" dirty="0">
                          <a:latin typeface="Microsoft Sans Serif"/>
                          <a:cs typeface="Microsoft Sans Serif"/>
                        </a:rPr>
                        <a:t>h</a:t>
                      </a:r>
                      <a:r>
                        <a:rPr sz="1100" dirty="0">
                          <a:latin typeface="Microsoft Sans Serif"/>
                          <a:cs typeface="Microsoft Sans Serif"/>
                        </a:rPr>
                        <a:t>asa</a:t>
                      </a:r>
                      <a:r>
                        <a:rPr sz="1100" spc="-45" dirty="0">
                          <a:latin typeface="Microsoft Sans Serif"/>
                          <a:cs typeface="Microsoft Sans Serif"/>
                        </a:rPr>
                        <a:t> </a:t>
                      </a:r>
                      <a:r>
                        <a:rPr sz="1100" spc="10" dirty="0">
                          <a:latin typeface="Microsoft Sans Serif"/>
                          <a:cs typeface="Microsoft Sans Serif"/>
                        </a:rPr>
                        <a:t>I</a:t>
                      </a:r>
                      <a:r>
                        <a:rPr sz="1100" spc="-10" dirty="0">
                          <a:latin typeface="Microsoft Sans Serif"/>
                          <a:cs typeface="Microsoft Sans Serif"/>
                        </a:rPr>
                        <a:t>nd</a:t>
                      </a:r>
                      <a:r>
                        <a:rPr sz="1100" dirty="0">
                          <a:latin typeface="Microsoft Sans Serif"/>
                          <a:cs typeface="Microsoft Sans Serif"/>
                        </a:rPr>
                        <a:t>o</a:t>
                      </a:r>
                      <a:r>
                        <a:rPr sz="1100" spc="-10" dirty="0">
                          <a:latin typeface="Microsoft Sans Serif"/>
                          <a:cs typeface="Microsoft Sans Serif"/>
                        </a:rPr>
                        <a:t>ne</a:t>
                      </a:r>
                      <a:r>
                        <a:rPr sz="1100" dirty="0">
                          <a:latin typeface="Microsoft Sans Serif"/>
                          <a:cs typeface="Microsoft Sans Serif"/>
                        </a:rPr>
                        <a:t>s</a:t>
                      </a:r>
                      <a:r>
                        <a:rPr sz="1100" spc="10" dirty="0">
                          <a:latin typeface="Microsoft Sans Serif"/>
                          <a:cs typeface="Microsoft Sans Serif"/>
                        </a:rPr>
                        <a:t>i</a:t>
                      </a:r>
                      <a:r>
                        <a:rPr sz="1100" dirty="0">
                          <a:latin typeface="Microsoft Sans Serif"/>
                          <a:cs typeface="Microsoft Sans Serif"/>
                        </a:rPr>
                        <a:t>a</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216</a:t>
                      </a:r>
                      <a:r>
                        <a:rPr sz="1100" spc="-45" dirty="0">
                          <a:latin typeface="Microsoft Sans Serif"/>
                          <a:cs typeface="Microsoft Sans Serif"/>
                        </a:rPr>
                        <a:t> </a:t>
                      </a:r>
                      <a:r>
                        <a:rPr sz="1100" dirty="0">
                          <a:latin typeface="Microsoft Sans Serif"/>
                          <a:cs typeface="Microsoft Sans Serif"/>
                        </a:rPr>
                        <a:t>(6)</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72</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288</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9"/>
                  </a:ext>
                </a:extLst>
              </a:tr>
              <a:tr h="283165">
                <a:tc>
                  <a:txBody>
                    <a:bodyPr/>
                    <a:lstStyle/>
                    <a:p>
                      <a:pPr marL="113664">
                        <a:lnSpc>
                          <a:spcPct val="100000"/>
                        </a:lnSpc>
                        <a:spcBef>
                          <a:spcPts val="229"/>
                        </a:spcBef>
                      </a:pPr>
                      <a:r>
                        <a:rPr sz="1100" spc="20" dirty="0">
                          <a:latin typeface="Microsoft Sans Serif"/>
                          <a:cs typeface="Microsoft Sans Serif"/>
                        </a:rPr>
                        <a:t>Matematika</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29"/>
                        </a:spcBef>
                      </a:pPr>
                      <a:r>
                        <a:rPr sz="1100" dirty="0">
                          <a:latin typeface="Microsoft Sans Serif"/>
                          <a:cs typeface="Microsoft Sans Serif"/>
                        </a:rPr>
                        <a:t>144</a:t>
                      </a:r>
                      <a:r>
                        <a:rPr sz="1100" spc="-45" dirty="0">
                          <a:latin typeface="Microsoft Sans Serif"/>
                          <a:cs typeface="Microsoft Sans Serif"/>
                        </a:rPr>
                        <a:t> </a:t>
                      </a:r>
                      <a:r>
                        <a:rPr sz="1100" dirty="0">
                          <a:latin typeface="Microsoft Sans Serif"/>
                          <a:cs typeface="Microsoft Sans Serif"/>
                        </a:rPr>
                        <a:t>(4)</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spc="5" dirty="0">
                          <a:latin typeface="Microsoft Sans Serif"/>
                          <a:cs typeface="Microsoft Sans Serif"/>
                        </a:rPr>
                        <a:t>180</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0"/>
                  </a:ext>
                </a:extLst>
              </a:tr>
              <a:tr h="283349">
                <a:tc>
                  <a:txBody>
                    <a:bodyPr/>
                    <a:lstStyle/>
                    <a:p>
                      <a:pPr marL="113664">
                        <a:lnSpc>
                          <a:spcPct val="100000"/>
                        </a:lnSpc>
                        <a:spcBef>
                          <a:spcPts val="234"/>
                        </a:spcBef>
                      </a:pPr>
                      <a:r>
                        <a:rPr sz="1100" spc="-20" dirty="0">
                          <a:latin typeface="Microsoft Sans Serif"/>
                          <a:cs typeface="Microsoft Sans Serif"/>
                        </a:rPr>
                        <a:t>PJOK</a:t>
                      </a:r>
                      <a:endParaRPr sz="1100">
                        <a:latin typeface="Microsoft Sans Serif"/>
                        <a:cs typeface="Microsoft Sans Serif"/>
                      </a:endParaRPr>
                    </a:p>
                  </a:txBody>
                  <a:tcPr marL="0" marR="0" marT="39792"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34"/>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979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34"/>
                        </a:spcBef>
                      </a:pPr>
                      <a:r>
                        <a:rPr sz="1100" spc="5" dirty="0">
                          <a:latin typeface="Microsoft Sans Serif"/>
                          <a:cs typeface="Microsoft Sans Serif"/>
                        </a:rPr>
                        <a:t>36</a:t>
                      </a:r>
                      <a:endParaRPr sz="1100" dirty="0">
                        <a:latin typeface="Microsoft Sans Serif"/>
                        <a:cs typeface="Microsoft Sans Serif"/>
                      </a:endParaRPr>
                    </a:p>
                  </a:txBody>
                  <a:tcPr marL="0" marR="0" marT="3979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34"/>
                        </a:spcBef>
                      </a:pPr>
                      <a:r>
                        <a:rPr sz="1100" spc="5" dirty="0">
                          <a:latin typeface="Microsoft Sans Serif"/>
                          <a:cs typeface="Microsoft Sans Serif"/>
                        </a:rPr>
                        <a:t>144</a:t>
                      </a:r>
                      <a:endParaRPr sz="1100">
                        <a:latin typeface="Microsoft Sans Serif"/>
                        <a:cs typeface="Microsoft Sans Serif"/>
                      </a:endParaRPr>
                    </a:p>
                  </a:txBody>
                  <a:tcPr marL="0" marR="0" marT="39792"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1"/>
                  </a:ext>
                </a:extLst>
              </a:tr>
              <a:tr h="1108707">
                <a:tc>
                  <a:txBody>
                    <a:bodyPr/>
                    <a:lstStyle/>
                    <a:p>
                      <a:pPr marL="113664">
                        <a:lnSpc>
                          <a:spcPct val="100000"/>
                        </a:lnSpc>
                        <a:spcBef>
                          <a:spcPts val="235"/>
                        </a:spcBef>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3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a</a:t>
                      </a:r>
                      <a:r>
                        <a:rPr sz="1100" spc="-5" dirty="0">
                          <a:latin typeface="Microsoft Sans Serif"/>
                          <a:cs typeface="Microsoft Sans Serif"/>
                        </a:rPr>
                        <a:t>y</a:t>
                      </a:r>
                      <a:r>
                        <a:rPr sz="1100" dirty="0">
                          <a:latin typeface="Microsoft Sans Serif"/>
                          <a:cs typeface="Microsoft Sans Serif"/>
                        </a:rPr>
                        <a:t>a*</a:t>
                      </a:r>
                      <a:r>
                        <a:rPr sz="1100" spc="-5" dirty="0">
                          <a:latin typeface="Microsoft Sans Serif"/>
                          <a:cs typeface="Microsoft Sans Serif"/>
                        </a:rPr>
                        <a:t>*</a:t>
                      </a:r>
                      <a:r>
                        <a:rPr sz="1100" dirty="0">
                          <a:latin typeface="Microsoft Sans Serif"/>
                          <a:cs typeface="Microsoft Sans Serif"/>
                        </a:rPr>
                        <a:t>:</a:t>
                      </a:r>
                      <a:endParaRPr sz="1100">
                        <a:latin typeface="Microsoft Sans Serif"/>
                        <a:cs typeface="Microsoft Sans Serif"/>
                      </a:endParaRPr>
                    </a:p>
                    <a:p>
                      <a:pPr marL="701675" indent="-131445">
                        <a:lnSpc>
                          <a:spcPct val="100000"/>
                        </a:lnSpc>
                        <a:spcBef>
                          <a:spcPts val="85"/>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5" dirty="0">
                          <a:latin typeface="Microsoft Sans Serif"/>
                          <a:cs typeface="Microsoft Sans Serif"/>
                        </a:rPr>
                        <a:t>M</a:t>
                      </a:r>
                      <a:r>
                        <a:rPr sz="1100" spc="-10" dirty="0">
                          <a:latin typeface="Microsoft Sans Serif"/>
                          <a:cs typeface="Microsoft Sans Serif"/>
                        </a:rPr>
                        <a:t>u</a:t>
                      </a:r>
                      <a:r>
                        <a:rPr sz="1100" dirty="0">
                          <a:latin typeface="Microsoft Sans Serif"/>
                          <a:cs typeface="Microsoft Sans Serif"/>
                        </a:rPr>
                        <a:t>s</a:t>
                      </a:r>
                      <a:r>
                        <a:rPr sz="1100" spc="10" dirty="0">
                          <a:latin typeface="Microsoft Sans Serif"/>
                          <a:cs typeface="Microsoft Sans Serif"/>
                        </a:rPr>
                        <a:t>i</a:t>
                      </a:r>
                      <a:r>
                        <a:rPr sz="1100" dirty="0">
                          <a:latin typeface="Microsoft Sans Serif"/>
                          <a:cs typeface="Microsoft Sans Serif"/>
                        </a:rPr>
                        <a:t>k</a:t>
                      </a:r>
                      <a:endParaRPr sz="1100">
                        <a:latin typeface="Microsoft Sans Serif"/>
                        <a:cs typeface="Microsoft Sans Serif"/>
                      </a:endParaRPr>
                    </a:p>
                    <a:p>
                      <a:pPr marL="701675" indent="-131445">
                        <a:lnSpc>
                          <a:spcPct val="100000"/>
                        </a:lnSpc>
                        <a:spcBef>
                          <a:spcPts val="70"/>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dirty="0">
                          <a:latin typeface="Microsoft Sans Serif"/>
                          <a:cs typeface="Microsoft Sans Serif"/>
                        </a:rPr>
                        <a:t>R</a:t>
                      </a:r>
                      <a:r>
                        <a:rPr sz="1100" spc="-10" dirty="0">
                          <a:latin typeface="Microsoft Sans Serif"/>
                          <a:cs typeface="Microsoft Sans Serif"/>
                        </a:rPr>
                        <a:t>up</a:t>
                      </a:r>
                      <a:r>
                        <a:rPr sz="1100" dirty="0">
                          <a:latin typeface="Microsoft Sans Serif"/>
                          <a:cs typeface="Microsoft Sans Serif"/>
                        </a:rPr>
                        <a:t>a</a:t>
                      </a:r>
                      <a:endParaRPr sz="1100">
                        <a:latin typeface="Microsoft Sans Serif"/>
                        <a:cs typeface="Microsoft Sans Serif"/>
                      </a:endParaRPr>
                    </a:p>
                    <a:p>
                      <a:pPr marL="701675" indent="-131445">
                        <a:lnSpc>
                          <a:spcPct val="100000"/>
                        </a:lnSpc>
                        <a:spcBef>
                          <a:spcPts val="60"/>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10" dirty="0">
                          <a:latin typeface="Microsoft Sans Serif"/>
                          <a:cs typeface="Microsoft Sans Serif"/>
                        </a:rPr>
                        <a:t>T</a:t>
                      </a:r>
                      <a:r>
                        <a:rPr sz="1100" spc="-10" dirty="0">
                          <a:latin typeface="Microsoft Sans Serif"/>
                          <a:cs typeface="Microsoft Sans Serif"/>
                        </a:rPr>
                        <a:t>e</a:t>
                      </a:r>
                      <a:r>
                        <a:rPr sz="1100" dirty="0">
                          <a:latin typeface="Microsoft Sans Serif"/>
                          <a:cs typeface="Microsoft Sans Serif"/>
                        </a:rPr>
                        <a:t>at</a:t>
                      </a:r>
                      <a:r>
                        <a:rPr sz="1100" spc="-5" dirty="0">
                          <a:latin typeface="Microsoft Sans Serif"/>
                          <a:cs typeface="Microsoft Sans Serif"/>
                        </a:rPr>
                        <a:t>e</a:t>
                      </a:r>
                      <a:r>
                        <a:rPr sz="1100" dirty="0">
                          <a:latin typeface="Microsoft Sans Serif"/>
                          <a:cs typeface="Microsoft Sans Serif"/>
                        </a:rPr>
                        <a:t>r</a:t>
                      </a:r>
                      <a:endParaRPr sz="1100">
                        <a:latin typeface="Microsoft Sans Serif"/>
                        <a:cs typeface="Microsoft Sans Serif"/>
                      </a:endParaRPr>
                    </a:p>
                    <a:p>
                      <a:pPr marL="701675" indent="-131445">
                        <a:lnSpc>
                          <a:spcPct val="100000"/>
                        </a:lnSpc>
                        <a:spcBef>
                          <a:spcPts val="75"/>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10" dirty="0">
                          <a:latin typeface="Microsoft Sans Serif"/>
                          <a:cs typeface="Microsoft Sans Serif"/>
                        </a:rPr>
                        <a:t>T</a:t>
                      </a:r>
                      <a:r>
                        <a:rPr sz="1100" dirty="0">
                          <a:latin typeface="Microsoft Sans Serif"/>
                          <a:cs typeface="Microsoft Sans Serif"/>
                        </a:rPr>
                        <a:t>ari</a:t>
                      </a:r>
                      <a:endParaRPr sz="1100">
                        <a:latin typeface="Microsoft Sans Serif"/>
                        <a:cs typeface="Microsoft Sans Serif"/>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57505" algn="r">
                        <a:lnSpc>
                          <a:spcPct val="100000"/>
                        </a:lnSpc>
                        <a:spcBef>
                          <a:spcPts val="235"/>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35"/>
                        </a:spcBef>
                      </a:pPr>
                      <a:r>
                        <a:rPr sz="1100" spc="5" dirty="0">
                          <a:latin typeface="Microsoft Sans Serif"/>
                          <a:cs typeface="Microsoft Sans Serif"/>
                        </a:rPr>
                        <a:t>36</a:t>
                      </a:r>
                      <a:endParaRPr sz="1100" dirty="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35"/>
                        </a:spcBef>
                      </a:pPr>
                      <a:r>
                        <a:rPr sz="1100" spc="5" dirty="0">
                          <a:latin typeface="Microsoft Sans Serif"/>
                          <a:cs typeface="Microsoft Sans Serif"/>
                        </a:rPr>
                        <a:t>144</a:t>
                      </a:r>
                      <a:endParaRPr sz="1100">
                        <a:latin typeface="Microsoft Sans Serif"/>
                        <a:cs typeface="Microsoft Sans Serif"/>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2"/>
                  </a:ext>
                </a:extLst>
              </a:tr>
              <a:tr h="283275">
                <a:tc>
                  <a:txBody>
                    <a:bodyPr/>
                    <a:lstStyle/>
                    <a:p>
                      <a:pPr marL="113664">
                        <a:lnSpc>
                          <a:spcPct val="100000"/>
                        </a:lnSpc>
                        <a:spcBef>
                          <a:spcPts val="235"/>
                        </a:spcBef>
                      </a:pPr>
                      <a:r>
                        <a:rPr sz="1100" i="1" spc="-5" dirty="0">
                          <a:latin typeface="Arial"/>
                          <a:cs typeface="Arial"/>
                        </a:rPr>
                        <a:t>B</a:t>
                      </a:r>
                      <a:r>
                        <a:rPr sz="1100" i="1" spc="-10" dirty="0">
                          <a:latin typeface="Arial"/>
                          <a:cs typeface="Arial"/>
                        </a:rPr>
                        <a:t>a</a:t>
                      </a:r>
                      <a:r>
                        <a:rPr sz="1100" i="1" dirty="0">
                          <a:latin typeface="Arial"/>
                          <a:cs typeface="Arial"/>
                        </a:rPr>
                        <a:t>h</a:t>
                      </a:r>
                      <a:r>
                        <a:rPr sz="1100" i="1" spc="-5" dirty="0">
                          <a:latin typeface="Arial"/>
                          <a:cs typeface="Arial"/>
                        </a:rPr>
                        <a:t>a</a:t>
                      </a:r>
                      <a:r>
                        <a:rPr sz="1100" i="1" dirty="0">
                          <a:latin typeface="Arial"/>
                          <a:cs typeface="Arial"/>
                        </a:rPr>
                        <a:t>sa</a:t>
                      </a:r>
                      <a:r>
                        <a:rPr sz="1100" i="1" spc="-40" dirty="0">
                          <a:latin typeface="Arial"/>
                          <a:cs typeface="Arial"/>
                        </a:rPr>
                        <a:t> </a:t>
                      </a:r>
                      <a:r>
                        <a:rPr sz="1100" i="1" dirty="0">
                          <a:latin typeface="Arial"/>
                          <a:cs typeface="Arial"/>
                        </a:rPr>
                        <a:t>Inggris</a:t>
                      </a:r>
                      <a:r>
                        <a:rPr sz="1100" i="1" spc="-10" dirty="0">
                          <a:latin typeface="Arial"/>
                          <a:cs typeface="Arial"/>
                        </a:rPr>
                        <a:t>**</a:t>
                      </a:r>
                      <a:r>
                        <a:rPr sz="1100" i="1" dirty="0">
                          <a:latin typeface="Arial"/>
                          <a:cs typeface="Arial"/>
                        </a:rPr>
                        <a:t>*</a:t>
                      </a:r>
                      <a:endParaRPr sz="1100">
                        <a:latin typeface="Arial"/>
                        <a:cs typeface="Arial"/>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85445" algn="r">
                        <a:lnSpc>
                          <a:spcPct val="100000"/>
                        </a:lnSpc>
                        <a:spcBef>
                          <a:spcPts val="235"/>
                        </a:spcBef>
                      </a:pPr>
                      <a:r>
                        <a:rPr sz="1100" i="1" dirty="0">
                          <a:latin typeface="Arial"/>
                          <a:cs typeface="Arial"/>
                        </a:rPr>
                        <a:t>72</a:t>
                      </a:r>
                      <a:r>
                        <a:rPr sz="1100" i="1" spc="-45" dirty="0">
                          <a:latin typeface="Arial"/>
                          <a:cs typeface="Arial"/>
                        </a:rPr>
                        <a:t> </a:t>
                      </a:r>
                      <a:r>
                        <a:rPr sz="1100" i="1" spc="-5" dirty="0">
                          <a:latin typeface="Arial"/>
                          <a:cs typeface="Arial"/>
                        </a:rPr>
                        <a:t>(</a:t>
                      </a:r>
                      <a:r>
                        <a:rPr sz="1100" i="1" dirty="0">
                          <a:latin typeface="Arial"/>
                          <a:cs typeface="Arial"/>
                        </a:rPr>
                        <a:t>2)</a:t>
                      </a:r>
                      <a:endParaRPr sz="1100">
                        <a:latin typeface="Arial"/>
                        <a:cs typeface="Arial"/>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35"/>
                        </a:spcBef>
                      </a:pPr>
                      <a:r>
                        <a:rPr sz="1100" i="1" dirty="0">
                          <a:latin typeface="Arial"/>
                          <a:cs typeface="Arial"/>
                        </a:rPr>
                        <a:t>-</a:t>
                      </a:r>
                      <a:endParaRPr sz="1100" dirty="0">
                        <a:latin typeface="Arial"/>
                        <a:cs typeface="Arial"/>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35"/>
                        </a:spcBef>
                      </a:pPr>
                      <a:r>
                        <a:rPr sz="1100" i="1" spc="5" dirty="0">
                          <a:latin typeface="Arial"/>
                          <a:cs typeface="Arial"/>
                        </a:rPr>
                        <a:t>72</a:t>
                      </a:r>
                      <a:endParaRPr sz="1100">
                        <a:latin typeface="Arial"/>
                        <a:cs typeface="Arial"/>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3"/>
                  </a:ext>
                </a:extLst>
              </a:tr>
              <a:tr h="283257">
                <a:tc>
                  <a:txBody>
                    <a:bodyPr/>
                    <a:lstStyle/>
                    <a:p>
                      <a:pPr marL="113664">
                        <a:lnSpc>
                          <a:spcPct val="100000"/>
                        </a:lnSpc>
                        <a:spcBef>
                          <a:spcPts val="235"/>
                        </a:spcBef>
                      </a:pPr>
                      <a:r>
                        <a:rPr sz="1100" i="1" dirty="0">
                          <a:latin typeface="Arial"/>
                          <a:cs typeface="Arial"/>
                        </a:rPr>
                        <a:t>Mu</a:t>
                      </a:r>
                      <a:r>
                        <a:rPr sz="1100" i="1" spc="-5" dirty="0">
                          <a:latin typeface="Arial"/>
                          <a:cs typeface="Arial"/>
                        </a:rPr>
                        <a:t>a</a:t>
                      </a:r>
                      <a:r>
                        <a:rPr sz="1100" i="1" dirty="0">
                          <a:latin typeface="Arial"/>
                          <a:cs typeface="Arial"/>
                        </a:rPr>
                        <a:t>t</a:t>
                      </a:r>
                      <a:r>
                        <a:rPr sz="1100" i="1" spc="-10" dirty="0">
                          <a:latin typeface="Arial"/>
                          <a:cs typeface="Arial"/>
                        </a:rPr>
                        <a:t>a</a:t>
                      </a:r>
                      <a:r>
                        <a:rPr sz="1100" i="1" dirty="0">
                          <a:latin typeface="Arial"/>
                          <a:cs typeface="Arial"/>
                        </a:rPr>
                        <a:t>n</a:t>
                      </a:r>
                      <a:r>
                        <a:rPr sz="1100" i="1" spc="-45" dirty="0">
                          <a:latin typeface="Arial"/>
                          <a:cs typeface="Arial"/>
                        </a:rPr>
                        <a:t> </a:t>
                      </a:r>
                      <a:r>
                        <a:rPr sz="1100" i="1" dirty="0">
                          <a:latin typeface="Arial"/>
                          <a:cs typeface="Arial"/>
                        </a:rPr>
                        <a:t>Lok</a:t>
                      </a:r>
                      <a:r>
                        <a:rPr sz="1100" i="1" spc="-10" dirty="0">
                          <a:latin typeface="Arial"/>
                          <a:cs typeface="Arial"/>
                        </a:rPr>
                        <a:t>al**</a:t>
                      </a:r>
                      <a:r>
                        <a:rPr sz="1100" i="1" dirty="0">
                          <a:latin typeface="Arial"/>
                          <a:cs typeface="Arial"/>
                        </a:rPr>
                        <a:t>*</a:t>
                      </a:r>
                      <a:endParaRPr sz="1100">
                        <a:latin typeface="Arial"/>
                        <a:cs typeface="Arial"/>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385445" algn="r">
                        <a:lnSpc>
                          <a:spcPct val="100000"/>
                        </a:lnSpc>
                        <a:spcBef>
                          <a:spcPts val="235"/>
                        </a:spcBef>
                      </a:pPr>
                      <a:r>
                        <a:rPr sz="1100" i="1" dirty="0">
                          <a:latin typeface="Arial"/>
                          <a:cs typeface="Arial"/>
                        </a:rPr>
                        <a:t>72</a:t>
                      </a:r>
                      <a:r>
                        <a:rPr sz="1100" i="1" spc="-45" dirty="0">
                          <a:latin typeface="Arial"/>
                          <a:cs typeface="Arial"/>
                        </a:rPr>
                        <a:t> </a:t>
                      </a:r>
                      <a:r>
                        <a:rPr sz="1100" i="1" spc="-5" dirty="0">
                          <a:latin typeface="Arial"/>
                          <a:cs typeface="Arial"/>
                        </a:rPr>
                        <a:t>(</a:t>
                      </a:r>
                      <a:r>
                        <a:rPr sz="1100" i="1" dirty="0">
                          <a:latin typeface="Arial"/>
                          <a:cs typeface="Arial"/>
                        </a:rPr>
                        <a:t>2)</a:t>
                      </a:r>
                      <a:endParaRPr sz="1100">
                        <a:latin typeface="Arial"/>
                        <a:cs typeface="Arial"/>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a:lnSpc>
                          <a:spcPct val="100000"/>
                        </a:lnSpc>
                      </a:pPr>
                      <a:endParaRPr sz="11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35"/>
                        </a:spcBef>
                      </a:pPr>
                      <a:r>
                        <a:rPr sz="1100" i="1" spc="5" dirty="0">
                          <a:latin typeface="Arial"/>
                          <a:cs typeface="Arial"/>
                        </a:rPr>
                        <a:t>72</a:t>
                      </a:r>
                      <a:endParaRPr sz="1100">
                        <a:latin typeface="Arial"/>
                        <a:cs typeface="Arial"/>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4"/>
                  </a:ext>
                </a:extLst>
              </a:tr>
              <a:tr h="283257">
                <a:tc>
                  <a:txBody>
                    <a:bodyPr/>
                    <a:lstStyle/>
                    <a:p>
                      <a:pPr marR="15875" algn="r">
                        <a:lnSpc>
                          <a:spcPct val="100000"/>
                        </a:lnSpc>
                        <a:spcBef>
                          <a:spcPts val="235"/>
                        </a:spcBef>
                      </a:pPr>
                      <a:r>
                        <a:rPr sz="1100" spc="35" dirty="0">
                          <a:latin typeface="Microsoft Sans Serif"/>
                          <a:cs typeface="Microsoft Sans Serif"/>
                        </a:rPr>
                        <a:t>Total****:</a:t>
                      </a:r>
                      <a:endParaRPr sz="1100">
                        <a:latin typeface="Microsoft Sans Serif"/>
                        <a:cs typeface="Microsoft Sans Serif"/>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R="328930" algn="r">
                        <a:lnSpc>
                          <a:spcPct val="100000"/>
                        </a:lnSpc>
                        <a:spcBef>
                          <a:spcPts val="235"/>
                        </a:spcBef>
                      </a:pPr>
                      <a:r>
                        <a:rPr sz="1100" dirty="0">
                          <a:latin typeface="Microsoft Sans Serif"/>
                          <a:cs typeface="Microsoft Sans Serif"/>
                        </a:rPr>
                        <a:t>828</a:t>
                      </a:r>
                      <a:r>
                        <a:rPr sz="1100" spc="-45" dirty="0">
                          <a:latin typeface="Microsoft Sans Serif"/>
                          <a:cs typeface="Microsoft Sans Serif"/>
                        </a:rPr>
                        <a:t> </a:t>
                      </a:r>
                      <a:r>
                        <a:rPr sz="1100" dirty="0">
                          <a:latin typeface="Microsoft Sans Serif"/>
                          <a:cs typeface="Microsoft Sans Serif"/>
                        </a:rPr>
                        <a:t>(23)</a:t>
                      </a:r>
                      <a:endParaRPr sz="110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L="88900" algn="ctr">
                        <a:lnSpc>
                          <a:spcPct val="100000"/>
                        </a:lnSpc>
                        <a:spcBef>
                          <a:spcPts val="235"/>
                        </a:spcBef>
                      </a:pPr>
                      <a:r>
                        <a:rPr sz="1100" spc="5" dirty="0">
                          <a:latin typeface="Microsoft Sans Serif"/>
                          <a:cs typeface="Microsoft Sans Serif"/>
                        </a:rPr>
                        <a:t>252</a:t>
                      </a:r>
                      <a:endParaRPr sz="1100" dirty="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L="88265" algn="ctr">
                        <a:lnSpc>
                          <a:spcPct val="100000"/>
                        </a:lnSpc>
                        <a:spcBef>
                          <a:spcPts val="235"/>
                        </a:spcBef>
                      </a:pPr>
                      <a:r>
                        <a:rPr sz="1100" spc="5" dirty="0">
                          <a:latin typeface="Microsoft Sans Serif"/>
                          <a:cs typeface="Microsoft Sans Serif"/>
                        </a:rPr>
                        <a:t>1080</a:t>
                      </a:r>
                      <a:endParaRPr sz="1100" dirty="0">
                        <a:latin typeface="Microsoft Sans Serif"/>
                        <a:cs typeface="Microsoft Sans Serif"/>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FBE4CD"/>
                    </a:solidFill>
                  </a:tcPr>
                </a:tc>
                <a:extLst>
                  <a:ext uri="{0D108BD9-81ED-4DB2-BD59-A6C34878D82A}">
                    <a16:rowId xmlns:a16="http://schemas.microsoft.com/office/drawing/2014/main" val="10015"/>
                  </a:ext>
                </a:extLst>
              </a:tr>
            </a:tbl>
          </a:graphicData>
        </a:graphic>
      </p:graphicFrame>
      <p:sp>
        <p:nvSpPr>
          <p:cNvPr id="12" name="object 12"/>
          <p:cNvSpPr txBox="1"/>
          <p:nvPr/>
        </p:nvSpPr>
        <p:spPr>
          <a:xfrm>
            <a:off x="9168975" y="428878"/>
            <a:ext cx="2388447" cy="5958064"/>
          </a:xfrm>
          <a:prstGeom prst="rect">
            <a:avLst/>
          </a:prstGeom>
        </p:spPr>
        <p:txBody>
          <a:bodyPr vert="horz" wrap="square" lIns="0" tIns="16087" rIns="0" bIns="0" rtlCol="0">
            <a:spAutoFit/>
          </a:bodyPr>
          <a:lstStyle/>
          <a:p>
            <a:pPr marL="16933" marR="145623">
              <a:lnSpc>
                <a:spcPct val="115100"/>
              </a:lnSpc>
              <a:spcBef>
                <a:spcPts val="127"/>
              </a:spcBef>
            </a:pPr>
            <a:r>
              <a:rPr sz="1400" i="1" spc="93" dirty="0">
                <a:solidFill>
                  <a:srgbClr val="1C1C3C"/>
                </a:solidFill>
                <a:latin typeface="Arial"/>
                <a:cs typeface="Arial"/>
              </a:rPr>
              <a:t>*</a:t>
            </a:r>
            <a:r>
              <a:rPr sz="1400" i="1" spc="-53" dirty="0">
                <a:solidFill>
                  <a:srgbClr val="1C1C3C"/>
                </a:solidFill>
                <a:latin typeface="Arial"/>
                <a:cs typeface="Arial"/>
              </a:rPr>
              <a:t> </a:t>
            </a:r>
            <a:r>
              <a:rPr sz="1400" i="1" spc="-7" dirty="0">
                <a:solidFill>
                  <a:srgbClr val="1C1C3C"/>
                </a:solidFill>
                <a:latin typeface="Arial"/>
                <a:cs typeface="Arial"/>
              </a:rPr>
              <a:t>Di</a:t>
            </a:r>
            <a:r>
              <a:rPr sz="1400" i="1" spc="27" dirty="0">
                <a:solidFill>
                  <a:srgbClr val="1C1C3C"/>
                </a:solidFill>
                <a:latin typeface="Arial"/>
                <a:cs typeface="Arial"/>
              </a:rPr>
              <a:t>i</a:t>
            </a:r>
            <a:r>
              <a:rPr sz="1400" i="1" spc="7" dirty="0">
                <a:solidFill>
                  <a:srgbClr val="1C1C3C"/>
                </a:solidFill>
                <a:latin typeface="Arial"/>
                <a:cs typeface="Arial"/>
              </a:rPr>
              <a:t>k</a:t>
            </a:r>
            <a:r>
              <a:rPr sz="1400" i="1" dirty="0">
                <a:solidFill>
                  <a:srgbClr val="1C1C3C"/>
                </a:solidFill>
                <a:latin typeface="Arial"/>
                <a:cs typeface="Arial"/>
              </a:rPr>
              <a:t>u</a:t>
            </a:r>
            <a:r>
              <a:rPr sz="1400" i="1" spc="127" dirty="0">
                <a:solidFill>
                  <a:srgbClr val="1C1C3C"/>
                </a:solidFill>
                <a:latin typeface="Arial"/>
                <a:cs typeface="Arial"/>
              </a:rPr>
              <a:t>t</a:t>
            </a:r>
            <a:r>
              <a:rPr sz="1400" i="1" spc="27" dirty="0">
                <a:solidFill>
                  <a:srgbClr val="1C1C3C"/>
                </a:solidFill>
                <a:latin typeface="Arial"/>
                <a:cs typeface="Arial"/>
              </a:rPr>
              <a:t>i</a:t>
            </a:r>
            <a:r>
              <a:rPr sz="1400" i="1" spc="-47" dirty="0">
                <a:solidFill>
                  <a:srgbClr val="1C1C3C"/>
                </a:solidFill>
                <a:latin typeface="Arial"/>
                <a:cs typeface="Arial"/>
              </a:rPr>
              <a:t> </a:t>
            </a:r>
            <a:r>
              <a:rPr sz="1400" i="1" dirty="0">
                <a:solidFill>
                  <a:srgbClr val="1C1C3C"/>
                </a:solidFill>
                <a:latin typeface="Arial"/>
                <a:cs typeface="Arial"/>
              </a:rPr>
              <a:t>o</a:t>
            </a:r>
            <a:r>
              <a:rPr sz="1400" i="1" spc="60" dirty="0">
                <a:solidFill>
                  <a:srgbClr val="1C1C3C"/>
                </a:solidFill>
                <a:latin typeface="Arial"/>
                <a:cs typeface="Arial"/>
              </a:rPr>
              <a:t>l</a:t>
            </a:r>
            <a:r>
              <a:rPr sz="1400" i="1" spc="-27" dirty="0">
                <a:solidFill>
                  <a:srgbClr val="1C1C3C"/>
                </a:solidFill>
                <a:latin typeface="Arial"/>
                <a:cs typeface="Arial"/>
              </a:rPr>
              <a:t>eh</a:t>
            </a:r>
            <a:r>
              <a:rPr sz="1400" i="1" spc="-73" dirty="0">
                <a:solidFill>
                  <a:srgbClr val="1C1C3C"/>
                </a:solidFill>
                <a:latin typeface="Arial"/>
                <a:cs typeface="Arial"/>
              </a:rPr>
              <a:t> </a:t>
            </a:r>
            <a:r>
              <a:rPr sz="1400" i="1" spc="-7" dirty="0">
                <a:solidFill>
                  <a:srgbClr val="1C1C3C"/>
                </a:solidFill>
                <a:latin typeface="Arial"/>
                <a:cs typeface="Arial"/>
              </a:rPr>
              <a:t>peserta</a:t>
            </a:r>
            <a:r>
              <a:rPr sz="1400" i="1" spc="-67" dirty="0">
                <a:solidFill>
                  <a:srgbClr val="1C1C3C"/>
                </a:solidFill>
                <a:latin typeface="Arial"/>
                <a:cs typeface="Arial"/>
              </a:rPr>
              <a:t> </a:t>
            </a:r>
            <a:r>
              <a:rPr sz="1400" i="1" spc="7" dirty="0">
                <a:solidFill>
                  <a:srgbClr val="1C1C3C"/>
                </a:solidFill>
                <a:latin typeface="Arial"/>
                <a:cs typeface="Arial"/>
              </a:rPr>
              <a:t>didi</a:t>
            </a:r>
            <a:r>
              <a:rPr sz="1400" i="1" spc="20" dirty="0">
                <a:solidFill>
                  <a:srgbClr val="1C1C3C"/>
                </a:solidFill>
                <a:latin typeface="Arial"/>
                <a:cs typeface="Arial"/>
              </a:rPr>
              <a:t>k</a:t>
            </a:r>
            <a:r>
              <a:rPr sz="1400" i="1" spc="-80" dirty="0">
                <a:solidFill>
                  <a:srgbClr val="1C1C3C"/>
                </a:solidFill>
                <a:latin typeface="Arial"/>
                <a:cs typeface="Arial"/>
              </a:rPr>
              <a:t> </a:t>
            </a:r>
            <a:r>
              <a:rPr sz="1400" i="1" spc="-67" dirty="0">
                <a:solidFill>
                  <a:srgbClr val="1C1C3C"/>
                </a:solidFill>
                <a:latin typeface="Arial"/>
                <a:cs typeface="Arial"/>
              </a:rPr>
              <a:t>ses</a:t>
            </a:r>
            <a:r>
              <a:rPr sz="1400" i="1" spc="-80" dirty="0">
                <a:solidFill>
                  <a:srgbClr val="1C1C3C"/>
                </a:solidFill>
                <a:latin typeface="Arial"/>
                <a:cs typeface="Arial"/>
              </a:rPr>
              <a:t>u</a:t>
            </a:r>
            <a:r>
              <a:rPr sz="1400" i="1" spc="7" dirty="0">
                <a:solidFill>
                  <a:srgbClr val="1C1C3C"/>
                </a:solidFill>
                <a:latin typeface="Arial"/>
                <a:cs typeface="Arial"/>
              </a:rPr>
              <a:t>ai  </a:t>
            </a:r>
            <a:r>
              <a:rPr sz="1400" i="1" spc="-20" dirty="0">
                <a:solidFill>
                  <a:srgbClr val="1C1C3C"/>
                </a:solidFill>
                <a:latin typeface="Arial"/>
                <a:cs typeface="Arial"/>
              </a:rPr>
              <a:t>den</a:t>
            </a:r>
            <a:r>
              <a:rPr sz="1400" i="1" spc="-33" dirty="0">
                <a:solidFill>
                  <a:srgbClr val="1C1C3C"/>
                </a:solidFill>
                <a:latin typeface="Arial"/>
                <a:cs typeface="Arial"/>
              </a:rPr>
              <a:t>g</a:t>
            </a:r>
            <a:r>
              <a:rPr sz="1400" i="1" spc="-13" dirty="0">
                <a:solidFill>
                  <a:srgbClr val="1C1C3C"/>
                </a:solidFill>
                <a:latin typeface="Arial"/>
                <a:cs typeface="Arial"/>
              </a:rPr>
              <a:t>an</a:t>
            </a:r>
            <a:r>
              <a:rPr sz="1400" i="1" spc="-53" dirty="0">
                <a:solidFill>
                  <a:srgbClr val="1C1C3C"/>
                </a:solidFill>
                <a:latin typeface="Arial"/>
                <a:cs typeface="Arial"/>
              </a:rPr>
              <a:t> </a:t>
            </a:r>
            <a:r>
              <a:rPr sz="1400" i="1" spc="-13" dirty="0">
                <a:solidFill>
                  <a:srgbClr val="1C1C3C"/>
                </a:solidFill>
                <a:latin typeface="Arial"/>
                <a:cs typeface="Arial"/>
              </a:rPr>
              <a:t>agama</a:t>
            </a:r>
            <a:r>
              <a:rPr sz="1400" i="1" spc="20" dirty="0">
                <a:solidFill>
                  <a:srgbClr val="1C1C3C"/>
                </a:solidFill>
                <a:latin typeface="Arial"/>
                <a:cs typeface="Arial"/>
              </a:rPr>
              <a:t>/kep</a:t>
            </a:r>
            <a:r>
              <a:rPr sz="1400" i="1" dirty="0">
                <a:solidFill>
                  <a:srgbClr val="1C1C3C"/>
                </a:solidFill>
                <a:latin typeface="Arial"/>
                <a:cs typeface="Arial"/>
              </a:rPr>
              <a:t>er</a:t>
            </a:r>
            <a:r>
              <a:rPr sz="1400" i="1" spc="-40" dirty="0">
                <a:solidFill>
                  <a:srgbClr val="1C1C3C"/>
                </a:solidFill>
                <a:latin typeface="Arial"/>
                <a:cs typeface="Arial"/>
              </a:rPr>
              <a:t>ca</a:t>
            </a:r>
            <a:r>
              <a:rPr sz="1400" i="1" spc="-27" dirty="0">
                <a:solidFill>
                  <a:srgbClr val="1C1C3C"/>
                </a:solidFill>
                <a:latin typeface="Arial"/>
                <a:cs typeface="Arial"/>
              </a:rPr>
              <a:t>ya</a:t>
            </a:r>
            <a:r>
              <a:rPr sz="1400" i="1" spc="-13" dirty="0">
                <a:solidFill>
                  <a:srgbClr val="1C1C3C"/>
                </a:solidFill>
                <a:latin typeface="Arial"/>
                <a:cs typeface="Arial"/>
              </a:rPr>
              <a:t>an  </a:t>
            </a:r>
            <a:r>
              <a:rPr sz="1400" i="1" spc="-27" dirty="0">
                <a:solidFill>
                  <a:srgbClr val="1C1C3C"/>
                </a:solidFill>
                <a:latin typeface="Arial"/>
                <a:cs typeface="Arial"/>
              </a:rPr>
              <a:t>masing-masing.</a:t>
            </a:r>
            <a:endParaRPr sz="1400" dirty="0">
              <a:latin typeface="Arial"/>
              <a:cs typeface="Arial"/>
            </a:endParaRPr>
          </a:p>
          <a:p>
            <a:pPr>
              <a:spcBef>
                <a:spcPts val="47"/>
              </a:spcBef>
            </a:pPr>
            <a:endParaRPr sz="1600" dirty="0">
              <a:latin typeface="Arial"/>
              <a:cs typeface="Arial"/>
            </a:endParaRPr>
          </a:p>
          <a:p>
            <a:pPr marL="16933" marR="12700">
              <a:lnSpc>
                <a:spcPct val="114999"/>
              </a:lnSpc>
            </a:pPr>
            <a:r>
              <a:rPr sz="1400" i="1" spc="87" dirty="0">
                <a:solidFill>
                  <a:srgbClr val="1C1C3C"/>
                </a:solidFill>
                <a:latin typeface="Arial"/>
                <a:cs typeface="Arial"/>
              </a:rPr>
              <a:t>*</a:t>
            </a:r>
            <a:r>
              <a:rPr sz="1400" i="1" spc="93" dirty="0">
                <a:solidFill>
                  <a:srgbClr val="1C1C3C"/>
                </a:solidFill>
                <a:latin typeface="Arial"/>
                <a:cs typeface="Arial"/>
              </a:rPr>
              <a:t>*</a:t>
            </a:r>
            <a:r>
              <a:rPr sz="1400" i="1" spc="-40" dirty="0">
                <a:solidFill>
                  <a:srgbClr val="1C1C3C"/>
                </a:solidFill>
                <a:latin typeface="Arial"/>
                <a:cs typeface="Arial"/>
              </a:rPr>
              <a:t> </a:t>
            </a:r>
            <a:r>
              <a:rPr sz="1400" i="1" spc="-100" dirty="0">
                <a:solidFill>
                  <a:srgbClr val="1C1C3C"/>
                </a:solidFill>
                <a:latin typeface="Arial"/>
                <a:cs typeface="Arial"/>
              </a:rPr>
              <a:t>Sa</a:t>
            </a:r>
            <a:r>
              <a:rPr sz="1400" i="1" spc="40" dirty="0">
                <a:solidFill>
                  <a:srgbClr val="1C1C3C"/>
                </a:solidFill>
                <a:latin typeface="Arial"/>
                <a:cs typeface="Arial"/>
              </a:rPr>
              <a:t>t</a:t>
            </a:r>
            <a:r>
              <a:rPr sz="1400" i="1" spc="67" dirty="0">
                <a:solidFill>
                  <a:srgbClr val="1C1C3C"/>
                </a:solidFill>
                <a:latin typeface="Arial"/>
                <a:cs typeface="Arial"/>
              </a:rPr>
              <a:t>u</a:t>
            </a:r>
            <a:r>
              <a:rPr sz="1400" i="1" spc="-13" dirty="0">
                <a:solidFill>
                  <a:srgbClr val="1C1C3C"/>
                </a:solidFill>
                <a:latin typeface="Arial"/>
                <a:cs typeface="Arial"/>
              </a:rPr>
              <a:t>an</a:t>
            </a:r>
            <a:r>
              <a:rPr sz="1400" i="1" spc="-53" dirty="0">
                <a:solidFill>
                  <a:srgbClr val="1C1C3C"/>
                </a:solidFill>
                <a:latin typeface="Arial"/>
                <a:cs typeface="Arial"/>
              </a:rPr>
              <a:t> </a:t>
            </a:r>
            <a:r>
              <a:rPr sz="1400" i="1" spc="-7" dirty="0">
                <a:solidFill>
                  <a:srgbClr val="1C1C3C"/>
                </a:solidFill>
                <a:latin typeface="Arial"/>
                <a:cs typeface="Arial"/>
              </a:rPr>
              <a:t>pendidi</a:t>
            </a:r>
            <a:r>
              <a:rPr sz="1400" i="1" dirty="0">
                <a:solidFill>
                  <a:srgbClr val="1C1C3C"/>
                </a:solidFill>
                <a:latin typeface="Arial"/>
                <a:cs typeface="Arial"/>
              </a:rPr>
              <a:t>ka</a:t>
            </a:r>
            <a:r>
              <a:rPr sz="1400" i="1" spc="-7" dirty="0">
                <a:solidFill>
                  <a:srgbClr val="1C1C3C"/>
                </a:solidFill>
                <a:latin typeface="Arial"/>
                <a:cs typeface="Arial"/>
              </a:rPr>
              <a:t>n</a:t>
            </a:r>
            <a:r>
              <a:rPr sz="1400" i="1" spc="-87" dirty="0">
                <a:solidFill>
                  <a:srgbClr val="1C1C3C"/>
                </a:solidFill>
                <a:latin typeface="Arial"/>
                <a:cs typeface="Arial"/>
              </a:rPr>
              <a:t> </a:t>
            </a:r>
            <a:r>
              <a:rPr sz="1400" i="1" spc="-27" dirty="0">
                <a:solidFill>
                  <a:srgbClr val="1C1C3C"/>
                </a:solidFill>
                <a:latin typeface="Arial"/>
                <a:cs typeface="Arial"/>
              </a:rPr>
              <a:t>men</a:t>
            </a:r>
            <a:r>
              <a:rPr sz="1400" i="1" spc="-40" dirty="0">
                <a:solidFill>
                  <a:srgbClr val="1C1C3C"/>
                </a:solidFill>
                <a:latin typeface="Arial"/>
                <a:cs typeface="Arial"/>
              </a:rPr>
              <a:t>ye</a:t>
            </a:r>
            <a:r>
              <a:rPr sz="1400" i="1" spc="7" dirty="0">
                <a:solidFill>
                  <a:srgbClr val="1C1C3C"/>
                </a:solidFill>
                <a:latin typeface="Arial"/>
                <a:cs typeface="Arial"/>
              </a:rPr>
              <a:t>di</a:t>
            </a:r>
            <a:r>
              <a:rPr sz="1400" i="1" dirty="0">
                <a:solidFill>
                  <a:srgbClr val="1C1C3C"/>
                </a:solidFill>
                <a:latin typeface="Arial"/>
                <a:cs typeface="Arial"/>
              </a:rPr>
              <a:t>ak</a:t>
            </a:r>
            <a:r>
              <a:rPr sz="1400" i="1" spc="-13" dirty="0">
                <a:solidFill>
                  <a:srgbClr val="1C1C3C"/>
                </a:solidFill>
                <a:latin typeface="Arial"/>
                <a:cs typeface="Arial"/>
              </a:rPr>
              <a:t>an  </a:t>
            </a:r>
            <a:r>
              <a:rPr sz="1400" i="1" dirty="0">
                <a:solidFill>
                  <a:srgbClr val="1C1C3C"/>
                </a:solidFill>
                <a:latin typeface="Arial"/>
                <a:cs typeface="Arial"/>
              </a:rPr>
              <a:t>minima</a:t>
            </a:r>
            <a:r>
              <a:rPr sz="1400" i="1" spc="60" dirty="0">
                <a:solidFill>
                  <a:srgbClr val="1C1C3C"/>
                </a:solidFill>
                <a:latin typeface="Arial"/>
                <a:cs typeface="Arial"/>
              </a:rPr>
              <a:t>l</a:t>
            </a:r>
            <a:r>
              <a:rPr sz="1400" i="1" spc="-47" dirty="0">
                <a:solidFill>
                  <a:srgbClr val="1C1C3C"/>
                </a:solidFill>
                <a:latin typeface="Arial"/>
                <a:cs typeface="Arial"/>
              </a:rPr>
              <a:t> </a:t>
            </a:r>
            <a:r>
              <a:rPr sz="1400" i="1" spc="7" dirty="0">
                <a:solidFill>
                  <a:srgbClr val="1C1C3C"/>
                </a:solidFill>
                <a:latin typeface="Arial"/>
                <a:cs typeface="Arial"/>
              </a:rPr>
              <a:t>1</a:t>
            </a:r>
            <a:r>
              <a:rPr sz="1400" i="1" spc="-40" dirty="0">
                <a:solidFill>
                  <a:srgbClr val="1C1C3C"/>
                </a:solidFill>
                <a:latin typeface="Arial"/>
                <a:cs typeface="Arial"/>
              </a:rPr>
              <a:t> </a:t>
            </a:r>
            <a:r>
              <a:rPr sz="1400" i="1" spc="-67" dirty="0">
                <a:solidFill>
                  <a:srgbClr val="1C1C3C"/>
                </a:solidFill>
                <a:latin typeface="Arial"/>
                <a:cs typeface="Arial"/>
              </a:rPr>
              <a:t>(s</a:t>
            </a:r>
            <a:r>
              <a:rPr sz="1400" i="1" spc="33" dirty="0">
                <a:solidFill>
                  <a:srgbClr val="1C1C3C"/>
                </a:solidFill>
                <a:latin typeface="Arial"/>
                <a:cs typeface="Arial"/>
              </a:rPr>
              <a:t>atu</a:t>
            </a:r>
            <a:r>
              <a:rPr sz="1400" i="1" spc="-20" dirty="0">
                <a:solidFill>
                  <a:srgbClr val="1C1C3C"/>
                </a:solidFill>
                <a:latin typeface="Arial"/>
                <a:cs typeface="Arial"/>
              </a:rPr>
              <a:t>)</a:t>
            </a:r>
            <a:r>
              <a:rPr sz="1400" i="1" spc="-47" dirty="0">
                <a:solidFill>
                  <a:srgbClr val="1C1C3C"/>
                </a:solidFill>
                <a:latin typeface="Arial"/>
                <a:cs typeface="Arial"/>
              </a:rPr>
              <a:t> </a:t>
            </a:r>
            <a:r>
              <a:rPr sz="1400" i="1" spc="27" dirty="0">
                <a:solidFill>
                  <a:srgbClr val="1C1C3C"/>
                </a:solidFill>
                <a:latin typeface="Arial"/>
                <a:cs typeface="Arial"/>
              </a:rPr>
              <a:t>j</a:t>
            </a:r>
            <a:r>
              <a:rPr sz="1400" i="1" spc="-33" dirty="0">
                <a:solidFill>
                  <a:srgbClr val="1C1C3C"/>
                </a:solidFill>
                <a:latin typeface="Arial"/>
                <a:cs typeface="Arial"/>
              </a:rPr>
              <a:t>enis</a:t>
            </a:r>
            <a:r>
              <a:rPr sz="1400" i="1" spc="-47" dirty="0">
                <a:solidFill>
                  <a:srgbClr val="1C1C3C"/>
                </a:solidFill>
                <a:latin typeface="Arial"/>
                <a:cs typeface="Arial"/>
              </a:rPr>
              <a:t> </a:t>
            </a:r>
            <a:r>
              <a:rPr sz="1400" i="1" spc="-80" dirty="0">
                <a:solidFill>
                  <a:srgbClr val="1C1C3C"/>
                </a:solidFill>
                <a:latin typeface="Arial"/>
                <a:cs typeface="Arial"/>
              </a:rPr>
              <a:t>se</a:t>
            </a:r>
            <a:r>
              <a:rPr sz="1400" i="1" spc="-13" dirty="0">
                <a:solidFill>
                  <a:srgbClr val="1C1C3C"/>
                </a:solidFill>
                <a:latin typeface="Arial"/>
                <a:cs typeface="Arial"/>
              </a:rPr>
              <a:t>n</a:t>
            </a:r>
            <a:r>
              <a:rPr sz="1400" i="1" spc="27" dirty="0">
                <a:solidFill>
                  <a:srgbClr val="1C1C3C"/>
                </a:solidFill>
                <a:latin typeface="Arial"/>
                <a:cs typeface="Arial"/>
              </a:rPr>
              <a:t>i</a:t>
            </a:r>
            <a:r>
              <a:rPr sz="1400" i="1" spc="-47" dirty="0">
                <a:solidFill>
                  <a:srgbClr val="1C1C3C"/>
                </a:solidFill>
                <a:latin typeface="Arial"/>
                <a:cs typeface="Arial"/>
              </a:rPr>
              <a:t> </a:t>
            </a:r>
            <a:r>
              <a:rPr sz="1400" i="1" spc="-100" dirty="0">
                <a:solidFill>
                  <a:srgbClr val="1C1C3C"/>
                </a:solidFill>
                <a:latin typeface="Arial"/>
                <a:cs typeface="Arial"/>
              </a:rPr>
              <a:t>(S</a:t>
            </a:r>
            <a:r>
              <a:rPr sz="1400" i="1" spc="-7" dirty="0">
                <a:solidFill>
                  <a:srgbClr val="1C1C3C"/>
                </a:solidFill>
                <a:latin typeface="Arial"/>
                <a:cs typeface="Arial"/>
              </a:rPr>
              <a:t>eni  </a:t>
            </a:r>
            <a:r>
              <a:rPr sz="1400" i="1" spc="13" dirty="0">
                <a:solidFill>
                  <a:srgbClr val="1C1C3C"/>
                </a:solidFill>
                <a:latin typeface="Arial"/>
                <a:cs typeface="Arial"/>
              </a:rPr>
              <a:t>M</a:t>
            </a:r>
            <a:r>
              <a:rPr sz="1400" i="1" spc="-20" dirty="0">
                <a:solidFill>
                  <a:srgbClr val="1C1C3C"/>
                </a:solidFill>
                <a:latin typeface="Arial"/>
                <a:cs typeface="Arial"/>
              </a:rPr>
              <a:t>u</a:t>
            </a:r>
            <a:r>
              <a:rPr sz="1400" i="1" spc="-40" dirty="0">
                <a:solidFill>
                  <a:srgbClr val="1C1C3C"/>
                </a:solidFill>
                <a:latin typeface="Arial"/>
                <a:cs typeface="Arial"/>
              </a:rPr>
              <a:t>si</a:t>
            </a:r>
            <a:r>
              <a:rPr sz="1400" i="1" spc="-13" dirty="0">
                <a:solidFill>
                  <a:srgbClr val="1C1C3C"/>
                </a:solidFill>
                <a:latin typeface="Arial"/>
                <a:cs typeface="Arial"/>
              </a:rPr>
              <a:t>k,</a:t>
            </a:r>
            <a:r>
              <a:rPr sz="1400" i="1" spc="-53" dirty="0">
                <a:solidFill>
                  <a:srgbClr val="1C1C3C"/>
                </a:solidFill>
                <a:latin typeface="Arial"/>
                <a:cs typeface="Arial"/>
              </a:rPr>
              <a:t> </a:t>
            </a:r>
            <a:r>
              <a:rPr sz="1400" i="1" spc="-113" dirty="0">
                <a:solidFill>
                  <a:srgbClr val="1C1C3C"/>
                </a:solidFill>
                <a:latin typeface="Arial"/>
                <a:cs typeface="Arial"/>
              </a:rPr>
              <a:t>Se</a:t>
            </a:r>
            <a:r>
              <a:rPr sz="1400" i="1" spc="-13" dirty="0">
                <a:solidFill>
                  <a:srgbClr val="1C1C3C"/>
                </a:solidFill>
                <a:latin typeface="Arial"/>
                <a:cs typeface="Arial"/>
              </a:rPr>
              <a:t>n</a:t>
            </a:r>
            <a:r>
              <a:rPr sz="1400" i="1" spc="27" dirty="0">
                <a:solidFill>
                  <a:srgbClr val="1C1C3C"/>
                </a:solidFill>
                <a:latin typeface="Arial"/>
                <a:cs typeface="Arial"/>
              </a:rPr>
              <a:t>i</a:t>
            </a:r>
            <a:r>
              <a:rPr sz="1400" i="1" spc="-60" dirty="0">
                <a:solidFill>
                  <a:srgbClr val="1C1C3C"/>
                </a:solidFill>
                <a:latin typeface="Arial"/>
                <a:cs typeface="Arial"/>
              </a:rPr>
              <a:t> </a:t>
            </a:r>
            <a:r>
              <a:rPr sz="1400" i="1" spc="-140" dirty="0">
                <a:solidFill>
                  <a:srgbClr val="1C1C3C"/>
                </a:solidFill>
                <a:latin typeface="Arial"/>
                <a:cs typeface="Arial"/>
              </a:rPr>
              <a:t>R</a:t>
            </a:r>
            <a:r>
              <a:rPr sz="1400" i="1" spc="-20" dirty="0">
                <a:solidFill>
                  <a:srgbClr val="1C1C3C"/>
                </a:solidFill>
                <a:latin typeface="Arial"/>
                <a:cs typeface="Arial"/>
              </a:rPr>
              <a:t>u</a:t>
            </a:r>
            <a:r>
              <a:rPr sz="1400" i="1" spc="-13" dirty="0">
                <a:solidFill>
                  <a:srgbClr val="1C1C3C"/>
                </a:solidFill>
                <a:latin typeface="Arial"/>
                <a:cs typeface="Arial"/>
              </a:rPr>
              <a:t>pa</a:t>
            </a:r>
            <a:r>
              <a:rPr sz="1400" i="1" spc="-40" dirty="0">
                <a:solidFill>
                  <a:srgbClr val="1C1C3C"/>
                </a:solidFill>
                <a:latin typeface="Arial"/>
                <a:cs typeface="Arial"/>
              </a:rPr>
              <a:t>, </a:t>
            </a:r>
            <a:r>
              <a:rPr sz="1400" i="1" spc="-113" dirty="0">
                <a:solidFill>
                  <a:srgbClr val="1C1C3C"/>
                </a:solidFill>
                <a:latin typeface="Arial"/>
                <a:cs typeface="Arial"/>
              </a:rPr>
              <a:t>Se</a:t>
            </a:r>
            <a:r>
              <a:rPr sz="1400" i="1" spc="-13" dirty="0">
                <a:solidFill>
                  <a:srgbClr val="1C1C3C"/>
                </a:solidFill>
                <a:latin typeface="Arial"/>
                <a:cs typeface="Arial"/>
              </a:rPr>
              <a:t>n</a:t>
            </a:r>
            <a:r>
              <a:rPr sz="1400" i="1" spc="27" dirty="0">
                <a:solidFill>
                  <a:srgbClr val="1C1C3C"/>
                </a:solidFill>
                <a:latin typeface="Arial"/>
                <a:cs typeface="Arial"/>
              </a:rPr>
              <a:t>i</a:t>
            </a:r>
            <a:r>
              <a:rPr sz="1400" i="1" spc="-60" dirty="0">
                <a:solidFill>
                  <a:srgbClr val="1C1C3C"/>
                </a:solidFill>
                <a:latin typeface="Arial"/>
                <a:cs typeface="Arial"/>
              </a:rPr>
              <a:t> </a:t>
            </a:r>
            <a:r>
              <a:rPr sz="1400" i="1" spc="-73" dirty="0">
                <a:solidFill>
                  <a:srgbClr val="1C1C3C"/>
                </a:solidFill>
                <a:latin typeface="Arial"/>
                <a:cs typeface="Arial"/>
              </a:rPr>
              <a:t>T</a:t>
            </a:r>
            <a:r>
              <a:rPr sz="1400" i="1" spc="-33" dirty="0">
                <a:solidFill>
                  <a:srgbClr val="1C1C3C"/>
                </a:solidFill>
                <a:latin typeface="Arial"/>
                <a:cs typeface="Arial"/>
              </a:rPr>
              <a:t>ea</a:t>
            </a:r>
            <a:r>
              <a:rPr sz="1400" i="1" spc="20" dirty="0">
                <a:solidFill>
                  <a:srgbClr val="1C1C3C"/>
                </a:solidFill>
                <a:latin typeface="Arial"/>
                <a:cs typeface="Arial"/>
              </a:rPr>
              <a:t>ter,  </a:t>
            </a:r>
            <a:r>
              <a:rPr sz="1400" i="1" spc="-13" dirty="0">
                <a:solidFill>
                  <a:srgbClr val="1C1C3C"/>
                </a:solidFill>
                <a:latin typeface="Arial"/>
                <a:cs typeface="Arial"/>
              </a:rPr>
              <a:t>da</a:t>
            </a:r>
            <a:r>
              <a:rPr sz="1400" i="1" spc="-27" dirty="0">
                <a:solidFill>
                  <a:srgbClr val="1C1C3C"/>
                </a:solidFill>
                <a:latin typeface="Arial"/>
                <a:cs typeface="Arial"/>
              </a:rPr>
              <a:t>n</a:t>
            </a:r>
            <a:r>
              <a:rPr sz="1400" i="1" spc="107" dirty="0">
                <a:solidFill>
                  <a:srgbClr val="1C1C3C"/>
                </a:solidFill>
                <a:latin typeface="Arial"/>
                <a:cs typeface="Arial"/>
              </a:rPr>
              <a:t>/</a:t>
            </a:r>
            <a:r>
              <a:rPr sz="1400" i="1" spc="20" dirty="0">
                <a:solidFill>
                  <a:srgbClr val="1C1C3C"/>
                </a:solidFill>
                <a:latin typeface="Arial"/>
                <a:cs typeface="Arial"/>
              </a:rPr>
              <a:t>atau</a:t>
            </a:r>
            <a:r>
              <a:rPr sz="1400" i="1" spc="-60" dirty="0">
                <a:solidFill>
                  <a:srgbClr val="1C1C3C"/>
                </a:solidFill>
                <a:latin typeface="Arial"/>
                <a:cs typeface="Arial"/>
              </a:rPr>
              <a:t> </a:t>
            </a:r>
            <a:r>
              <a:rPr sz="1400" i="1" spc="-80" dirty="0">
                <a:solidFill>
                  <a:srgbClr val="1C1C3C"/>
                </a:solidFill>
                <a:latin typeface="Arial"/>
                <a:cs typeface="Arial"/>
              </a:rPr>
              <a:t>Sen</a:t>
            </a:r>
            <a:r>
              <a:rPr sz="1400" i="1" spc="27" dirty="0">
                <a:solidFill>
                  <a:srgbClr val="1C1C3C"/>
                </a:solidFill>
                <a:latin typeface="Arial"/>
                <a:cs typeface="Arial"/>
              </a:rPr>
              <a:t>i</a:t>
            </a:r>
            <a:r>
              <a:rPr sz="1400" i="1" spc="-60" dirty="0">
                <a:solidFill>
                  <a:srgbClr val="1C1C3C"/>
                </a:solidFill>
                <a:latin typeface="Arial"/>
                <a:cs typeface="Arial"/>
              </a:rPr>
              <a:t> </a:t>
            </a:r>
            <a:r>
              <a:rPr sz="1400" i="1" spc="-67" dirty="0">
                <a:solidFill>
                  <a:srgbClr val="1C1C3C"/>
                </a:solidFill>
                <a:latin typeface="Arial"/>
                <a:cs typeface="Arial"/>
              </a:rPr>
              <a:t>T</a:t>
            </a:r>
            <a:r>
              <a:rPr sz="1400" i="1" spc="20" dirty="0">
                <a:solidFill>
                  <a:srgbClr val="1C1C3C"/>
                </a:solidFill>
                <a:latin typeface="Arial"/>
                <a:cs typeface="Arial"/>
              </a:rPr>
              <a:t>ari</a:t>
            </a:r>
            <a:r>
              <a:rPr sz="1400" i="1" spc="-33" dirty="0">
                <a:solidFill>
                  <a:srgbClr val="1C1C3C"/>
                </a:solidFill>
                <a:latin typeface="Arial"/>
                <a:cs typeface="Arial"/>
              </a:rPr>
              <a:t>).</a:t>
            </a:r>
            <a:r>
              <a:rPr sz="1400" i="1" spc="-53" dirty="0">
                <a:solidFill>
                  <a:srgbClr val="1C1C3C"/>
                </a:solidFill>
                <a:latin typeface="Arial"/>
                <a:cs typeface="Arial"/>
              </a:rPr>
              <a:t> </a:t>
            </a:r>
            <a:r>
              <a:rPr sz="1400" i="1" spc="-100" dirty="0">
                <a:solidFill>
                  <a:srgbClr val="1C1C3C"/>
                </a:solidFill>
                <a:latin typeface="Arial"/>
                <a:cs typeface="Arial"/>
              </a:rPr>
              <a:t>P</a:t>
            </a:r>
            <a:r>
              <a:rPr sz="1400" i="1" spc="-7" dirty="0">
                <a:solidFill>
                  <a:srgbClr val="1C1C3C"/>
                </a:solidFill>
                <a:latin typeface="Arial"/>
                <a:cs typeface="Arial"/>
              </a:rPr>
              <a:t>eserta</a:t>
            </a:r>
            <a:r>
              <a:rPr sz="1400" i="1" spc="-80" dirty="0">
                <a:solidFill>
                  <a:srgbClr val="1C1C3C"/>
                </a:solidFill>
                <a:latin typeface="Arial"/>
                <a:cs typeface="Arial"/>
              </a:rPr>
              <a:t> </a:t>
            </a:r>
            <a:r>
              <a:rPr sz="1400" i="1" spc="7" dirty="0">
                <a:solidFill>
                  <a:srgbClr val="1C1C3C"/>
                </a:solidFill>
                <a:latin typeface="Arial"/>
                <a:cs typeface="Arial"/>
              </a:rPr>
              <a:t>didi</a:t>
            </a:r>
            <a:r>
              <a:rPr sz="1400" i="1" spc="13" dirty="0">
                <a:solidFill>
                  <a:srgbClr val="1C1C3C"/>
                </a:solidFill>
                <a:latin typeface="Arial"/>
                <a:cs typeface="Arial"/>
              </a:rPr>
              <a:t>k  </a:t>
            </a:r>
            <a:r>
              <a:rPr sz="1400" i="1" spc="-7" dirty="0">
                <a:solidFill>
                  <a:srgbClr val="1C1C3C"/>
                </a:solidFill>
                <a:latin typeface="Arial"/>
                <a:cs typeface="Arial"/>
              </a:rPr>
              <a:t>memi</a:t>
            </a:r>
            <a:r>
              <a:rPr sz="1400" i="1" spc="60" dirty="0">
                <a:solidFill>
                  <a:srgbClr val="1C1C3C"/>
                </a:solidFill>
                <a:latin typeface="Arial"/>
                <a:cs typeface="Arial"/>
              </a:rPr>
              <a:t>l</a:t>
            </a:r>
            <a:r>
              <a:rPr sz="1400" i="1" spc="27" dirty="0">
                <a:solidFill>
                  <a:srgbClr val="1C1C3C"/>
                </a:solidFill>
                <a:latin typeface="Arial"/>
                <a:cs typeface="Arial"/>
              </a:rPr>
              <a:t>i</a:t>
            </a:r>
            <a:r>
              <a:rPr sz="1400" i="1" spc="-7" dirty="0">
                <a:solidFill>
                  <a:srgbClr val="1C1C3C"/>
                </a:solidFill>
                <a:latin typeface="Arial"/>
                <a:cs typeface="Arial"/>
              </a:rPr>
              <a:t>h</a:t>
            </a:r>
            <a:r>
              <a:rPr sz="1400" i="1" spc="-53" dirty="0">
                <a:solidFill>
                  <a:srgbClr val="1C1C3C"/>
                </a:solidFill>
                <a:latin typeface="Arial"/>
                <a:cs typeface="Arial"/>
              </a:rPr>
              <a:t> </a:t>
            </a:r>
            <a:r>
              <a:rPr sz="1400" i="1" spc="7" dirty="0">
                <a:solidFill>
                  <a:srgbClr val="1C1C3C"/>
                </a:solidFill>
                <a:latin typeface="Arial"/>
                <a:cs typeface="Arial"/>
              </a:rPr>
              <a:t>1</a:t>
            </a:r>
            <a:r>
              <a:rPr sz="1400" i="1" spc="-40" dirty="0">
                <a:solidFill>
                  <a:srgbClr val="1C1C3C"/>
                </a:solidFill>
                <a:latin typeface="Arial"/>
                <a:cs typeface="Arial"/>
              </a:rPr>
              <a:t> </a:t>
            </a:r>
            <a:r>
              <a:rPr sz="1400" i="1" spc="-67" dirty="0">
                <a:solidFill>
                  <a:srgbClr val="1C1C3C"/>
                </a:solidFill>
                <a:latin typeface="Arial"/>
                <a:cs typeface="Arial"/>
              </a:rPr>
              <a:t>(s</a:t>
            </a:r>
            <a:r>
              <a:rPr sz="1400" i="1" spc="33" dirty="0">
                <a:solidFill>
                  <a:srgbClr val="1C1C3C"/>
                </a:solidFill>
                <a:latin typeface="Arial"/>
                <a:cs typeface="Arial"/>
              </a:rPr>
              <a:t>atu</a:t>
            </a:r>
            <a:r>
              <a:rPr sz="1400" i="1" spc="-20" dirty="0">
                <a:solidFill>
                  <a:srgbClr val="1C1C3C"/>
                </a:solidFill>
                <a:latin typeface="Arial"/>
                <a:cs typeface="Arial"/>
              </a:rPr>
              <a:t>)</a:t>
            </a:r>
            <a:r>
              <a:rPr sz="1400" i="1" spc="-47" dirty="0">
                <a:solidFill>
                  <a:srgbClr val="1C1C3C"/>
                </a:solidFill>
                <a:latin typeface="Arial"/>
                <a:cs typeface="Arial"/>
              </a:rPr>
              <a:t> </a:t>
            </a:r>
            <a:r>
              <a:rPr sz="1400" i="1" spc="27" dirty="0">
                <a:solidFill>
                  <a:srgbClr val="1C1C3C"/>
                </a:solidFill>
                <a:latin typeface="Arial"/>
                <a:cs typeface="Arial"/>
              </a:rPr>
              <a:t>j</a:t>
            </a:r>
            <a:r>
              <a:rPr sz="1400" i="1" spc="-33" dirty="0">
                <a:solidFill>
                  <a:srgbClr val="1C1C3C"/>
                </a:solidFill>
                <a:latin typeface="Arial"/>
                <a:cs typeface="Arial"/>
              </a:rPr>
              <a:t>enis</a:t>
            </a:r>
            <a:r>
              <a:rPr sz="1400" i="1" spc="-47" dirty="0">
                <a:solidFill>
                  <a:srgbClr val="1C1C3C"/>
                </a:solidFill>
                <a:latin typeface="Arial"/>
                <a:cs typeface="Arial"/>
              </a:rPr>
              <a:t> </a:t>
            </a:r>
            <a:r>
              <a:rPr sz="1400" i="1" spc="-80" dirty="0">
                <a:solidFill>
                  <a:srgbClr val="1C1C3C"/>
                </a:solidFill>
                <a:latin typeface="Arial"/>
                <a:cs typeface="Arial"/>
              </a:rPr>
              <a:t>se</a:t>
            </a:r>
            <a:r>
              <a:rPr sz="1400" i="1" spc="-13" dirty="0">
                <a:solidFill>
                  <a:srgbClr val="1C1C3C"/>
                </a:solidFill>
                <a:latin typeface="Arial"/>
                <a:cs typeface="Arial"/>
              </a:rPr>
              <a:t>n</a:t>
            </a:r>
            <a:r>
              <a:rPr sz="1400" i="1" spc="27" dirty="0">
                <a:solidFill>
                  <a:srgbClr val="1C1C3C"/>
                </a:solidFill>
                <a:latin typeface="Arial"/>
                <a:cs typeface="Arial"/>
              </a:rPr>
              <a:t>i</a:t>
            </a:r>
            <a:r>
              <a:rPr sz="1400" i="1" spc="-47" dirty="0">
                <a:solidFill>
                  <a:srgbClr val="1C1C3C"/>
                </a:solidFill>
                <a:latin typeface="Arial"/>
                <a:cs typeface="Arial"/>
              </a:rPr>
              <a:t> </a:t>
            </a:r>
            <a:r>
              <a:rPr sz="1400" i="1" spc="-100" dirty="0">
                <a:solidFill>
                  <a:srgbClr val="1C1C3C"/>
                </a:solidFill>
                <a:latin typeface="Arial"/>
                <a:cs typeface="Arial"/>
              </a:rPr>
              <a:t>(S</a:t>
            </a:r>
            <a:r>
              <a:rPr sz="1400" i="1" spc="-7" dirty="0">
                <a:solidFill>
                  <a:srgbClr val="1C1C3C"/>
                </a:solidFill>
                <a:latin typeface="Arial"/>
                <a:cs typeface="Arial"/>
              </a:rPr>
              <a:t>eni  </a:t>
            </a:r>
            <a:r>
              <a:rPr sz="1400" i="1" spc="13" dirty="0">
                <a:solidFill>
                  <a:srgbClr val="1C1C3C"/>
                </a:solidFill>
                <a:latin typeface="Arial"/>
                <a:cs typeface="Arial"/>
              </a:rPr>
              <a:t>M</a:t>
            </a:r>
            <a:r>
              <a:rPr sz="1400" i="1" spc="-20" dirty="0">
                <a:solidFill>
                  <a:srgbClr val="1C1C3C"/>
                </a:solidFill>
                <a:latin typeface="Arial"/>
                <a:cs typeface="Arial"/>
              </a:rPr>
              <a:t>u</a:t>
            </a:r>
            <a:r>
              <a:rPr sz="1400" i="1" spc="-40" dirty="0">
                <a:solidFill>
                  <a:srgbClr val="1C1C3C"/>
                </a:solidFill>
                <a:latin typeface="Arial"/>
                <a:cs typeface="Arial"/>
              </a:rPr>
              <a:t>si</a:t>
            </a:r>
            <a:r>
              <a:rPr sz="1400" i="1" spc="-13" dirty="0">
                <a:solidFill>
                  <a:srgbClr val="1C1C3C"/>
                </a:solidFill>
                <a:latin typeface="Arial"/>
                <a:cs typeface="Arial"/>
              </a:rPr>
              <a:t>k,</a:t>
            </a:r>
            <a:r>
              <a:rPr sz="1400" i="1" spc="-53" dirty="0">
                <a:solidFill>
                  <a:srgbClr val="1C1C3C"/>
                </a:solidFill>
                <a:latin typeface="Arial"/>
                <a:cs typeface="Arial"/>
              </a:rPr>
              <a:t> </a:t>
            </a:r>
            <a:r>
              <a:rPr sz="1400" i="1" spc="-113" dirty="0">
                <a:solidFill>
                  <a:srgbClr val="1C1C3C"/>
                </a:solidFill>
                <a:latin typeface="Arial"/>
                <a:cs typeface="Arial"/>
              </a:rPr>
              <a:t>Se</a:t>
            </a:r>
            <a:r>
              <a:rPr sz="1400" i="1" spc="-13" dirty="0">
                <a:solidFill>
                  <a:srgbClr val="1C1C3C"/>
                </a:solidFill>
                <a:latin typeface="Arial"/>
                <a:cs typeface="Arial"/>
              </a:rPr>
              <a:t>n</a:t>
            </a:r>
            <a:r>
              <a:rPr sz="1400" i="1" spc="27" dirty="0">
                <a:solidFill>
                  <a:srgbClr val="1C1C3C"/>
                </a:solidFill>
                <a:latin typeface="Arial"/>
                <a:cs typeface="Arial"/>
              </a:rPr>
              <a:t>i</a:t>
            </a:r>
            <a:r>
              <a:rPr sz="1400" i="1" spc="-60" dirty="0">
                <a:solidFill>
                  <a:srgbClr val="1C1C3C"/>
                </a:solidFill>
                <a:latin typeface="Arial"/>
                <a:cs typeface="Arial"/>
              </a:rPr>
              <a:t> </a:t>
            </a:r>
            <a:r>
              <a:rPr sz="1400" i="1" spc="-140" dirty="0">
                <a:solidFill>
                  <a:srgbClr val="1C1C3C"/>
                </a:solidFill>
                <a:latin typeface="Arial"/>
                <a:cs typeface="Arial"/>
              </a:rPr>
              <a:t>R</a:t>
            </a:r>
            <a:r>
              <a:rPr sz="1400" i="1" spc="-20" dirty="0">
                <a:solidFill>
                  <a:srgbClr val="1C1C3C"/>
                </a:solidFill>
                <a:latin typeface="Arial"/>
                <a:cs typeface="Arial"/>
              </a:rPr>
              <a:t>u</a:t>
            </a:r>
            <a:r>
              <a:rPr sz="1400" i="1" spc="-13" dirty="0">
                <a:solidFill>
                  <a:srgbClr val="1C1C3C"/>
                </a:solidFill>
                <a:latin typeface="Arial"/>
                <a:cs typeface="Arial"/>
              </a:rPr>
              <a:t>pa</a:t>
            </a:r>
            <a:r>
              <a:rPr sz="1400" i="1" spc="-40" dirty="0">
                <a:solidFill>
                  <a:srgbClr val="1C1C3C"/>
                </a:solidFill>
                <a:latin typeface="Arial"/>
                <a:cs typeface="Arial"/>
              </a:rPr>
              <a:t>, </a:t>
            </a:r>
            <a:r>
              <a:rPr sz="1400" i="1" spc="-113" dirty="0">
                <a:solidFill>
                  <a:srgbClr val="1C1C3C"/>
                </a:solidFill>
                <a:latin typeface="Arial"/>
                <a:cs typeface="Arial"/>
              </a:rPr>
              <a:t>Se</a:t>
            </a:r>
            <a:r>
              <a:rPr sz="1400" i="1" spc="-13" dirty="0">
                <a:solidFill>
                  <a:srgbClr val="1C1C3C"/>
                </a:solidFill>
                <a:latin typeface="Arial"/>
                <a:cs typeface="Arial"/>
              </a:rPr>
              <a:t>n</a:t>
            </a:r>
            <a:r>
              <a:rPr sz="1400" i="1" spc="27" dirty="0">
                <a:solidFill>
                  <a:srgbClr val="1C1C3C"/>
                </a:solidFill>
                <a:latin typeface="Arial"/>
                <a:cs typeface="Arial"/>
              </a:rPr>
              <a:t>i</a:t>
            </a:r>
            <a:r>
              <a:rPr sz="1400" i="1" spc="-60" dirty="0">
                <a:solidFill>
                  <a:srgbClr val="1C1C3C"/>
                </a:solidFill>
                <a:latin typeface="Arial"/>
                <a:cs typeface="Arial"/>
              </a:rPr>
              <a:t> </a:t>
            </a:r>
            <a:r>
              <a:rPr sz="1400" i="1" spc="-73" dirty="0">
                <a:solidFill>
                  <a:srgbClr val="1C1C3C"/>
                </a:solidFill>
                <a:latin typeface="Arial"/>
                <a:cs typeface="Arial"/>
              </a:rPr>
              <a:t>T</a:t>
            </a:r>
            <a:r>
              <a:rPr sz="1400" i="1" spc="-33" dirty="0">
                <a:solidFill>
                  <a:srgbClr val="1C1C3C"/>
                </a:solidFill>
                <a:latin typeface="Arial"/>
                <a:cs typeface="Arial"/>
              </a:rPr>
              <a:t>ea</a:t>
            </a:r>
            <a:r>
              <a:rPr sz="1400" i="1" spc="20" dirty="0">
                <a:solidFill>
                  <a:srgbClr val="1C1C3C"/>
                </a:solidFill>
                <a:latin typeface="Arial"/>
                <a:cs typeface="Arial"/>
              </a:rPr>
              <a:t>ter,</a:t>
            </a:r>
            <a:r>
              <a:rPr sz="1400" i="1" spc="-73" dirty="0">
                <a:solidFill>
                  <a:srgbClr val="1C1C3C"/>
                </a:solidFill>
                <a:latin typeface="Arial"/>
                <a:cs typeface="Arial"/>
              </a:rPr>
              <a:t> </a:t>
            </a:r>
            <a:r>
              <a:rPr sz="1400" i="1" spc="33" dirty="0">
                <a:solidFill>
                  <a:srgbClr val="1C1C3C"/>
                </a:solidFill>
                <a:latin typeface="Arial"/>
                <a:cs typeface="Arial"/>
              </a:rPr>
              <a:t>ata</a:t>
            </a:r>
            <a:r>
              <a:rPr sz="1400" i="1" spc="-7" dirty="0">
                <a:solidFill>
                  <a:srgbClr val="1C1C3C"/>
                </a:solidFill>
                <a:latin typeface="Arial"/>
                <a:cs typeface="Arial"/>
              </a:rPr>
              <a:t>u  </a:t>
            </a:r>
            <a:r>
              <a:rPr sz="1400" i="1" spc="-113" dirty="0">
                <a:solidFill>
                  <a:srgbClr val="1C1C3C"/>
                </a:solidFill>
                <a:latin typeface="Arial"/>
                <a:cs typeface="Arial"/>
              </a:rPr>
              <a:t>Se</a:t>
            </a:r>
            <a:r>
              <a:rPr sz="1400" i="1" spc="-13" dirty="0">
                <a:solidFill>
                  <a:srgbClr val="1C1C3C"/>
                </a:solidFill>
                <a:latin typeface="Arial"/>
                <a:cs typeface="Arial"/>
              </a:rPr>
              <a:t>n</a:t>
            </a:r>
            <a:r>
              <a:rPr sz="1400" i="1" spc="27" dirty="0">
                <a:solidFill>
                  <a:srgbClr val="1C1C3C"/>
                </a:solidFill>
                <a:latin typeface="Arial"/>
                <a:cs typeface="Arial"/>
              </a:rPr>
              <a:t>i</a:t>
            </a:r>
            <a:r>
              <a:rPr sz="1400" i="1" spc="-60" dirty="0">
                <a:solidFill>
                  <a:srgbClr val="1C1C3C"/>
                </a:solidFill>
                <a:latin typeface="Arial"/>
                <a:cs typeface="Arial"/>
              </a:rPr>
              <a:t> </a:t>
            </a:r>
            <a:r>
              <a:rPr sz="1400" i="1" spc="-73" dirty="0">
                <a:solidFill>
                  <a:srgbClr val="1C1C3C"/>
                </a:solidFill>
                <a:latin typeface="Arial"/>
                <a:cs typeface="Arial"/>
              </a:rPr>
              <a:t>T</a:t>
            </a:r>
            <a:r>
              <a:rPr sz="1400" i="1" spc="13" dirty="0">
                <a:solidFill>
                  <a:srgbClr val="1C1C3C"/>
                </a:solidFill>
                <a:latin typeface="Arial"/>
                <a:cs typeface="Arial"/>
              </a:rPr>
              <a:t>ar</a:t>
            </a:r>
            <a:r>
              <a:rPr sz="1400" i="1" spc="27" dirty="0">
                <a:solidFill>
                  <a:srgbClr val="1C1C3C"/>
                </a:solidFill>
                <a:latin typeface="Arial"/>
                <a:cs typeface="Arial"/>
              </a:rPr>
              <a:t>i</a:t>
            </a:r>
            <a:r>
              <a:rPr sz="1400" i="1" spc="-33" dirty="0">
                <a:solidFill>
                  <a:srgbClr val="1C1C3C"/>
                </a:solidFill>
                <a:latin typeface="Arial"/>
                <a:cs typeface="Arial"/>
              </a:rPr>
              <a:t>).</a:t>
            </a:r>
            <a:endParaRPr sz="1400" dirty="0">
              <a:latin typeface="Arial"/>
              <a:cs typeface="Arial"/>
            </a:endParaRPr>
          </a:p>
          <a:p>
            <a:pPr>
              <a:spcBef>
                <a:spcPts val="53"/>
              </a:spcBef>
            </a:pPr>
            <a:endParaRPr sz="1600" dirty="0">
              <a:latin typeface="Arial"/>
              <a:cs typeface="Arial"/>
            </a:endParaRPr>
          </a:p>
          <a:p>
            <a:pPr marL="16933" marR="6773">
              <a:lnSpc>
                <a:spcPct val="114399"/>
              </a:lnSpc>
            </a:pPr>
            <a:r>
              <a:rPr sz="1400" i="1" spc="87" dirty="0">
                <a:solidFill>
                  <a:srgbClr val="1C1C3C"/>
                </a:solidFill>
                <a:latin typeface="Arial"/>
                <a:cs typeface="Arial"/>
              </a:rPr>
              <a:t>**</a:t>
            </a:r>
            <a:r>
              <a:rPr sz="1400" i="1" spc="93" dirty="0">
                <a:solidFill>
                  <a:srgbClr val="1C1C3C"/>
                </a:solidFill>
                <a:latin typeface="Arial"/>
                <a:cs typeface="Arial"/>
              </a:rPr>
              <a:t>*</a:t>
            </a:r>
            <a:r>
              <a:rPr sz="1400" i="1" spc="-40" dirty="0">
                <a:solidFill>
                  <a:srgbClr val="1C1C3C"/>
                </a:solidFill>
                <a:latin typeface="Arial"/>
                <a:cs typeface="Arial"/>
              </a:rPr>
              <a:t> </a:t>
            </a:r>
            <a:r>
              <a:rPr sz="1400" i="1" spc="13" dirty="0">
                <a:solidFill>
                  <a:srgbClr val="1C1C3C"/>
                </a:solidFill>
                <a:latin typeface="Arial"/>
                <a:cs typeface="Arial"/>
              </a:rPr>
              <a:t>M</a:t>
            </a:r>
            <a:r>
              <a:rPr sz="1400" i="1" dirty="0">
                <a:solidFill>
                  <a:srgbClr val="1C1C3C"/>
                </a:solidFill>
                <a:latin typeface="Arial"/>
                <a:cs typeface="Arial"/>
              </a:rPr>
              <a:t>ak</a:t>
            </a:r>
            <a:r>
              <a:rPr sz="1400" i="1" spc="-40" dirty="0">
                <a:solidFill>
                  <a:srgbClr val="1C1C3C"/>
                </a:solidFill>
                <a:latin typeface="Arial"/>
                <a:cs typeface="Arial"/>
              </a:rPr>
              <a:t>si</a:t>
            </a:r>
            <a:r>
              <a:rPr sz="1400" i="1" spc="13" dirty="0">
                <a:solidFill>
                  <a:srgbClr val="1C1C3C"/>
                </a:solidFill>
                <a:latin typeface="Arial"/>
                <a:cs typeface="Arial"/>
              </a:rPr>
              <a:t>mal</a:t>
            </a:r>
            <a:r>
              <a:rPr sz="1400" i="1" spc="-73" dirty="0">
                <a:solidFill>
                  <a:srgbClr val="1C1C3C"/>
                </a:solidFill>
                <a:latin typeface="Arial"/>
                <a:cs typeface="Arial"/>
              </a:rPr>
              <a:t> </a:t>
            </a:r>
            <a:r>
              <a:rPr sz="1400" i="1" spc="7" dirty="0">
                <a:solidFill>
                  <a:srgbClr val="1C1C3C"/>
                </a:solidFill>
                <a:latin typeface="Arial"/>
                <a:cs typeface="Arial"/>
              </a:rPr>
              <a:t>2</a:t>
            </a:r>
            <a:r>
              <a:rPr sz="1400" i="1" spc="-40" dirty="0">
                <a:solidFill>
                  <a:srgbClr val="1C1C3C"/>
                </a:solidFill>
                <a:latin typeface="Arial"/>
                <a:cs typeface="Arial"/>
              </a:rPr>
              <a:t> </a:t>
            </a:r>
            <a:r>
              <a:rPr sz="1400" i="1" spc="-60" dirty="0">
                <a:solidFill>
                  <a:srgbClr val="1C1C3C"/>
                </a:solidFill>
                <a:latin typeface="Arial"/>
                <a:cs typeface="Arial"/>
              </a:rPr>
              <a:t>JP</a:t>
            </a:r>
            <a:r>
              <a:rPr sz="1400" i="1" spc="-53" dirty="0">
                <a:solidFill>
                  <a:srgbClr val="1C1C3C"/>
                </a:solidFill>
                <a:latin typeface="Arial"/>
                <a:cs typeface="Arial"/>
              </a:rPr>
              <a:t> </a:t>
            </a:r>
            <a:r>
              <a:rPr sz="1400" i="1" spc="-7" dirty="0">
                <a:solidFill>
                  <a:srgbClr val="1C1C3C"/>
                </a:solidFill>
                <a:latin typeface="Arial"/>
                <a:cs typeface="Arial"/>
              </a:rPr>
              <a:t>per</a:t>
            </a:r>
            <a:r>
              <a:rPr sz="1400" i="1" spc="-60" dirty="0">
                <a:solidFill>
                  <a:srgbClr val="1C1C3C"/>
                </a:solidFill>
                <a:latin typeface="Arial"/>
                <a:cs typeface="Arial"/>
              </a:rPr>
              <a:t> </a:t>
            </a:r>
            <a:r>
              <a:rPr sz="1400" i="1" dirty="0">
                <a:solidFill>
                  <a:srgbClr val="1C1C3C"/>
                </a:solidFill>
                <a:latin typeface="Arial"/>
                <a:cs typeface="Arial"/>
              </a:rPr>
              <a:t>min</a:t>
            </a:r>
            <a:r>
              <a:rPr sz="1400" i="1" spc="-7" dirty="0">
                <a:solidFill>
                  <a:srgbClr val="1C1C3C"/>
                </a:solidFill>
                <a:latin typeface="Arial"/>
                <a:cs typeface="Arial"/>
              </a:rPr>
              <a:t>g</a:t>
            </a:r>
            <a:r>
              <a:rPr sz="1400" i="1" spc="-20" dirty="0">
                <a:solidFill>
                  <a:srgbClr val="1C1C3C"/>
                </a:solidFill>
                <a:latin typeface="Arial"/>
                <a:cs typeface="Arial"/>
              </a:rPr>
              <a:t>g</a:t>
            </a:r>
            <a:r>
              <a:rPr sz="1400" i="1" spc="-13" dirty="0">
                <a:solidFill>
                  <a:srgbClr val="1C1C3C"/>
                </a:solidFill>
                <a:latin typeface="Arial"/>
                <a:cs typeface="Arial"/>
              </a:rPr>
              <a:t>u</a:t>
            </a:r>
            <a:r>
              <a:rPr sz="1400" i="1" spc="-20" dirty="0">
                <a:solidFill>
                  <a:srgbClr val="1C1C3C"/>
                </a:solidFill>
                <a:latin typeface="Arial"/>
                <a:cs typeface="Arial"/>
              </a:rPr>
              <a:t> </a:t>
            </a:r>
            <a:r>
              <a:rPr sz="1400" i="1" spc="33" dirty="0">
                <a:solidFill>
                  <a:srgbClr val="1C1C3C"/>
                </a:solidFill>
                <a:latin typeface="Arial"/>
                <a:cs typeface="Arial"/>
              </a:rPr>
              <a:t>ata</a:t>
            </a:r>
            <a:r>
              <a:rPr sz="1400" i="1" spc="-7" dirty="0">
                <a:solidFill>
                  <a:srgbClr val="1C1C3C"/>
                </a:solidFill>
                <a:latin typeface="Arial"/>
                <a:cs typeface="Arial"/>
              </a:rPr>
              <a:t>u  </a:t>
            </a:r>
            <a:r>
              <a:rPr sz="1400" i="1" dirty="0">
                <a:solidFill>
                  <a:srgbClr val="1C1C3C"/>
                </a:solidFill>
                <a:latin typeface="Arial"/>
                <a:cs typeface="Arial"/>
              </a:rPr>
              <a:t>7</a:t>
            </a:r>
            <a:r>
              <a:rPr sz="1400" i="1" spc="7" dirty="0">
                <a:solidFill>
                  <a:srgbClr val="1C1C3C"/>
                </a:solidFill>
                <a:latin typeface="Arial"/>
                <a:cs typeface="Arial"/>
              </a:rPr>
              <a:t>2</a:t>
            </a:r>
            <a:r>
              <a:rPr sz="1400" i="1" spc="-40" dirty="0">
                <a:solidFill>
                  <a:srgbClr val="1C1C3C"/>
                </a:solidFill>
                <a:latin typeface="Arial"/>
                <a:cs typeface="Arial"/>
              </a:rPr>
              <a:t> </a:t>
            </a:r>
            <a:r>
              <a:rPr sz="1400" i="1" spc="-60" dirty="0">
                <a:solidFill>
                  <a:srgbClr val="1C1C3C"/>
                </a:solidFill>
                <a:latin typeface="Arial"/>
                <a:cs typeface="Arial"/>
              </a:rPr>
              <a:t>JP</a:t>
            </a:r>
            <a:r>
              <a:rPr sz="1400" i="1" spc="-53" dirty="0">
                <a:solidFill>
                  <a:srgbClr val="1C1C3C"/>
                </a:solidFill>
                <a:latin typeface="Arial"/>
                <a:cs typeface="Arial"/>
              </a:rPr>
              <a:t> </a:t>
            </a:r>
            <a:r>
              <a:rPr sz="1400" i="1" spc="-7" dirty="0">
                <a:solidFill>
                  <a:srgbClr val="1C1C3C"/>
                </a:solidFill>
                <a:latin typeface="Arial"/>
                <a:cs typeface="Arial"/>
              </a:rPr>
              <a:t>per</a:t>
            </a:r>
            <a:r>
              <a:rPr sz="1400" i="1" spc="-60" dirty="0">
                <a:solidFill>
                  <a:srgbClr val="1C1C3C"/>
                </a:solidFill>
                <a:latin typeface="Arial"/>
                <a:cs typeface="Arial"/>
              </a:rPr>
              <a:t> </a:t>
            </a:r>
            <a:r>
              <a:rPr sz="1400" i="1" spc="33" dirty="0">
                <a:solidFill>
                  <a:srgbClr val="1C1C3C"/>
                </a:solidFill>
                <a:latin typeface="Arial"/>
                <a:cs typeface="Arial"/>
              </a:rPr>
              <a:t>tah</a:t>
            </a:r>
            <a:r>
              <a:rPr sz="1400" i="1" spc="-20" dirty="0">
                <a:solidFill>
                  <a:srgbClr val="1C1C3C"/>
                </a:solidFill>
                <a:latin typeface="Arial"/>
                <a:cs typeface="Arial"/>
              </a:rPr>
              <a:t>u</a:t>
            </a:r>
            <a:r>
              <a:rPr sz="1400" i="1" spc="-13" dirty="0">
                <a:solidFill>
                  <a:srgbClr val="1C1C3C"/>
                </a:solidFill>
                <a:latin typeface="Arial"/>
                <a:cs typeface="Arial"/>
              </a:rPr>
              <a:t>n</a:t>
            </a:r>
            <a:r>
              <a:rPr sz="1400" i="1" spc="-40" dirty="0">
                <a:solidFill>
                  <a:srgbClr val="1C1C3C"/>
                </a:solidFill>
                <a:latin typeface="Arial"/>
                <a:cs typeface="Arial"/>
              </a:rPr>
              <a:t>.</a:t>
            </a:r>
            <a:endParaRPr sz="1400" dirty="0">
              <a:latin typeface="Arial"/>
              <a:cs typeface="Arial"/>
            </a:endParaRPr>
          </a:p>
          <a:p>
            <a:pPr>
              <a:spcBef>
                <a:spcPts val="53"/>
              </a:spcBef>
            </a:pPr>
            <a:endParaRPr sz="1600" dirty="0">
              <a:latin typeface="Arial"/>
              <a:cs typeface="Arial"/>
            </a:endParaRPr>
          </a:p>
          <a:p>
            <a:pPr marL="16933" marR="55879">
              <a:lnSpc>
                <a:spcPct val="114999"/>
              </a:lnSpc>
            </a:pPr>
            <a:r>
              <a:rPr sz="1400" i="1" spc="87" dirty="0">
                <a:solidFill>
                  <a:srgbClr val="1C1C3C"/>
                </a:solidFill>
                <a:latin typeface="Arial"/>
                <a:cs typeface="Arial"/>
              </a:rPr>
              <a:t>***</a:t>
            </a:r>
            <a:r>
              <a:rPr sz="1400" i="1" spc="93" dirty="0">
                <a:solidFill>
                  <a:srgbClr val="1C1C3C"/>
                </a:solidFill>
                <a:latin typeface="Arial"/>
                <a:cs typeface="Arial"/>
              </a:rPr>
              <a:t>*</a:t>
            </a:r>
            <a:r>
              <a:rPr sz="1400" i="1" spc="-40" dirty="0">
                <a:solidFill>
                  <a:srgbClr val="1C1C3C"/>
                </a:solidFill>
                <a:latin typeface="Arial"/>
                <a:cs typeface="Arial"/>
              </a:rPr>
              <a:t> </a:t>
            </a:r>
            <a:r>
              <a:rPr sz="1400" i="1" spc="-73" dirty="0">
                <a:solidFill>
                  <a:srgbClr val="1C1C3C"/>
                </a:solidFill>
                <a:latin typeface="Arial"/>
                <a:cs typeface="Arial"/>
              </a:rPr>
              <a:t>T</a:t>
            </a:r>
            <a:r>
              <a:rPr sz="1400" i="1" spc="-7" dirty="0">
                <a:solidFill>
                  <a:srgbClr val="1C1C3C"/>
                </a:solidFill>
                <a:latin typeface="Arial"/>
                <a:cs typeface="Arial"/>
              </a:rPr>
              <a:t>o</a:t>
            </a:r>
            <a:r>
              <a:rPr sz="1400" i="1" spc="60" dirty="0">
                <a:solidFill>
                  <a:srgbClr val="1C1C3C"/>
                </a:solidFill>
                <a:latin typeface="Arial"/>
                <a:cs typeface="Arial"/>
              </a:rPr>
              <a:t>tal</a:t>
            </a:r>
            <a:r>
              <a:rPr sz="1400" i="1" spc="-60" dirty="0">
                <a:solidFill>
                  <a:srgbClr val="1C1C3C"/>
                </a:solidFill>
                <a:latin typeface="Arial"/>
                <a:cs typeface="Arial"/>
              </a:rPr>
              <a:t> JP</a:t>
            </a:r>
            <a:r>
              <a:rPr sz="1400" i="1" spc="-53" dirty="0">
                <a:solidFill>
                  <a:srgbClr val="1C1C3C"/>
                </a:solidFill>
                <a:latin typeface="Arial"/>
                <a:cs typeface="Arial"/>
              </a:rPr>
              <a:t> </a:t>
            </a:r>
            <a:r>
              <a:rPr sz="1400" i="1" spc="33" dirty="0">
                <a:solidFill>
                  <a:srgbClr val="1C1C3C"/>
                </a:solidFill>
                <a:latin typeface="Arial"/>
                <a:cs typeface="Arial"/>
              </a:rPr>
              <a:t>tida</a:t>
            </a:r>
            <a:r>
              <a:rPr sz="1400" i="1" spc="20" dirty="0">
                <a:solidFill>
                  <a:srgbClr val="1C1C3C"/>
                </a:solidFill>
                <a:latin typeface="Arial"/>
                <a:cs typeface="Arial"/>
              </a:rPr>
              <a:t>k</a:t>
            </a:r>
            <a:r>
              <a:rPr sz="1400" i="1" spc="-80" dirty="0">
                <a:solidFill>
                  <a:srgbClr val="1C1C3C"/>
                </a:solidFill>
                <a:latin typeface="Arial"/>
                <a:cs typeface="Arial"/>
              </a:rPr>
              <a:t> </a:t>
            </a:r>
            <a:r>
              <a:rPr sz="1400" i="1" dirty="0">
                <a:solidFill>
                  <a:srgbClr val="1C1C3C"/>
                </a:solidFill>
                <a:latin typeface="Arial"/>
                <a:cs typeface="Arial"/>
              </a:rPr>
              <a:t>termas</a:t>
            </a:r>
            <a:r>
              <a:rPr sz="1400" i="1" spc="-20" dirty="0">
                <a:solidFill>
                  <a:srgbClr val="1C1C3C"/>
                </a:solidFill>
                <a:latin typeface="Arial"/>
                <a:cs typeface="Arial"/>
              </a:rPr>
              <a:t>u</a:t>
            </a:r>
            <a:r>
              <a:rPr sz="1400" i="1" spc="20" dirty="0">
                <a:solidFill>
                  <a:srgbClr val="1C1C3C"/>
                </a:solidFill>
                <a:latin typeface="Arial"/>
                <a:cs typeface="Arial"/>
              </a:rPr>
              <a:t>k</a:t>
            </a:r>
            <a:r>
              <a:rPr sz="1400" i="1" spc="-47" dirty="0">
                <a:solidFill>
                  <a:srgbClr val="1C1C3C"/>
                </a:solidFill>
                <a:latin typeface="Arial"/>
                <a:cs typeface="Arial"/>
              </a:rPr>
              <a:t> </a:t>
            </a:r>
            <a:r>
              <a:rPr sz="1400" i="1" spc="20" dirty="0">
                <a:solidFill>
                  <a:srgbClr val="1C1C3C"/>
                </a:solidFill>
                <a:latin typeface="Arial"/>
                <a:cs typeface="Arial"/>
              </a:rPr>
              <a:t>mata  </a:t>
            </a:r>
            <a:r>
              <a:rPr sz="1400" i="1" dirty="0">
                <a:solidFill>
                  <a:srgbClr val="1C1C3C"/>
                </a:solidFill>
                <a:latin typeface="Arial"/>
                <a:cs typeface="Arial"/>
              </a:rPr>
              <a:t>pe</a:t>
            </a:r>
            <a:r>
              <a:rPr sz="1400" i="1" spc="7" dirty="0">
                <a:solidFill>
                  <a:srgbClr val="1C1C3C"/>
                </a:solidFill>
                <a:latin typeface="Arial"/>
                <a:cs typeface="Arial"/>
              </a:rPr>
              <a:t>laj</a:t>
            </a:r>
            <a:r>
              <a:rPr sz="1400" i="1" spc="13" dirty="0">
                <a:solidFill>
                  <a:srgbClr val="1C1C3C"/>
                </a:solidFill>
                <a:latin typeface="Arial"/>
                <a:cs typeface="Arial"/>
              </a:rPr>
              <a:t>ar</a:t>
            </a:r>
            <a:r>
              <a:rPr sz="1400" i="1" spc="-13" dirty="0">
                <a:solidFill>
                  <a:srgbClr val="1C1C3C"/>
                </a:solidFill>
                <a:latin typeface="Arial"/>
                <a:cs typeface="Arial"/>
              </a:rPr>
              <a:t>an</a:t>
            </a:r>
            <a:r>
              <a:rPr sz="1400" i="1" spc="-80" dirty="0">
                <a:solidFill>
                  <a:srgbClr val="1C1C3C"/>
                </a:solidFill>
                <a:latin typeface="Arial"/>
                <a:cs typeface="Arial"/>
              </a:rPr>
              <a:t> </a:t>
            </a:r>
            <a:r>
              <a:rPr sz="1400" i="1" spc="-67" dirty="0">
                <a:solidFill>
                  <a:srgbClr val="1C1C3C"/>
                </a:solidFill>
                <a:latin typeface="Arial"/>
                <a:cs typeface="Arial"/>
              </a:rPr>
              <a:t>B</a:t>
            </a:r>
            <a:r>
              <a:rPr sz="1400" i="1" spc="-33" dirty="0">
                <a:solidFill>
                  <a:srgbClr val="1C1C3C"/>
                </a:solidFill>
                <a:latin typeface="Arial"/>
                <a:cs typeface="Arial"/>
              </a:rPr>
              <a:t>ahasa</a:t>
            </a:r>
            <a:r>
              <a:rPr sz="1400" i="1" spc="-60" dirty="0">
                <a:solidFill>
                  <a:srgbClr val="1C1C3C"/>
                </a:solidFill>
                <a:latin typeface="Arial"/>
                <a:cs typeface="Arial"/>
              </a:rPr>
              <a:t> </a:t>
            </a:r>
            <a:r>
              <a:rPr sz="1400" i="1" spc="-20" dirty="0">
                <a:solidFill>
                  <a:srgbClr val="1C1C3C"/>
                </a:solidFill>
                <a:latin typeface="Arial"/>
                <a:cs typeface="Arial"/>
              </a:rPr>
              <a:t>I</a:t>
            </a:r>
            <a:r>
              <a:rPr sz="1400" i="1" spc="-13" dirty="0">
                <a:solidFill>
                  <a:srgbClr val="1C1C3C"/>
                </a:solidFill>
                <a:latin typeface="Arial"/>
                <a:cs typeface="Arial"/>
              </a:rPr>
              <a:t>n</a:t>
            </a:r>
            <a:r>
              <a:rPr sz="1400" i="1" spc="-20" dirty="0">
                <a:solidFill>
                  <a:srgbClr val="1C1C3C"/>
                </a:solidFill>
                <a:latin typeface="Arial"/>
                <a:cs typeface="Arial"/>
              </a:rPr>
              <a:t>gg</a:t>
            </a:r>
            <a:r>
              <a:rPr sz="1400" i="1" spc="33" dirty="0">
                <a:solidFill>
                  <a:srgbClr val="1C1C3C"/>
                </a:solidFill>
                <a:latin typeface="Arial"/>
                <a:cs typeface="Arial"/>
              </a:rPr>
              <a:t>ri</a:t>
            </a:r>
            <a:r>
              <a:rPr sz="1400" i="1" spc="-73" dirty="0">
                <a:solidFill>
                  <a:srgbClr val="1C1C3C"/>
                </a:solidFill>
                <a:latin typeface="Arial"/>
                <a:cs typeface="Arial"/>
              </a:rPr>
              <a:t>s,</a:t>
            </a:r>
            <a:r>
              <a:rPr sz="1400" i="1" spc="-7" dirty="0">
                <a:solidFill>
                  <a:srgbClr val="1C1C3C"/>
                </a:solidFill>
                <a:latin typeface="Arial"/>
                <a:cs typeface="Arial"/>
              </a:rPr>
              <a:t> </a:t>
            </a:r>
            <a:r>
              <a:rPr sz="1400" i="1" spc="13" dirty="0">
                <a:solidFill>
                  <a:srgbClr val="1C1C3C"/>
                </a:solidFill>
                <a:latin typeface="Arial"/>
                <a:cs typeface="Arial"/>
              </a:rPr>
              <a:t>M</a:t>
            </a:r>
            <a:r>
              <a:rPr sz="1400" i="1" spc="-20" dirty="0">
                <a:solidFill>
                  <a:srgbClr val="1C1C3C"/>
                </a:solidFill>
                <a:latin typeface="Arial"/>
                <a:cs typeface="Arial"/>
              </a:rPr>
              <a:t>u</a:t>
            </a:r>
            <a:r>
              <a:rPr sz="1400" i="1" spc="33" dirty="0">
                <a:solidFill>
                  <a:srgbClr val="1C1C3C"/>
                </a:solidFill>
                <a:latin typeface="Arial"/>
                <a:cs typeface="Arial"/>
              </a:rPr>
              <a:t>ata</a:t>
            </a:r>
            <a:r>
              <a:rPr sz="1400" i="1" spc="-7" dirty="0">
                <a:solidFill>
                  <a:srgbClr val="1C1C3C"/>
                </a:solidFill>
                <a:latin typeface="Arial"/>
                <a:cs typeface="Arial"/>
              </a:rPr>
              <a:t>n  Lokal, </a:t>
            </a:r>
            <a:r>
              <a:rPr sz="1400" i="1" spc="20" dirty="0">
                <a:solidFill>
                  <a:srgbClr val="1C1C3C"/>
                </a:solidFill>
                <a:latin typeface="Arial"/>
                <a:cs typeface="Arial"/>
              </a:rPr>
              <a:t>dan/atau mata </a:t>
            </a:r>
            <a:r>
              <a:rPr sz="1400" i="1" dirty="0">
                <a:solidFill>
                  <a:srgbClr val="1C1C3C"/>
                </a:solidFill>
                <a:latin typeface="Arial"/>
                <a:cs typeface="Arial"/>
              </a:rPr>
              <a:t>pelajaran </a:t>
            </a:r>
            <a:r>
              <a:rPr sz="1400" i="1" spc="7" dirty="0">
                <a:solidFill>
                  <a:srgbClr val="1C1C3C"/>
                </a:solidFill>
                <a:latin typeface="Arial"/>
                <a:cs typeface="Arial"/>
              </a:rPr>
              <a:t> tambahan </a:t>
            </a:r>
            <a:r>
              <a:rPr sz="1400" i="1" spc="-20" dirty="0">
                <a:solidFill>
                  <a:srgbClr val="1C1C3C"/>
                </a:solidFill>
                <a:latin typeface="Arial"/>
                <a:cs typeface="Arial"/>
              </a:rPr>
              <a:t>yang </a:t>
            </a:r>
            <a:r>
              <a:rPr sz="1400" i="1" spc="-13" dirty="0">
                <a:solidFill>
                  <a:srgbClr val="1C1C3C"/>
                </a:solidFill>
                <a:latin typeface="Arial"/>
                <a:cs typeface="Arial"/>
              </a:rPr>
              <a:t>diselenggarakan </a:t>
            </a:r>
            <a:r>
              <a:rPr sz="1400" i="1" spc="-7" dirty="0">
                <a:solidFill>
                  <a:srgbClr val="1C1C3C"/>
                </a:solidFill>
                <a:latin typeface="Arial"/>
                <a:cs typeface="Arial"/>
              </a:rPr>
              <a:t> </a:t>
            </a:r>
            <a:r>
              <a:rPr sz="1400" i="1" dirty="0">
                <a:solidFill>
                  <a:srgbClr val="1C1C3C"/>
                </a:solidFill>
                <a:latin typeface="Arial"/>
                <a:cs typeface="Arial"/>
              </a:rPr>
              <a:t>oleh</a:t>
            </a:r>
            <a:r>
              <a:rPr sz="1400" i="1" spc="-73" dirty="0">
                <a:solidFill>
                  <a:srgbClr val="1C1C3C"/>
                </a:solidFill>
                <a:latin typeface="Arial"/>
                <a:cs typeface="Arial"/>
              </a:rPr>
              <a:t> </a:t>
            </a:r>
            <a:r>
              <a:rPr sz="1400" i="1" spc="-7" dirty="0">
                <a:solidFill>
                  <a:srgbClr val="1C1C3C"/>
                </a:solidFill>
                <a:latin typeface="Arial"/>
                <a:cs typeface="Arial"/>
              </a:rPr>
              <a:t>satuan</a:t>
            </a:r>
            <a:r>
              <a:rPr sz="1400" i="1" spc="-40" dirty="0">
                <a:solidFill>
                  <a:srgbClr val="1C1C3C"/>
                </a:solidFill>
                <a:latin typeface="Arial"/>
                <a:cs typeface="Arial"/>
              </a:rPr>
              <a:t> </a:t>
            </a:r>
            <a:r>
              <a:rPr sz="1400" i="1" spc="-7" dirty="0">
                <a:solidFill>
                  <a:srgbClr val="1C1C3C"/>
                </a:solidFill>
                <a:latin typeface="Arial"/>
                <a:cs typeface="Arial"/>
              </a:rPr>
              <a:t>pendidikan.</a:t>
            </a:r>
            <a:endParaRPr sz="1400" dirty="0">
              <a:latin typeface="Arial"/>
              <a:cs typeface="Arial"/>
            </a:endParaRPr>
          </a:p>
        </p:txBody>
      </p:sp>
      <p:sp>
        <p:nvSpPr>
          <p:cNvPr id="13" name="object 13"/>
          <p:cNvSpPr txBox="1">
            <a:spLocks noGrp="1"/>
          </p:cNvSpPr>
          <p:nvPr>
            <p:ph type="title"/>
          </p:nvPr>
        </p:nvSpPr>
        <p:spPr>
          <a:xfrm>
            <a:off x="3613064" y="500888"/>
            <a:ext cx="4297680" cy="263320"/>
          </a:xfrm>
          <a:prstGeom prst="rect">
            <a:avLst/>
          </a:prstGeom>
        </p:spPr>
        <p:txBody>
          <a:bodyPr vert="horz" wrap="square" lIns="0" tIns="16933" rIns="0" bIns="0" rtlCol="0">
            <a:spAutoFit/>
          </a:bodyPr>
          <a:lstStyle/>
          <a:p>
            <a:pPr marL="16933">
              <a:lnSpc>
                <a:spcPct val="100000"/>
              </a:lnSpc>
              <a:spcBef>
                <a:spcPts val="133"/>
              </a:spcBef>
            </a:pPr>
            <a:r>
              <a:rPr sz="1600" spc="-7" dirty="0"/>
              <a:t>Alokasi</a:t>
            </a:r>
            <a:r>
              <a:rPr sz="1600" spc="-80" dirty="0"/>
              <a:t> </a:t>
            </a:r>
            <a:r>
              <a:rPr sz="1600" spc="33" dirty="0"/>
              <a:t>Waktu</a:t>
            </a:r>
            <a:r>
              <a:rPr sz="1600" spc="-47" dirty="0"/>
              <a:t> </a:t>
            </a:r>
            <a:r>
              <a:rPr sz="1600" spc="67" dirty="0"/>
              <a:t>Mata</a:t>
            </a:r>
            <a:r>
              <a:rPr sz="1600" spc="-87" dirty="0"/>
              <a:t> </a:t>
            </a:r>
            <a:r>
              <a:rPr sz="1600" spc="-7" dirty="0"/>
              <a:t>Pelajaran</a:t>
            </a:r>
            <a:r>
              <a:rPr sz="1600" spc="20" dirty="0"/>
              <a:t> </a:t>
            </a:r>
            <a:r>
              <a:rPr sz="1600" spc="60" dirty="0"/>
              <a:t>SD/MI</a:t>
            </a:r>
            <a:r>
              <a:rPr sz="1600" spc="-73" dirty="0"/>
              <a:t> </a:t>
            </a:r>
            <a:r>
              <a:rPr sz="1600" spc="-20" dirty="0"/>
              <a:t>Kelas</a:t>
            </a:r>
            <a:r>
              <a:rPr sz="1600" spc="-47" dirty="0"/>
              <a:t> </a:t>
            </a:r>
            <a:r>
              <a:rPr sz="1600" spc="60" dirty="0"/>
              <a:t>I</a:t>
            </a:r>
            <a:endParaRPr sz="16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0785" y="4637023"/>
            <a:ext cx="93455" cy="95503"/>
          </a:xfrm>
          <a:prstGeom prst="rect">
            <a:avLst/>
          </a:prstGeom>
        </p:spPr>
      </p:pic>
      <p:pic>
        <p:nvPicPr>
          <p:cNvPr id="3" name="object 3"/>
          <p:cNvPicPr/>
          <p:nvPr/>
        </p:nvPicPr>
        <p:blipFill>
          <a:blip r:embed="rId3" cstate="print"/>
          <a:stretch>
            <a:fillRect/>
          </a:stretch>
        </p:blipFill>
        <p:spPr>
          <a:xfrm>
            <a:off x="997729" y="1658111"/>
            <a:ext cx="93455" cy="93471"/>
          </a:xfrm>
          <a:prstGeom prst="rect">
            <a:avLst/>
          </a:prstGeom>
        </p:spPr>
      </p:pic>
      <p:pic>
        <p:nvPicPr>
          <p:cNvPr id="4" name="object 4"/>
          <p:cNvPicPr/>
          <p:nvPr/>
        </p:nvPicPr>
        <p:blipFill>
          <a:blip r:embed="rId4" cstate="print"/>
          <a:stretch>
            <a:fillRect/>
          </a:stretch>
        </p:blipFill>
        <p:spPr>
          <a:xfrm>
            <a:off x="501921" y="1036320"/>
            <a:ext cx="95487" cy="93472"/>
          </a:xfrm>
          <a:prstGeom prst="rect">
            <a:avLst/>
          </a:prstGeom>
        </p:spPr>
      </p:pic>
      <p:pic>
        <p:nvPicPr>
          <p:cNvPr id="5" name="object 5"/>
          <p:cNvPicPr/>
          <p:nvPr/>
        </p:nvPicPr>
        <p:blipFill>
          <a:blip r:embed="rId5" cstate="print"/>
          <a:stretch>
            <a:fillRect/>
          </a:stretch>
        </p:blipFill>
        <p:spPr>
          <a:xfrm>
            <a:off x="733569" y="6098031"/>
            <a:ext cx="93455" cy="93455"/>
          </a:xfrm>
          <a:prstGeom prst="rect">
            <a:avLst/>
          </a:prstGeom>
        </p:spPr>
      </p:pic>
      <p:pic>
        <p:nvPicPr>
          <p:cNvPr id="6" name="object 6"/>
          <p:cNvPicPr/>
          <p:nvPr/>
        </p:nvPicPr>
        <p:blipFill>
          <a:blip r:embed="rId6" cstate="print"/>
          <a:stretch>
            <a:fillRect/>
          </a:stretch>
        </p:blipFill>
        <p:spPr>
          <a:xfrm>
            <a:off x="589297" y="3716527"/>
            <a:ext cx="93455" cy="95504"/>
          </a:xfrm>
          <a:prstGeom prst="rect">
            <a:avLst/>
          </a:prstGeom>
        </p:spPr>
      </p:pic>
      <p:sp>
        <p:nvSpPr>
          <p:cNvPr id="7" name="object 7"/>
          <p:cNvSpPr/>
          <p:nvPr/>
        </p:nvSpPr>
        <p:spPr>
          <a:xfrm>
            <a:off x="434849" y="2397761"/>
            <a:ext cx="400473" cy="53340"/>
          </a:xfrm>
          <a:custGeom>
            <a:avLst/>
            <a:gdLst/>
            <a:ahLst/>
            <a:cxnLst/>
            <a:rect l="l" t="t" r="r" b="b"/>
            <a:pathLst>
              <a:path w="300355" h="40005">
                <a:moveTo>
                  <a:pt x="14414" y="39624"/>
                </a:moveTo>
                <a:lnTo>
                  <a:pt x="285661" y="39624"/>
                </a:lnTo>
                <a:lnTo>
                  <a:pt x="293712" y="39624"/>
                </a:lnTo>
                <a:lnTo>
                  <a:pt x="300228" y="30733"/>
                </a:lnTo>
                <a:lnTo>
                  <a:pt x="300228" y="19938"/>
                </a:lnTo>
                <a:lnTo>
                  <a:pt x="300228"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pic>
        <p:nvPicPr>
          <p:cNvPr id="8" name="object 8"/>
          <p:cNvPicPr/>
          <p:nvPr/>
        </p:nvPicPr>
        <p:blipFill>
          <a:blip r:embed="rId7" cstate="print"/>
          <a:stretch>
            <a:fillRect/>
          </a:stretch>
        </p:blipFill>
        <p:spPr>
          <a:xfrm>
            <a:off x="1828801" y="430784"/>
            <a:ext cx="93471" cy="93472"/>
          </a:xfrm>
          <a:prstGeom prst="rect">
            <a:avLst/>
          </a:prstGeom>
        </p:spPr>
      </p:pic>
      <p:sp>
        <p:nvSpPr>
          <p:cNvPr id="9" name="object 9"/>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0" name="object 10"/>
          <p:cNvSpPr/>
          <p:nvPr/>
        </p:nvSpPr>
        <p:spPr>
          <a:xfrm>
            <a:off x="493776" y="1428497"/>
            <a:ext cx="400473" cy="53340"/>
          </a:xfrm>
          <a:custGeom>
            <a:avLst/>
            <a:gdLst/>
            <a:ahLst/>
            <a:cxnLst/>
            <a:rect l="l" t="t" r="r" b="b"/>
            <a:pathLst>
              <a:path w="300355" h="40005">
                <a:moveTo>
                  <a:pt x="14414" y="39624"/>
                </a:moveTo>
                <a:lnTo>
                  <a:pt x="285661" y="39624"/>
                </a:lnTo>
                <a:lnTo>
                  <a:pt x="293712" y="39624"/>
                </a:lnTo>
                <a:lnTo>
                  <a:pt x="300227" y="30733"/>
                </a:lnTo>
                <a:lnTo>
                  <a:pt x="300227" y="19938"/>
                </a:lnTo>
                <a:lnTo>
                  <a:pt x="300227"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graphicFrame>
        <p:nvGraphicFramePr>
          <p:cNvPr id="11" name="object 11"/>
          <p:cNvGraphicFramePr>
            <a:graphicFrameLocks noGrp="1"/>
          </p:cNvGraphicFramePr>
          <p:nvPr>
            <p:extLst>
              <p:ext uri="{D42A27DB-BD31-4B8C-83A1-F6EECF244321}">
                <p14:modId xmlns:p14="http://schemas.microsoft.com/office/powerpoint/2010/main" val="652307342"/>
              </p:ext>
            </p:extLst>
          </p:nvPr>
        </p:nvGraphicFramePr>
        <p:xfrm>
          <a:off x="120770" y="850812"/>
          <a:ext cx="8859667" cy="5912297"/>
        </p:xfrm>
        <a:graphic>
          <a:graphicData uri="http://schemas.openxmlformats.org/drawingml/2006/table">
            <a:tbl>
              <a:tblPr firstRow="1" bandRow="1">
                <a:tableStyleId>{2D5ABB26-0587-4C30-8999-92F81FD0307C}</a:tableStyleId>
              </a:tblPr>
              <a:tblGrid>
                <a:gridCol w="3832260">
                  <a:extLst>
                    <a:ext uri="{9D8B030D-6E8A-4147-A177-3AD203B41FA5}">
                      <a16:colId xmlns:a16="http://schemas.microsoft.com/office/drawing/2014/main" val="20000"/>
                    </a:ext>
                  </a:extLst>
                </a:gridCol>
                <a:gridCol w="1732125">
                  <a:extLst>
                    <a:ext uri="{9D8B030D-6E8A-4147-A177-3AD203B41FA5}">
                      <a16:colId xmlns:a16="http://schemas.microsoft.com/office/drawing/2014/main" val="20001"/>
                    </a:ext>
                  </a:extLst>
                </a:gridCol>
                <a:gridCol w="1655161">
                  <a:extLst>
                    <a:ext uri="{9D8B030D-6E8A-4147-A177-3AD203B41FA5}">
                      <a16:colId xmlns:a16="http://schemas.microsoft.com/office/drawing/2014/main" val="20002"/>
                    </a:ext>
                  </a:extLst>
                </a:gridCol>
                <a:gridCol w="1640121">
                  <a:extLst>
                    <a:ext uri="{9D8B030D-6E8A-4147-A177-3AD203B41FA5}">
                      <a16:colId xmlns:a16="http://schemas.microsoft.com/office/drawing/2014/main" val="20003"/>
                    </a:ext>
                  </a:extLst>
                </a:gridCol>
              </a:tblGrid>
              <a:tr h="292013">
                <a:tc rowSpan="2">
                  <a:txBody>
                    <a:bodyPr/>
                    <a:lstStyle/>
                    <a:p>
                      <a:pPr>
                        <a:lnSpc>
                          <a:spcPct val="100000"/>
                        </a:lnSpc>
                        <a:spcBef>
                          <a:spcPts val="10"/>
                        </a:spcBef>
                      </a:pPr>
                      <a:endParaRPr sz="1500" dirty="0">
                        <a:latin typeface="Times New Roman"/>
                        <a:cs typeface="Times New Roman"/>
                      </a:endParaRPr>
                    </a:p>
                    <a:p>
                      <a:pPr marL="113664">
                        <a:lnSpc>
                          <a:spcPct val="100000"/>
                        </a:lnSpc>
                      </a:pPr>
                      <a:r>
                        <a:rPr sz="1100" i="1" dirty="0">
                          <a:latin typeface="Arial"/>
                          <a:cs typeface="Arial"/>
                        </a:rPr>
                        <a:t>Asu</a:t>
                      </a:r>
                      <a:r>
                        <a:rPr sz="1100" i="1" spc="-5" dirty="0">
                          <a:latin typeface="Arial"/>
                          <a:cs typeface="Arial"/>
                        </a:rPr>
                        <a:t>m</a:t>
                      </a:r>
                      <a:r>
                        <a:rPr sz="1100" i="1" dirty="0">
                          <a:latin typeface="Arial"/>
                          <a:cs typeface="Arial"/>
                        </a:rPr>
                        <a:t>si</a:t>
                      </a:r>
                      <a:r>
                        <a:rPr sz="1100" i="1" spc="-65" dirty="0">
                          <a:latin typeface="Arial"/>
                          <a:cs typeface="Arial"/>
                        </a:rPr>
                        <a:t> </a:t>
                      </a:r>
                      <a:r>
                        <a:rPr sz="1100" i="1" dirty="0">
                          <a:latin typeface="Arial"/>
                          <a:cs typeface="Arial"/>
                        </a:rPr>
                        <a:t>1</a:t>
                      </a:r>
                      <a:r>
                        <a:rPr sz="1100" i="1" spc="-40" dirty="0">
                          <a:latin typeface="Arial"/>
                          <a:cs typeface="Arial"/>
                        </a:rPr>
                        <a:t> </a:t>
                      </a:r>
                      <a:r>
                        <a:rPr sz="1100" i="1" dirty="0">
                          <a:latin typeface="Arial"/>
                          <a:cs typeface="Arial"/>
                        </a:rPr>
                        <a:t>T</a:t>
                      </a:r>
                      <a:r>
                        <a:rPr sz="1100" i="1" spc="-10" dirty="0">
                          <a:latin typeface="Arial"/>
                          <a:cs typeface="Arial"/>
                        </a:rPr>
                        <a:t>a</a:t>
                      </a:r>
                      <a:r>
                        <a:rPr sz="1100" i="1" dirty="0">
                          <a:latin typeface="Arial"/>
                          <a:cs typeface="Arial"/>
                        </a:rPr>
                        <a:t>hun</a:t>
                      </a:r>
                      <a:r>
                        <a:rPr sz="1100" i="1" spc="-40" dirty="0">
                          <a:latin typeface="Arial"/>
                          <a:cs typeface="Arial"/>
                        </a:rPr>
                        <a:t> </a:t>
                      </a:r>
                      <a:r>
                        <a:rPr sz="1100" i="1" dirty="0">
                          <a:latin typeface="Arial"/>
                          <a:cs typeface="Arial"/>
                        </a:rPr>
                        <a:t>=</a:t>
                      </a:r>
                      <a:r>
                        <a:rPr sz="1100" i="1" spc="-40" dirty="0">
                          <a:latin typeface="Arial"/>
                          <a:cs typeface="Arial"/>
                        </a:rPr>
                        <a:t> </a:t>
                      </a:r>
                      <a:r>
                        <a:rPr sz="1100" i="1" dirty="0">
                          <a:latin typeface="Arial"/>
                          <a:cs typeface="Arial"/>
                        </a:rPr>
                        <a:t>36</a:t>
                      </a:r>
                      <a:r>
                        <a:rPr sz="1100" i="1" spc="-40" dirty="0">
                          <a:latin typeface="Arial"/>
                          <a:cs typeface="Arial"/>
                        </a:rPr>
                        <a:t> </a:t>
                      </a:r>
                      <a:r>
                        <a:rPr sz="1100" i="1" spc="-10" dirty="0">
                          <a:latin typeface="Arial"/>
                          <a:cs typeface="Arial"/>
                        </a:rPr>
                        <a:t>m</a:t>
                      </a:r>
                      <a:r>
                        <a:rPr sz="1100" i="1" dirty="0">
                          <a:latin typeface="Arial"/>
                          <a:cs typeface="Arial"/>
                        </a:rPr>
                        <a:t>inggu</a:t>
                      </a:r>
                      <a:endParaRPr sz="1100" dirty="0">
                        <a:latin typeface="Arial"/>
                        <a:cs typeface="Arial"/>
                      </a:endParaRPr>
                    </a:p>
                    <a:p>
                      <a:pPr marL="113664">
                        <a:lnSpc>
                          <a:spcPct val="100000"/>
                        </a:lnSpc>
                        <a:spcBef>
                          <a:spcPts val="145"/>
                        </a:spcBef>
                      </a:pPr>
                      <a:r>
                        <a:rPr sz="1100" i="1" dirty="0">
                          <a:latin typeface="Arial"/>
                          <a:cs typeface="Arial"/>
                        </a:rPr>
                        <a:t>1</a:t>
                      </a:r>
                      <a:r>
                        <a:rPr sz="1100" i="1" spc="-40" dirty="0">
                          <a:latin typeface="Arial"/>
                          <a:cs typeface="Arial"/>
                        </a:rPr>
                        <a:t> </a:t>
                      </a:r>
                      <a:r>
                        <a:rPr sz="1100" i="1" spc="-5" dirty="0">
                          <a:latin typeface="Arial"/>
                          <a:cs typeface="Arial"/>
                        </a:rPr>
                        <a:t>J</a:t>
                      </a:r>
                      <a:r>
                        <a:rPr sz="1100" i="1" dirty="0">
                          <a:latin typeface="Arial"/>
                          <a:cs typeface="Arial"/>
                        </a:rPr>
                        <a:t>P</a:t>
                      </a:r>
                      <a:r>
                        <a:rPr sz="1100" i="1" spc="-25" dirty="0">
                          <a:latin typeface="Arial"/>
                          <a:cs typeface="Arial"/>
                        </a:rPr>
                        <a:t> </a:t>
                      </a:r>
                      <a:r>
                        <a:rPr sz="1100" i="1" dirty="0">
                          <a:latin typeface="Arial"/>
                          <a:cs typeface="Arial"/>
                        </a:rPr>
                        <a:t>=</a:t>
                      </a:r>
                      <a:r>
                        <a:rPr sz="1100" i="1" spc="-40" dirty="0">
                          <a:latin typeface="Arial"/>
                          <a:cs typeface="Arial"/>
                        </a:rPr>
                        <a:t> </a:t>
                      </a:r>
                      <a:r>
                        <a:rPr sz="1100" i="1" dirty="0">
                          <a:latin typeface="Arial"/>
                          <a:cs typeface="Arial"/>
                        </a:rPr>
                        <a:t>35</a:t>
                      </a:r>
                      <a:r>
                        <a:rPr sz="1100" i="1" spc="-55" dirty="0">
                          <a:latin typeface="Arial"/>
                          <a:cs typeface="Arial"/>
                        </a:rPr>
                        <a:t> </a:t>
                      </a:r>
                      <a:r>
                        <a:rPr sz="1100" i="1" spc="-10" dirty="0">
                          <a:latin typeface="Arial"/>
                          <a:cs typeface="Arial"/>
                        </a:rPr>
                        <a:t>m</a:t>
                      </a:r>
                      <a:r>
                        <a:rPr sz="1100" i="1" dirty="0">
                          <a:latin typeface="Arial"/>
                          <a:cs typeface="Arial"/>
                        </a:rPr>
                        <a:t>enit</a:t>
                      </a:r>
                      <a:endParaRPr sz="1100" dirty="0">
                        <a:latin typeface="Arial"/>
                        <a:cs typeface="Arial"/>
                      </a:endParaRPr>
                    </a:p>
                  </a:txBody>
                  <a:tcPr marL="0" marR="0" marT="1693"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chemeClr val="accent6">
                        <a:lumMod val="40000"/>
                        <a:lumOff val="60000"/>
                      </a:schemeClr>
                    </a:solidFill>
                  </a:tcPr>
                </a:tc>
                <a:tc gridSpan="3">
                  <a:txBody>
                    <a:bodyPr/>
                    <a:lstStyle/>
                    <a:p>
                      <a:pPr>
                        <a:lnSpc>
                          <a:spcPct val="100000"/>
                        </a:lnSpc>
                      </a:pPr>
                      <a:endParaRPr sz="11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chemeClr val="accent6">
                        <a:lumMod val="40000"/>
                        <a:lumOff val="60000"/>
                      </a:scheme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506361">
                <a:tc vMerge="1">
                  <a:txBody>
                    <a:bodyPr/>
                    <a:lstStyle/>
                    <a:p>
                      <a:endParaRPr/>
                    </a:p>
                  </a:txBody>
                  <a:tcPr marL="0" marR="0" marT="1270"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tcPr>
                </a:tc>
                <a:tc>
                  <a:txBody>
                    <a:bodyPr/>
                    <a:lstStyle/>
                    <a:p>
                      <a:pPr marL="87630" algn="ctr">
                        <a:lnSpc>
                          <a:spcPct val="100000"/>
                        </a:lnSpc>
                        <a:spcBef>
                          <a:spcPts val="229"/>
                        </a:spcBef>
                      </a:pPr>
                      <a:r>
                        <a:rPr sz="1100" b="1" spc="5" dirty="0">
                          <a:latin typeface="Arial"/>
                          <a:cs typeface="Arial"/>
                        </a:rPr>
                        <a:t>Al</a:t>
                      </a:r>
                      <a:r>
                        <a:rPr sz="1100" b="1" dirty="0">
                          <a:latin typeface="Arial"/>
                          <a:cs typeface="Arial"/>
                        </a:rPr>
                        <a:t>ok</a:t>
                      </a:r>
                      <a:r>
                        <a:rPr sz="1100" b="1" spc="-15" dirty="0">
                          <a:latin typeface="Arial"/>
                          <a:cs typeface="Arial"/>
                        </a:rPr>
                        <a:t>a</a:t>
                      </a:r>
                      <a:r>
                        <a:rPr sz="1100" b="1" spc="-10" dirty="0">
                          <a:latin typeface="Arial"/>
                          <a:cs typeface="Arial"/>
                        </a:rPr>
                        <a:t>s</a:t>
                      </a:r>
                      <a:r>
                        <a:rPr sz="1100" b="1" dirty="0">
                          <a:latin typeface="Arial"/>
                          <a:cs typeface="Arial"/>
                        </a:rPr>
                        <a:t>i</a:t>
                      </a:r>
                      <a:r>
                        <a:rPr sz="1100" b="1" spc="-75" dirty="0">
                          <a:latin typeface="Arial"/>
                          <a:cs typeface="Arial"/>
                        </a:rPr>
                        <a:t> </a:t>
                      </a:r>
                      <a:r>
                        <a:rPr sz="1100" b="1" spc="-10" dirty="0">
                          <a:latin typeface="Arial"/>
                          <a:cs typeface="Arial"/>
                        </a:rPr>
                        <a:t>p</a:t>
                      </a:r>
                      <a:r>
                        <a:rPr sz="1100" b="1" dirty="0">
                          <a:latin typeface="Arial"/>
                          <a:cs typeface="Arial"/>
                        </a:rPr>
                        <a:t>e</a:t>
                      </a:r>
                      <a:r>
                        <a:rPr sz="1100" b="1" spc="5" dirty="0">
                          <a:latin typeface="Arial"/>
                          <a:cs typeface="Arial"/>
                        </a:rPr>
                        <a:t>r</a:t>
                      </a:r>
                      <a:r>
                        <a:rPr sz="1100" b="1" dirty="0">
                          <a:latin typeface="Arial"/>
                          <a:cs typeface="Arial"/>
                        </a:rPr>
                        <a:t>ta</a:t>
                      </a:r>
                      <a:r>
                        <a:rPr sz="1100" b="1" spc="-10" dirty="0">
                          <a:latin typeface="Arial"/>
                          <a:cs typeface="Arial"/>
                        </a:rPr>
                        <a:t>hu</a:t>
                      </a:r>
                      <a:r>
                        <a:rPr sz="1100" b="1" dirty="0">
                          <a:latin typeface="Arial"/>
                          <a:cs typeface="Arial"/>
                        </a:rPr>
                        <a:t>n</a:t>
                      </a:r>
                      <a:endParaRPr sz="1100">
                        <a:latin typeface="Arial"/>
                        <a:cs typeface="Arial"/>
                      </a:endParaRPr>
                    </a:p>
                    <a:p>
                      <a:pPr marL="88900" algn="ctr">
                        <a:lnSpc>
                          <a:spcPct val="100000"/>
                        </a:lnSpc>
                        <a:spcBef>
                          <a:spcPts val="140"/>
                        </a:spcBef>
                      </a:pPr>
                      <a:r>
                        <a:rPr sz="1100" b="1" spc="-5" dirty="0">
                          <a:latin typeface="Arial"/>
                          <a:cs typeface="Arial"/>
                        </a:rPr>
                        <a:t>(minggu)</a:t>
                      </a:r>
                      <a:endParaRPr sz="1100">
                        <a:latin typeface="Arial"/>
                        <a:cs typeface="Arial"/>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404495" marR="193040" indent="-114935">
                        <a:lnSpc>
                          <a:spcPct val="100000"/>
                        </a:lnSpc>
                        <a:spcBef>
                          <a:spcPts val="204"/>
                        </a:spcBef>
                      </a:pPr>
                      <a:r>
                        <a:rPr sz="1100" b="1" spc="5" dirty="0">
                          <a:solidFill>
                            <a:srgbClr val="202020"/>
                          </a:solidFill>
                          <a:latin typeface="Arial"/>
                          <a:cs typeface="Arial"/>
                        </a:rPr>
                        <a:t>Al</a:t>
                      </a:r>
                      <a:r>
                        <a:rPr sz="1100" b="1" dirty="0">
                          <a:solidFill>
                            <a:srgbClr val="202020"/>
                          </a:solidFill>
                          <a:latin typeface="Arial"/>
                          <a:cs typeface="Arial"/>
                        </a:rPr>
                        <a:t>ok</a:t>
                      </a:r>
                      <a:r>
                        <a:rPr sz="1100" b="1" spc="-15" dirty="0">
                          <a:solidFill>
                            <a:srgbClr val="202020"/>
                          </a:solidFill>
                          <a:latin typeface="Arial"/>
                          <a:cs typeface="Arial"/>
                        </a:rPr>
                        <a:t>a</a:t>
                      </a:r>
                      <a:r>
                        <a:rPr sz="1100" b="1" spc="-10" dirty="0">
                          <a:solidFill>
                            <a:srgbClr val="202020"/>
                          </a:solidFill>
                          <a:latin typeface="Arial"/>
                          <a:cs typeface="Arial"/>
                        </a:rPr>
                        <a:t>s</a:t>
                      </a:r>
                      <a:r>
                        <a:rPr sz="1100" b="1" dirty="0">
                          <a:solidFill>
                            <a:srgbClr val="202020"/>
                          </a:solidFill>
                          <a:latin typeface="Arial"/>
                          <a:cs typeface="Arial"/>
                        </a:rPr>
                        <a:t>i</a:t>
                      </a:r>
                      <a:r>
                        <a:rPr sz="1100" b="1" spc="-75" dirty="0">
                          <a:solidFill>
                            <a:srgbClr val="202020"/>
                          </a:solidFill>
                          <a:latin typeface="Arial"/>
                          <a:cs typeface="Arial"/>
                        </a:rPr>
                        <a:t> </a:t>
                      </a:r>
                      <a:r>
                        <a:rPr sz="1100" b="1" dirty="0">
                          <a:solidFill>
                            <a:srgbClr val="202020"/>
                          </a:solidFill>
                          <a:latin typeface="Arial"/>
                          <a:cs typeface="Arial"/>
                        </a:rPr>
                        <a:t>P</a:t>
                      </a:r>
                      <a:r>
                        <a:rPr sz="1100" b="1" spc="5" dirty="0">
                          <a:solidFill>
                            <a:srgbClr val="202020"/>
                          </a:solidFill>
                          <a:latin typeface="Arial"/>
                          <a:cs typeface="Arial"/>
                        </a:rPr>
                        <a:t>r</a:t>
                      </a:r>
                      <a:r>
                        <a:rPr sz="1100" b="1" dirty="0">
                          <a:solidFill>
                            <a:srgbClr val="202020"/>
                          </a:solidFill>
                          <a:latin typeface="Arial"/>
                          <a:cs typeface="Arial"/>
                        </a:rPr>
                        <a:t>o</a:t>
                      </a:r>
                      <a:r>
                        <a:rPr sz="1100" b="1" spc="-45" dirty="0">
                          <a:solidFill>
                            <a:srgbClr val="202020"/>
                          </a:solidFill>
                          <a:latin typeface="Arial"/>
                          <a:cs typeface="Arial"/>
                        </a:rPr>
                        <a:t>j</a:t>
                      </a:r>
                      <a:r>
                        <a:rPr sz="1100" b="1" dirty="0">
                          <a:solidFill>
                            <a:srgbClr val="202020"/>
                          </a:solidFill>
                          <a:latin typeface="Arial"/>
                          <a:cs typeface="Arial"/>
                        </a:rPr>
                        <a:t>ek  </a:t>
                      </a:r>
                      <a:r>
                        <a:rPr sz="1100" b="1" spc="10" dirty="0">
                          <a:solidFill>
                            <a:srgbClr val="202020"/>
                          </a:solidFill>
                          <a:latin typeface="Arial"/>
                          <a:cs typeface="Arial"/>
                        </a:rPr>
                        <a:t>per</a:t>
                      </a:r>
                      <a:r>
                        <a:rPr sz="1100" b="1" spc="-55" dirty="0">
                          <a:solidFill>
                            <a:srgbClr val="202020"/>
                          </a:solidFill>
                          <a:latin typeface="Arial"/>
                          <a:cs typeface="Arial"/>
                        </a:rPr>
                        <a:t> </a:t>
                      </a:r>
                      <a:r>
                        <a:rPr sz="1100" b="1" spc="5" dirty="0">
                          <a:solidFill>
                            <a:srgbClr val="202020"/>
                          </a:solidFill>
                          <a:latin typeface="Arial"/>
                          <a:cs typeface="Arial"/>
                        </a:rPr>
                        <a:t>tahun</a:t>
                      </a:r>
                      <a:endParaRPr sz="1100" dirty="0">
                        <a:latin typeface="Arial"/>
                        <a:cs typeface="Arial"/>
                      </a:endParaRPr>
                    </a:p>
                  </a:txBody>
                  <a:tcPr marL="0" marR="0" marT="3471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29"/>
                        </a:spcBef>
                      </a:pPr>
                      <a:r>
                        <a:rPr sz="1100" b="1" spc="-15" dirty="0">
                          <a:latin typeface="Arial"/>
                          <a:cs typeface="Arial"/>
                        </a:rPr>
                        <a:t>T</a:t>
                      </a:r>
                      <a:r>
                        <a:rPr sz="1100" b="1" dirty="0">
                          <a:latin typeface="Arial"/>
                          <a:cs typeface="Arial"/>
                        </a:rPr>
                        <a:t>O</a:t>
                      </a:r>
                      <a:r>
                        <a:rPr sz="1100" b="1" spc="-15" dirty="0">
                          <a:latin typeface="Arial"/>
                          <a:cs typeface="Arial"/>
                        </a:rPr>
                        <a:t>T</a:t>
                      </a:r>
                      <a:r>
                        <a:rPr sz="1100" b="1" spc="5" dirty="0">
                          <a:latin typeface="Arial"/>
                          <a:cs typeface="Arial"/>
                        </a:rPr>
                        <a:t>A</a:t>
                      </a:r>
                      <a:r>
                        <a:rPr sz="1100" b="1" dirty="0">
                          <a:latin typeface="Arial"/>
                          <a:cs typeface="Arial"/>
                        </a:rPr>
                        <a:t>L</a:t>
                      </a:r>
                      <a:r>
                        <a:rPr sz="1100" b="1" spc="-40" dirty="0">
                          <a:latin typeface="Arial"/>
                          <a:cs typeface="Arial"/>
                        </a:rPr>
                        <a:t> </a:t>
                      </a:r>
                      <a:r>
                        <a:rPr sz="1100" b="1" spc="-10" dirty="0">
                          <a:latin typeface="Arial"/>
                          <a:cs typeface="Arial"/>
                        </a:rPr>
                        <a:t>J</a:t>
                      </a:r>
                      <a:r>
                        <a:rPr sz="1100" b="1" dirty="0">
                          <a:latin typeface="Arial"/>
                          <a:cs typeface="Arial"/>
                        </a:rPr>
                        <a:t>P</a:t>
                      </a:r>
                      <a:r>
                        <a:rPr sz="1100" b="1" spc="-35" dirty="0">
                          <a:latin typeface="Arial"/>
                          <a:cs typeface="Arial"/>
                        </a:rPr>
                        <a:t> </a:t>
                      </a:r>
                      <a:r>
                        <a:rPr sz="1100" b="1" dirty="0">
                          <a:latin typeface="Arial"/>
                          <a:cs typeface="Arial"/>
                        </a:rPr>
                        <a:t>PER</a:t>
                      </a:r>
                      <a:endParaRPr sz="1100">
                        <a:latin typeface="Arial"/>
                        <a:cs typeface="Arial"/>
                      </a:endParaRPr>
                    </a:p>
                    <a:p>
                      <a:pPr marL="88900" algn="ctr">
                        <a:lnSpc>
                          <a:spcPct val="100000"/>
                        </a:lnSpc>
                        <a:spcBef>
                          <a:spcPts val="140"/>
                        </a:spcBef>
                      </a:pPr>
                      <a:r>
                        <a:rPr sz="1100" b="1" dirty="0">
                          <a:latin typeface="Arial"/>
                          <a:cs typeface="Arial"/>
                        </a:rPr>
                        <a:t>TAHUN</a:t>
                      </a:r>
                      <a:endParaRPr sz="1100">
                        <a:latin typeface="Arial"/>
                        <a:cs typeface="Arial"/>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1"/>
                  </a:ext>
                </a:extLst>
              </a:tr>
              <a:tr h="292013">
                <a:tc>
                  <a:txBody>
                    <a:bodyPr/>
                    <a:lstStyle/>
                    <a:p>
                      <a:pPr marL="113664">
                        <a:lnSpc>
                          <a:spcPct val="100000"/>
                        </a:lnSpc>
                        <a:spcBef>
                          <a:spcPts val="229"/>
                        </a:spcBef>
                      </a:pPr>
                      <a:r>
                        <a:rPr sz="1100" spc="5" dirty="0">
                          <a:latin typeface="Microsoft Sans Serif"/>
                          <a:cs typeface="Microsoft Sans Serif"/>
                        </a:rPr>
                        <a:t>Pendidikan</a:t>
                      </a:r>
                      <a:r>
                        <a:rPr sz="1100" spc="-55" dirty="0">
                          <a:latin typeface="Microsoft Sans Serif"/>
                          <a:cs typeface="Microsoft Sans Serif"/>
                        </a:rPr>
                        <a:t> </a:t>
                      </a:r>
                      <a:r>
                        <a:rPr sz="1100" dirty="0">
                          <a:latin typeface="Microsoft Sans Serif"/>
                          <a:cs typeface="Microsoft Sans Serif"/>
                        </a:rPr>
                        <a:t>Agama</a:t>
                      </a:r>
                      <a:r>
                        <a:rPr sz="1100" spc="-50" dirty="0">
                          <a:latin typeface="Microsoft Sans Serif"/>
                          <a:cs typeface="Microsoft Sans Serif"/>
                        </a:rPr>
                        <a:t> </a:t>
                      </a:r>
                      <a:r>
                        <a:rPr sz="1100" spc="-10" dirty="0">
                          <a:latin typeface="Microsoft Sans Serif"/>
                          <a:cs typeface="Microsoft Sans Serif"/>
                        </a:rPr>
                        <a:t>Islam</a:t>
                      </a:r>
                      <a:r>
                        <a:rPr sz="1100" spc="-30" dirty="0">
                          <a:latin typeface="Microsoft Sans Serif"/>
                          <a:cs typeface="Microsoft Sans Serif"/>
                        </a:rPr>
                        <a:t> </a:t>
                      </a:r>
                      <a:r>
                        <a:rPr sz="1100" dirty="0">
                          <a:latin typeface="Microsoft Sans Serif"/>
                          <a:cs typeface="Microsoft Sans Serif"/>
                        </a:rPr>
                        <a:t>dan</a:t>
                      </a:r>
                      <a:r>
                        <a:rPr sz="1100" spc="-55" dirty="0">
                          <a:latin typeface="Microsoft Sans Serif"/>
                          <a:cs typeface="Microsoft Sans Serif"/>
                        </a:rPr>
                        <a:t> </a:t>
                      </a:r>
                      <a:r>
                        <a:rPr sz="1100" spc="5" dirty="0">
                          <a:latin typeface="Microsoft Sans Serif"/>
                          <a:cs typeface="Microsoft Sans Serif"/>
                        </a:rPr>
                        <a:t>Budi</a:t>
                      </a:r>
                      <a:r>
                        <a:rPr sz="1100" spc="-25" dirty="0">
                          <a:latin typeface="Microsoft Sans Serif"/>
                          <a:cs typeface="Microsoft Sans Serif"/>
                        </a:rPr>
                        <a:t> </a:t>
                      </a:r>
                      <a:r>
                        <a:rPr sz="1100" spc="25" dirty="0">
                          <a:latin typeface="Microsoft Sans Serif"/>
                          <a:cs typeface="Microsoft Sans Serif"/>
                        </a:rPr>
                        <a:t>Pekerti*</a:t>
                      </a:r>
                      <a:endParaRPr sz="1100" dirty="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2"/>
                  </a:ext>
                </a:extLst>
              </a:tr>
              <a:tr h="320360">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spc="-5" dirty="0">
                          <a:latin typeface="Microsoft Sans Serif"/>
                          <a:cs typeface="Microsoft Sans Serif"/>
                        </a:rPr>
                        <a:t>A</a:t>
                      </a:r>
                      <a:r>
                        <a:rPr sz="1100" dirty="0">
                          <a:latin typeface="Microsoft Sans Serif"/>
                          <a:cs typeface="Microsoft Sans Serif"/>
                        </a:rPr>
                        <a:t>ga</a:t>
                      </a:r>
                      <a:r>
                        <a:rPr sz="1100" spc="15" dirty="0">
                          <a:latin typeface="Microsoft Sans Serif"/>
                          <a:cs typeface="Microsoft Sans Serif"/>
                        </a:rPr>
                        <a:t>m</a:t>
                      </a:r>
                      <a:r>
                        <a:rPr sz="1100" dirty="0">
                          <a:latin typeface="Microsoft Sans Serif"/>
                          <a:cs typeface="Microsoft Sans Serif"/>
                        </a:rPr>
                        <a:t>a</a:t>
                      </a:r>
                      <a:r>
                        <a:rPr sz="1100" spc="-45" dirty="0">
                          <a:latin typeface="Microsoft Sans Serif"/>
                          <a:cs typeface="Microsoft Sans Serif"/>
                        </a:rPr>
                        <a:t> </a:t>
                      </a:r>
                      <a:r>
                        <a:rPr sz="1100" dirty="0">
                          <a:latin typeface="Microsoft Sans Serif"/>
                          <a:cs typeface="Microsoft Sans Serif"/>
                        </a:rPr>
                        <a:t>Krist</a:t>
                      </a:r>
                      <a:r>
                        <a:rPr sz="1100" spc="-10" dirty="0">
                          <a:latin typeface="Microsoft Sans Serif"/>
                          <a:cs typeface="Microsoft Sans Serif"/>
                        </a:rPr>
                        <a:t>e</a:t>
                      </a:r>
                      <a:r>
                        <a:rPr sz="1100" dirty="0">
                          <a:latin typeface="Microsoft Sans Serif"/>
                          <a:cs typeface="Microsoft Sans Serif"/>
                        </a:rPr>
                        <a:t>n</a:t>
                      </a:r>
                      <a:r>
                        <a:rPr sz="1100" spc="-55"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3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i</a:t>
                      </a:r>
                      <a:r>
                        <a:rPr sz="1100" spc="-10" dirty="0">
                          <a:latin typeface="Microsoft Sans Serif"/>
                          <a:cs typeface="Microsoft Sans Serif"/>
                        </a:rPr>
                        <a:t> </a:t>
                      </a:r>
                      <a:r>
                        <a:rPr sz="1100" dirty="0">
                          <a:latin typeface="Microsoft Sans Serif"/>
                          <a:cs typeface="Microsoft Sans Serif"/>
                        </a:rPr>
                        <a:t>P</a:t>
                      </a:r>
                      <a:r>
                        <a:rPr sz="1100" spc="-10" dirty="0">
                          <a:latin typeface="Microsoft Sans Serif"/>
                          <a:cs typeface="Microsoft Sans Serif"/>
                        </a:rPr>
                        <a:t>e</a:t>
                      </a:r>
                      <a:r>
                        <a:rPr sz="1100" dirty="0">
                          <a:latin typeface="Microsoft Sans Serif"/>
                          <a:cs typeface="Microsoft Sans Serif"/>
                        </a:rPr>
                        <a:t>k</a:t>
                      </a:r>
                      <a:r>
                        <a:rPr sz="1100" spc="-5" dirty="0">
                          <a:latin typeface="Microsoft Sans Serif"/>
                          <a:cs typeface="Microsoft Sans Serif"/>
                        </a:rPr>
                        <a:t>e</a:t>
                      </a:r>
                      <a:r>
                        <a:rPr sz="1100" dirty="0">
                          <a:latin typeface="Microsoft Sans Serif"/>
                          <a:cs typeface="Microsoft Sans Serif"/>
                        </a:rPr>
                        <a:t>rt</a:t>
                      </a:r>
                      <a:r>
                        <a:rPr sz="1100" spc="10" dirty="0">
                          <a:latin typeface="Microsoft Sans Serif"/>
                          <a:cs typeface="Microsoft Sans Serif"/>
                        </a:rPr>
                        <a:t>i</a:t>
                      </a:r>
                      <a:r>
                        <a:rPr sz="1100" dirty="0">
                          <a:latin typeface="Microsoft Sans Serif"/>
                          <a:cs typeface="Microsoft Sans Serif"/>
                        </a:rPr>
                        <a:t>*</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3"/>
                  </a:ext>
                </a:extLst>
              </a:tr>
              <a:tr h="320360">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spc="-5" dirty="0">
                          <a:latin typeface="Microsoft Sans Serif"/>
                          <a:cs typeface="Microsoft Sans Serif"/>
                        </a:rPr>
                        <a:t>A</a:t>
                      </a:r>
                      <a:r>
                        <a:rPr sz="1100" dirty="0">
                          <a:latin typeface="Microsoft Sans Serif"/>
                          <a:cs typeface="Microsoft Sans Serif"/>
                        </a:rPr>
                        <a:t>ga</a:t>
                      </a:r>
                      <a:r>
                        <a:rPr sz="1100" spc="15" dirty="0">
                          <a:latin typeface="Microsoft Sans Serif"/>
                          <a:cs typeface="Microsoft Sans Serif"/>
                        </a:rPr>
                        <a:t>m</a:t>
                      </a:r>
                      <a:r>
                        <a:rPr sz="1100" dirty="0">
                          <a:latin typeface="Microsoft Sans Serif"/>
                          <a:cs typeface="Microsoft Sans Serif"/>
                        </a:rPr>
                        <a:t>a</a:t>
                      </a:r>
                      <a:r>
                        <a:rPr sz="1100" spc="-45" dirty="0">
                          <a:latin typeface="Microsoft Sans Serif"/>
                          <a:cs typeface="Microsoft Sans Serif"/>
                        </a:rPr>
                        <a:t> </a:t>
                      </a:r>
                      <a:r>
                        <a:rPr sz="1100" dirty="0">
                          <a:latin typeface="Microsoft Sans Serif"/>
                          <a:cs typeface="Microsoft Sans Serif"/>
                        </a:rPr>
                        <a:t>Kat</a:t>
                      </a:r>
                      <a:r>
                        <a:rPr sz="1100" spc="-10" dirty="0">
                          <a:latin typeface="Microsoft Sans Serif"/>
                          <a:cs typeface="Microsoft Sans Serif"/>
                        </a:rPr>
                        <a:t>o</a:t>
                      </a:r>
                      <a:r>
                        <a:rPr sz="1100" spc="-5" dirty="0">
                          <a:latin typeface="Microsoft Sans Serif"/>
                          <a:cs typeface="Microsoft Sans Serif"/>
                        </a:rPr>
                        <a:t>l</a:t>
                      </a:r>
                      <a:r>
                        <a:rPr sz="1100" dirty="0">
                          <a:latin typeface="Microsoft Sans Serif"/>
                          <a:cs typeface="Microsoft Sans Serif"/>
                        </a:rPr>
                        <a:t>ik</a:t>
                      </a:r>
                      <a:r>
                        <a:rPr sz="1100" spc="-45"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5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i</a:t>
                      </a:r>
                      <a:r>
                        <a:rPr sz="1100" spc="-25" dirty="0">
                          <a:latin typeface="Microsoft Sans Serif"/>
                          <a:cs typeface="Microsoft Sans Serif"/>
                        </a:rPr>
                        <a:t> </a:t>
                      </a:r>
                      <a:r>
                        <a:rPr sz="1100" dirty="0">
                          <a:latin typeface="Microsoft Sans Serif"/>
                          <a:cs typeface="Microsoft Sans Serif"/>
                        </a:rPr>
                        <a:t>P</a:t>
                      </a:r>
                      <a:r>
                        <a:rPr sz="1100" spc="-10" dirty="0">
                          <a:latin typeface="Microsoft Sans Serif"/>
                          <a:cs typeface="Microsoft Sans Serif"/>
                        </a:rPr>
                        <a:t>e</a:t>
                      </a:r>
                      <a:r>
                        <a:rPr sz="1100" dirty="0">
                          <a:latin typeface="Microsoft Sans Serif"/>
                          <a:cs typeface="Microsoft Sans Serif"/>
                        </a:rPr>
                        <a:t>k</a:t>
                      </a:r>
                      <a:r>
                        <a:rPr sz="1100" spc="-5" dirty="0">
                          <a:latin typeface="Microsoft Sans Serif"/>
                          <a:cs typeface="Microsoft Sans Serif"/>
                        </a:rPr>
                        <a:t>e</a:t>
                      </a:r>
                      <a:r>
                        <a:rPr sz="1100" dirty="0">
                          <a:latin typeface="Microsoft Sans Serif"/>
                          <a:cs typeface="Microsoft Sans Serif"/>
                        </a:rPr>
                        <a:t>rt</a:t>
                      </a:r>
                      <a:r>
                        <a:rPr sz="1100" spc="10" dirty="0">
                          <a:latin typeface="Microsoft Sans Serif"/>
                          <a:cs typeface="Microsoft Sans Serif"/>
                        </a:rPr>
                        <a:t>i</a:t>
                      </a:r>
                      <a:r>
                        <a:rPr sz="1100" dirty="0">
                          <a:latin typeface="Microsoft Sans Serif"/>
                          <a:cs typeface="Microsoft Sans Serif"/>
                        </a:rPr>
                        <a:t>*</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4"/>
                  </a:ext>
                </a:extLst>
              </a:tr>
              <a:tr h="292011">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spc="-5" dirty="0">
                          <a:latin typeface="Microsoft Sans Serif"/>
                          <a:cs typeface="Microsoft Sans Serif"/>
                        </a:rPr>
                        <a:t>A</a:t>
                      </a:r>
                      <a:r>
                        <a:rPr sz="1100" dirty="0">
                          <a:latin typeface="Microsoft Sans Serif"/>
                          <a:cs typeface="Microsoft Sans Serif"/>
                        </a:rPr>
                        <a:t>ga</a:t>
                      </a:r>
                      <a:r>
                        <a:rPr sz="1100" spc="15" dirty="0">
                          <a:latin typeface="Microsoft Sans Serif"/>
                          <a:cs typeface="Microsoft Sans Serif"/>
                        </a:rPr>
                        <a:t>m</a:t>
                      </a:r>
                      <a:r>
                        <a:rPr sz="1100" dirty="0">
                          <a:latin typeface="Microsoft Sans Serif"/>
                          <a:cs typeface="Microsoft Sans Serif"/>
                        </a:rPr>
                        <a:t>a</a:t>
                      </a:r>
                      <a:r>
                        <a:rPr sz="1100" spc="-45"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udd</a:t>
                      </a:r>
                      <a:r>
                        <a:rPr sz="1100" spc="-5" dirty="0">
                          <a:latin typeface="Microsoft Sans Serif"/>
                          <a:cs typeface="Microsoft Sans Serif"/>
                        </a:rPr>
                        <a:t>h</a:t>
                      </a:r>
                      <a:r>
                        <a:rPr sz="1100" dirty="0">
                          <a:latin typeface="Microsoft Sans Serif"/>
                          <a:cs typeface="Microsoft Sans Serif"/>
                        </a:rPr>
                        <a:t>a</a:t>
                      </a:r>
                      <a:r>
                        <a:rPr sz="1100" spc="-35"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3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i</a:t>
                      </a:r>
                      <a:r>
                        <a:rPr sz="1100" spc="-25" dirty="0">
                          <a:latin typeface="Microsoft Sans Serif"/>
                          <a:cs typeface="Microsoft Sans Serif"/>
                        </a:rPr>
                        <a:t> </a:t>
                      </a:r>
                      <a:r>
                        <a:rPr sz="1100" dirty="0">
                          <a:latin typeface="Microsoft Sans Serif"/>
                          <a:cs typeface="Microsoft Sans Serif"/>
                        </a:rPr>
                        <a:t>P</a:t>
                      </a:r>
                      <a:r>
                        <a:rPr sz="1100" spc="-10" dirty="0">
                          <a:latin typeface="Microsoft Sans Serif"/>
                          <a:cs typeface="Microsoft Sans Serif"/>
                        </a:rPr>
                        <a:t>e</a:t>
                      </a:r>
                      <a:r>
                        <a:rPr sz="1100" dirty="0">
                          <a:latin typeface="Microsoft Sans Serif"/>
                          <a:cs typeface="Microsoft Sans Serif"/>
                        </a:rPr>
                        <a:t>k</a:t>
                      </a:r>
                      <a:r>
                        <a:rPr sz="1100" spc="-5" dirty="0">
                          <a:latin typeface="Microsoft Sans Serif"/>
                          <a:cs typeface="Microsoft Sans Serif"/>
                        </a:rPr>
                        <a:t>e</a:t>
                      </a:r>
                      <a:r>
                        <a:rPr sz="1100" dirty="0">
                          <a:latin typeface="Microsoft Sans Serif"/>
                          <a:cs typeface="Microsoft Sans Serif"/>
                        </a:rPr>
                        <a:t>rt</a:t>
                      </a:r>
                      <a:r>
                        <a:rPr sz="1100" spc="10" dirty="0">
                          <a:latin typeface="Microsoft Sans Serif"/>
                          <a:cs typeface="Microsoft Sans Serif"/>
                        </a:rPr>
                        <a:t>i</a:t>
                      </a:r>
                      <a:r>
                        <a:rPr sz="1100" dirty="0">
                          <a:latin typeface="Microsoft Sans Serif"/>
                          <a:cs typeface="Microsoft Sans Serif"/>
                        </a:rPr>
                        <a:t>*</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5"/>
                  </a:ext>
                </a:extLst>
              </a:tr>
              <a:tr h="292011">
                <a:tc>
                  <a:txBody>
                    <a:bodyPr/>
                    <a:lstStyle/>
                    <a:p>
                      <a:pPr marL="113664">
                        <a:lnSpc>
                          <a:spcPct val="100000"/>
                        </a:lnSpc>
                        <a:spcBef>
                          <a:spcPts val="229"/>
                        </a:spcBef>
                      </a:pPr>
                      <a:r>
                        <a:rPr sz="1100" dirty="0">
                          <a:latin typeface="Microsoft Sans Serif"/>
                          <a:cs typeface="Microsoft Sans Serif"/>
                        </a:rPr>
                        <a:t>P</a:t>
                      </a:r>
                      <a:r>
                        <a:rPr sz="1100" spc="-10" dirty="0">
                          <a:latin typeface="Microsoft Sans Serif"/>
                          <a:cs typeface="Microsoft Sans Serif"/>
                        </a:rPr>
                        <a:t>end</a:t>
                      </a:r>
                      <a:r>
                        <a:rPr sz="1100" spc="10" dirty="0">
                          <a:latin typeface="Microsoft Sans Serif"/>
                          <a:cs typeface="Microsoft Sans Serif"/>
                        </a:rPr>
                        <a:t>i</a:t>
                      </a:r>
                      <a:r>
                        <a:rPr sz="1100" spc="-10" dirty="0">
                          <a:latin typeface="Microsoft Sans Serif"/>
                          <a:cs typeface="Microsoft Sans Serif"/>
                        </a:rPr>
                        <a:t>d</a:t>
                      </a:r>
                      <a:r>
                        <a:rPr sz="1100" spc="10" dirty="0">
                          <a:latin typeface="Microsoft Sans Serif"/>
                          <a:cs typeface="Microsoft Sans Serif"/>
                        </a:rPr>
                        <a:t>i</a:t>
                      </a:r>
                      <a:r>
                        <a:rPr sz="1100" dirty="0">
                          <a:latin typeface="Microsoft Sans Serif"/>
                          <a:cs typeface="Microsoft Sans Serif"/>
                        </a:rPr>
                        <a:t>kan</a:t>
                      </a:r>
                      <a:r>
                        <a:rPr sz="1100" spc="-50" dirty="0">
                          <a:latin typeface="Microsoft Sans Serif"/>
                          <a:cs typeface="Microsoft Sans Serif"/>
                        </a:rPr>
                        <a:t> </a:t>
                      </a:r>
                      <a:r>
                        <a:rPr sz="1100" spc="-5" dirty="0">
                          <a:latin typeface="Microsoft Sans Serif"/>
                          <a:cs typeface="Microsoft Sans Serif"/>
                        </a:rPr>
                        <a:t>A</a:t>
                      </a:r>
                      <a:r>
                        <a:rPr sz="1100" dirty="0">
                          <a:latin typeface="Microsoft Sans Serif"/>
                          <a:cs typeface="Microsoft Sans Serif"/>
                        </a:rPr>
                        <a:t>ga</a:t>
                      </a:r>
                      <a:r>
                        <a:rPr sz="1100" spc="15" dirty="0">
                          <a:latin typeface="Microsoft Sans Serif"/>
                          <a:cs typeface="Microsoft Sans Serif"/>
                        </a:rPr>
                        <a:t>m</a:t>
                      </a:r>
                      <a:r>
                        <a:rPr sz="1100" dirty="0">
                          <a:latin typeface="Microsoft Sans Serif"/>
                          <a:cs typeface="Microsoft Sans Serif"/>
                        </a:rPr>
                        <a:t>a</a:t>
                      </a:r>
                      <a:r>
                        <a:rPr sz="1100" spc="-45" dirty="0">
                          <a:latin typeface="Microsoft Sans Serif"/>
                          <a:cs typeface="Microsoft Sans Serif"/>
                        </a:rPr>
                        <a:t> </a:t>
                      </a:r>
                      <a:r>
                        <a:rPr sz="1100" spc="-5" dirty="0">
                          <a:latin typeface="Microsoft Sans Serif"/>
                          <a:cs typeface="Microsoft Sans Serif"/>
                        </a:rPr>
                        <a:t>H</a:t>
                      </a:r>
                      <a:r>
                        <a:rPr sz="1100" spc="10" dirty="0">
                          <a:latin typeface="Microsoft Sans Serif"/>
                          <a:cs typeface="Microsoft Sans Serif"/>
                        </a:rPr>
                        <a:t>i</a:t>
                      </a:r>
                      <a:r>
                        <a:rPr sz="1100" spc="-10" dirty="0">
                          <a:latin typeface="Microsoft Sans Serif"/>
                          <a:cs typeface="Microsoft Sans Serif"/>
                        </a:rPr>
                        <a:t>nd</a:t>
                      </a:r>
                      <a:r>
                        <a:rPr sz="1100" dirty="0">
                          <a:latin typeface="Microsoft Sans Serif"/>
                          <a:cs typeface="Microsoft Sans Serif"/>
                        </a:rPr>
                        <a:t>u</a:t>
                      </a:r>
                      <a:r>
                        <a:rPr sz="1100" spc="-55"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3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i</a:t>
                      </a:r>
                      <a:r>
                        <a:rPr sz="1100" spc="-25" dirty="0">
                          <a:latin typeface="Microsoft Sans Serif"/>
                          <a:cs typeface="Microsoft Sans Serif"/>
                        </a:rPr>
                        <a:t> </a:t>
                      </a:r>
                      <a:r>
                        <a:rPr sz="1100" dirty="0">
                          <a:latin typeface="Microsoft Sans Serif"/>
                          <a:cs typeface="Microsoft Sans Serif"/>
                        </a:rPr>
                        <a:t>P</a:t>
                      </a:r>
                      <a:r>
                        <a:rPr sz="1100" spc="-10" dirty="0">
                          <a:latin typeface="Microsoft Sans Serif"/>
                          <a:cs typeface="Microsoft Sans Serif"/>
                        </a:rPr>
                        <a:t>e</a:t>
                      </a:r>
                      <a:r>
                        <a:rPr sz="1100" dirty="0">
                          <a:latin typeface="Microsoft Sans Serif"/>
                          <a:cs typeface="Microsoft Sans Serif"/>
                        </a:rPr>
                        <a:t>k</a:t>
                      </a:r>
                      <a:r>
                        <a:rPr sz="1100" spc="-5" dirty="0">
                          <a:latin typeface="Microsoft Sans Serif"/>
                          <a:cs typeface="Microsoft Sans Serif"/>
                        </a:rPr>
                        <a:t>e</a:t>
                      </a:r>
                      <a:r>
                        <a:rPr sz="1100" dirty="0">
                          <a:latin typeface="Microsoft Sans Serif"/>
                          <a:cs typeface="Microsoft Sans Serif"/>
                        </a:rPr>
                        <a:t>rt</a:t>
                      </a:r>
                      <a:r>
                        <a:rPr sz="1100" spc="10" dirty="0">
                          <a:latin typeface="Microsoft Sans Serif"/>
                          <a:cs typeface="Microsoft Sans Serif"/>
                        </a:rPr>
                        <a:t>i</a:t>
                      </a:r>
                      <a:r>
                        <a:rPr sz="1100" dirty="0">
                          <a:latin typeface="Microsoft Sans Serif"/>
                          <a:cs typeface="Microsoft Sans Serif"/>
                        </a:rPr>
                        <a:t>*</a:t>
                      </a: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6"/>
                  </a:ext>
                </a:extLst>
              </a:tr>
              <a:tr h="463454">
                <a:tc>
                  <a:txBody>
                    <a:bodyPr/>
                    <a:lstStyle/>
                    <a:p>
                      <a:pPr marL="113664">
                        <a:lnSpc>
                          <a:spcPct val="100000"/>
                        </a:lnSpc>
                        <a:spcBef>
                          <a:spcPts val="229"/>
                        </a:spcBef>
                      </a:pPr>
                      <a:r>
                        <a:rPr sz="1100" spc="5" dirty="0">
                          <a:latin typeface="Microsoft Sans Serif"/>
                          <a:cs typeface="Microsoft Sans Serif"/>
                        </a:rPr>
                        <a:t>Pendidikan</a:t>
                      </a:r>
                      <a:r>
                        <a:rPr sz="1100" spc="-50" dirty="0">
                          <a:latin typeface="Microsoft Sans Serif"/>
                          <a:cs typeface="Microsoft Sans Serif"/>
                        </a:rPr>
                        <a:t> </a:t>
                      </a:r>
                      <a:r>
                        <a:rPr sz="1100" dirty="0">
                          <a:latin typeface="Microsoft Sans Serif"/>
                          <a:cs typeface="Microsoft Sans Serif"/>
                        </a:rPr>
                        <a:t>Agama</a:t>
                      </a:r>
                      <a:r>
                        <a:rPr sz="1100" spc="-45" dirty="0">
                          <a:latin typeface="Microsoft Sans Serif"/>
                          <a:cs typeface="Microsoft Sans Serif"/>
                        </a:rPr>
                        <a:t> </a:t>
                      </a:r>
                      <a:r>
                        <a:rPr sz="1100" dirty="0">
                          <a:latin typeface="Microsoft Sans Serif"/>
                          <a:cs typeface="Microsoft Sans Serif"/>
                        </a:rPr>
                        <a:t>Khonghucu</a:t>
                      </a:r>
                      <a:r>
                        <a:rPr sz="1100" spc="-40" dirty="0">
                          <a:latin typeface="Microsoft Sans Serif"/>
                          <a:cs typeface="Microsoft Sans Serif"/>
                        </a:rPr>
                        <a:t> </a:t>
                      </a:r>
                      <a:r>
                        <a:rPr sz="1100" dirty="0">
                          <a:latin typeface="Microsoft Sans Serif"/>
                          <a:cs typeface="Microsoft Sans Serif"/>
                        </a:rPr>
                        <a:t>dan</a:t>
                      </a:r>
                      <a:r>
                        <a:rPr sz="1100" spc="-15" dirty="0">
                          <a:latin typeface="Microsoft Sans Serif"/>
                          <a:cs typeface="Microsoft Sans Serif"/>
                        </a:rPr>
                        <a:t> </a:t>
                      </a:r>
                      <a:r>
                        <a:rPr sz="1100" spc="5" dirty="0">
                          <a:latin typeface="Microsoft Sans Serif"/>
                          <a:cs typeface="Microsoft Sans Serif"/>
                        </a:rPr>
                        <a:t>Budi</a:t>
                      </a:r>
                      <a:r>
                        <a:rPr sz="1100" spc="-25" dirty="0">
                          <a:latin typeface="Microsoft Sans Serif"/>
                          <a:cs typeface="Microsoft Sans Serif"/>
                        </a:rPr>
                        <a:t> </a:t>
                      </a:r>
                      <a:r>
                        <a:rPr sz="1100" spc="25" dirty="0">
                          <a:latin typeface="Microsoft Sans Serif"/>
                          <a:cs typeface="Microsoft Sans Serif"/>
                        </a:rPr>
                        <a:t>Pekerti*</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29"/>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29"/>
                        </a:spcBef>
                      </a:pPr>
                      <a:r>
                        <a:rPr sz="1100" spc="5" dirty="0">
                          <a:latin typeface="Microsoft Sans Serif"/>
                          <a:cs typeface="Microsoft Sans Serif"/>
                        </a:rPr>
                        <a:t>144</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7"/>
                  </a:ext>
                </a:extLst>
              </a:tr>
              <a:tr h="292011">
                <a:tc>
                  <a:txBody>
                    <a:bodyPr/>
                    <a:lstStyle/>
                    <a:p>
                      <a:pPr marL="113664">
                        <a:lnSpc>
                          <a:spcPct val="100000"/>
                        </a:lnSpc>
                        <a:spcBef>
                          <a:spcPts val="229"/>
                        </a:spcBef>
                      </a:pPr>
                      <a:r>
                        <a:rPr sz="1100" dirty="0">
                          <a:solidFill>
                            <a:srgbClr val="202020"/>
                          </a:solidFill>
                          <a:latin typeface="Microsoft Sans Serif"/>
                          <a:cs typeface="Microsoft Sans Serif"/>
                        </a:rPr>
                        <a:t>P</a:t>
                      </a:r>
                      <a:r>
                        <a:rPr sz="1100" spc="-10" dirty="0">
                          <a:solidFill>
                            <a:srgbClr val="202020"/>
                          </a:solidFill>
                          <a:latin typeface="Microsoft Sans Serif"/>
                          <a:cs typeface="Microsoft Sans Serif"/>
                        </a:rPr>
                        <a:t>end</a:t>
                      </a:r>
                      <a:r>
                        <a:rPr sz="1100" spc="10" dirty="0">
                          <a:solidFill>
                            <a:srgbClr val="202020"/>
                          </a:solidFill>
                          <a:latin typeface="Microsoft Sans Serif"/>
                          <a:cs typeface="Microsoft Sans Serif"/>
                        </a:rPr>
                        <a:t>i</a:t>
                      </a:r>
                      <a:r>
                        <a:rPr sz="1100" spc="-10" dirty="0">
                          <a:solidFill>
                            <a:srgbClr val="202020"/>
                          </a:solidFill>
                          <a:latin typeface="Microsoft Sans Serif"/>
                          <a:cs typeface="Microsoft Sans Serif"/>
                        </a:rPr>
                        <a:t>d</a:t>
                      </a:r>
                      <a:r>
                        <a:rPr sz="1100" spc="10" dirty="0">
                          <a:solidFill>
                            <a:srgbClr val="202020"/>
                          </a:solidFill>
                          <a:latin typeface="Microsoft Sans Serif"/>
                          <a:cs typeface="Microsoft Sans Serif"/>
                        </a:rPr>
                        <a:t>i</a:t>
                      </a:r>
                      <a:r>
                        <a:rPr sz="1100" dirty="0">
                          <a:solidFill>
                            <a:srgbClr val="202020"/>
                          </a:solidFill>
                          <a:latin typeface="Microsoft Sans Serif"/>
                          <a:cs typeface="Microsoft Sans Serif"/>
                        </a:rPr>
                        <a:t>kan</a:t>
                      </a:r>
                      <a:r>
                        <a:rPr sz="1100" spc="-50" dirty="0">
                          <a:solidFill>
                            <a:srgbClr val="202020"/>
                          </a:solidFill>
                          <a:latin typeface="Microsoft Sans Serif"/>
                          <a:cs typeface="Microsoft Sans Serif"/>
                        </a:rPr>
                        <a:t> </a:t>
                      </a:r>
                      <a:r>
                        <a:rPr sz="1100" dirty="0">
                          <a:solidFill>
                            <a:srgbClr val="202020"/>
                          </a:solidFill>
                          <a:latin typeface="Microsoft Sans Serif"/>
                          <a:cs typeface="Microsoft Sans Serif"/>
                        </a:rPr>
                        <a:t>Pa</a:t>
                      </a:r>
                      <a:r>
                        <a:rPr sz="1100" spc="-5" dirty="0">
                          <a:solidFill>
                            <a:srgbClr val="202020"/>
                          </a:solidFill>
                          <a:latin typeface="Microsoft Sans Serif"/>
                          <a:cs typeface="Microsoft Sans Serif"/>
                        </a:rPr>
                        <a:t>n</a:t>
                      </a:r>
                      <a:r>
                        <a:rPr sz="1100" dirty="0">
                          <a:solidFill>
                            <a:srgbClr val="202020"/>
                          </a:solidFill>
                          <a:latin typeface="Microsoft Sans Serif"/>
                          <a:cs typeface="Microsoft Sans Serif"/>
                        </a:rPr>
                        <a:t>cas</a:t>
                      </a:r>
                      <a:r>
                        <a:rPr sz="1100" spc="10" dirty="0">
                          <a:solidFill>
                            <a:srgbClr val="202020"/>
                          </a:solidFill>
                          <a:latin typeface="Microsoft Sans Serif"/>
                          <a:cs typeface="Microsoft Sans Serif"/>
                        </a:rPr>
                        <a:t>i</a:t>
                      </a:r>
                      <a:r>
                        <a:rPr sz="1100" spc="5" dirty="0">
                          <a:solidFill>
                            <a:srgbClr val="202020"/>
                          </a:solidFill>
                          <a:latin typeface="Microsoft Sans Serif"/>
                          <a:cs typeface="Microsoft Sans Serif"/>
                        </a:rPr>
                        <a:t>l</a:t>
                      </a:r>
                      <a:r>
                        <a:rPr sz="1100" dirty="0">
                          <a:solidFill>
                            <a:srgbClr val="202020"/>
                          </a:solidFill>
                          <a:latin typeface="Microsoft Sans Serif"/>
                          <a:cs typeface="Microsoft Sans Serif"/>
                        </a:rPr>
                        <a:t>a</a:t>
                      </a:r>
                      <a:endParaRPr sz="1100">
                        <a:latin typeface="Microsoft Sans Serif"/>
                        <a:cs typeface="Microsoft Sans Serif"/>
                      </a:endParaRPr>
                    </a:p>
                  </a:txBody>
                  <a:tcPr marL="0" marR="0" marT="38945"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29"/>
                        </a:spcBef>
                      </a:pPr>
                      <a:r>
                        <a:rPr sz="1100" dirty="0">
                          <a:latin typeface="Microsoft Sans Serif"/>
                          <a:cs typeface="Microsoft Sans Serif"/>
                        </a:rPr>
                        <a:t>144</a:t>
                      </a:r>
                      <a:r>
                        <a:rPr sz="1100" spc="-45" dirty="0">
                          <a:latin typeface="Microsoft Sans Serif"/>
                          <a:cs typeface="Microsoft Sans Serif"/>
                        </a:rPr>
                        <a:t> </a:t>
                      </a:r>
                      <a:r>
                        <a:rPr sz="1100" dirty="0">
                          <a:latin typeface="Microsoft Sans Serif"/>
                          <a:cs typeface="Microsoft Sans Serif"/>
                        </a:rPr>
                        <a:t>(4)</a:t>
                      </a:r>
                      <a:endParaRPr sz="110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29"/>
                        </a:spcBef>
                      </a:pPr>
                      <a:r>
                        <a:rPr sz="1100" spc="5" dirty="0">
                          <a:latin typeface="Microsoft Sans Serif"/>
                          <a:cs typeface="Microsoft Sans Serif"/>
                        </a:rPr>
                        <a:t>36</a:t>
                      </a:r>
                      <a:endParaRPr sz="1100" dirty="0">
                        <a:latin typeface="Microsoft Sans Serif"/>
                        <a:cs typeface="Microsoft Sans Serif"/>
                      </a:endParaRPr>
                    </a:p>
                  </a:txBody>
                  <a:tcPr marL="0" marR="0" marT="38945"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29"/>
                        </a:spcBef>
                      </a:pPr>
                      <a:r>
                        <a:rPr sz="1100" spc="5" dirty="0">
                          <a:latin typeface="Microsoft Sans Serif"/>
                          <a:cs typeface="Microsoft Sans Serif"/>
                        </a:rPr>
                        <a:t>180</a:t>
                      </a:r>
                      <a:endParaRPr sz="1100">
                        <a:latin typeface="Microsoft Sans Serif"/>
                        <a:cs typeface="Microsoft Sans Serif"/>
                      </a:endParaRPr>
                    </a:p>
                  </a:txBody>
                  <a:tcPr marL="0" marR="0" marT="38945"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8"/>
                  </a:ext>
                </a:extLst>
              </a:tr>
              <a:tr h="292013">
                <a:tc>
                  <a:txBody>
                    <a:bodyPr/>
                    <a:lstStyle/>
                    <a:p>
                      <a:pPr marL="113664">
                        <a:lnSpc>
                          <a:spcPct val="100000"/>
                        </a:lnSpc>
                        <a:spcBef>
                          <a:spcPts val="234"/>
                        </a:spcBef>
                      </a:pPr>
                      <a:r>
                        <a:rPr sz="1100" dirty="0">
                          <a:latin typeface="Microsoft Sans Serif"/>
                          <a:cs typeface="Microsoft Sans Serif"/>
                        </a:rPr>
                        <a:t>Ba</a:t>
                      </a:r>
                      <a:r>
                        <a:rPr sz="1100" spc="-5" dirty="0">
                          <a:latin typeface="Microsoft Sans Serif"/>
                          <a:cs typeface="Microsoft Sans Serif"/>
                        </a:rPr>
                        <a:t>h</a:t>
                      </a:r>
                      <a:r>
                        <a:rPr sz="1100" dirty="0">
                          <a:latin typeface="Microsoft Sans Serif"/>
                          <a:cs typeface="Microsoft Sans Serif"/>
                        </a:rPr>
                        <a:t>asa</a:t>
                      </a:r>
                      <a:r>
                        <a:rPr sz="1100" spc="-45" dirty="0">
                          <a:latin typeface="Microsoft Sans Serif"/>
                          <a:cs typeface="Microsoft Sans Serif"/>
                        </a:rPr>
                        <a:t> </a:t>
                      </a:r>
                      <a:r>
                        <a:rPr sz="1100" spc="10" dirty="0">
                          <a:latin typeface="Microsoft Sans Serif"/>
                          <a:cs typeface="Microsoft Sans Serif"/>
                        </a:rPr>
                        <a:t>I</a:t>
                      </a:r>
                      <a:r>
                        <a:rPr sz="1100" spc="-10" dirty="0">
                          <a:latin typeface="Microsoft Sans Serif"/>
                          <a:cs typeface="Microsoft Sans Serif"/>
                        </a:rPr>
                        <a:t>nd</a:t>
                      </a:r>
                      <a:r>
                        <a:rPr sz="1100" dirty="0">
                          <a:latin typeface="Microsoft Sans Serif"/>
                          <a:cs typeface="Microsoft Sans Serif"/>
                        </a:rPr>
                        <a:t>o</a:t>
                      </a:r>
                      <a:r>
                        <a:rPr sz="1100" spc="-10" dirty="0">
                          <a:latin typeface="Microsoft Sans Serif"/>
                          <a:cs typeface="Microsoft Sans Serif"/>
                        </a:rPr>
                        <a:t>ne</a:t>
                      </a:r>
                      <a:r>
                        <a:rPr sz="1100" dirty="0">
                          <a:latin typeface="Microsoft Sans Serif"/>
                          <a:cs typeface="Microsoft Sans Serif"/>
                        </a:rPr>
                        <a:t>s</a:t>
                      </a:r>
                      <a:r>
                        <a:rPr sz="1100" spc="10" dirty="0">
                          <a:latin typeface="Microsoft Sans Serif"/>
                          <a:cs typeface="Microsoft Sans Serif"/>
                        </a:rPr>
                        <a:t>i</a:t>
                      </a:r>
                      <a:r>
                        <a:rPr sz="1100" dirty="0">
                          <a:latin typeface="Microsoft Sans Serif"/>
                          <a:cs typeface="Microsoft Sans Serif"/>
                        </a:rPr>
                        <a:t>a</a:t>
                      </a:r>
                      <a:endParaRPr sz="1100">
                        <a:latin typeface="Microsoft Sans Serif"/>
                        <a:cs typeface="Microsoft Sans Serif"/>
                      </a:endParaRPr>
                    </a:p>
                  </a:txBody>
                  <a:tcPr marL="0" marR="0" marT="39792"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34"/>
                        </a:spcBef>
                      </a:pPr>
                      <a:r>
                        <a:rPr sz="1100" dirty="0">
                          <a:latin typeface="Microsoft Sans Serif"/>
                          <a:cs typeface="Microsoft Sans Serif"/>
                        </a:rPr>
                        <a:t>252</a:t>
                      </a:r>
                      <a:r>
                        <a:rPr sz="1100" spc="-45" dirty="0">
                          <a:latin typeface="Microsoft Sans Serif"/>
                          <a:cs typeface="Microsoft Sans Serif"/>
                        </a:rPr>
                        <a:t> </a:t>
                      </a:r>
                      <a:r>
                        <a:rPr sz="1100" dirty="0">
                          <a:latin typeface="Microsoft Sans Serif"/>
                          <a:cs typeface="Microsoft Sans Serif"/>
                        </a:rPr>
                        <a:t>(7)</a:t>
                      </a:r>
                      <a:endParaRPr sz="1100">
                        <a:latin typeface="Microsoft Sans Serif"/>
                        <a:cs typeface="Microsoft Sans Serif"/>
                      </a:endParaRPr>
                    </a:p>
                  </a:txBody>
                  <a:tcPr marL="0" marR="0" marT="3979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34"/>
                        </a:spcBef>
                      </a:pPr>
                      <a:r>
                        <a:rPr sz="1100" spc="5" dirty="0">
                          <a:latin typeface="Microsoft Sans Serif"/>
                          <a:cs typeface="Microsoft Sans Serif"/>
                        </a:rPr>
                        <a:t>72</a:t>
                      </a:r>
                      <a:endParaRPr sz="1100" dirty="0">
                        <a:latin typeface="Microsoft Sans Serif"/>
                        <a:cs typeface="Microsoft Sans Serif"/>
                      </a:endParaRPr>
                    </a:p>
                  </a:txBody>
                  <a:tcPr marL="0" marR="0" marT="3979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34"/>
                        </a:spcBef>
                      </a:pPr>
                      <a:r>
                        <a:rPr sz="1100" spc="5" dirty="0">
                          <a:latin typeface="Microsoft Sans Serif"/>
                          <a:cs typeface="Microsoft Sans Serif"/>
                        </a:rPr>
                        <a:t>324</a:t>
                      </a:r>
                      <a:endParaRPr sz="1100">
                        <a:latin typeface="Microsoft Sans Serif"/>
                        <a:cs typeface="Microsoft Sans Serif"/>
                      </a:endParaRPr>
                    </a:p>
                  </a:txBody>
                  <a:tcPr marL="0" marR="0" marT="39792"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9"/>
                  </a:ext>
                </a:extLst>
              </a:tr>
              <a:tr h="292011">
                <a:tc>
                  <a:txBody>
                    <a:bodyPr/>
                    <a:lstStyle/>
                    <a:p>
                      <a:pPr marL="113664">
                        <a:lnSpc>
                          <a:spcPct val="100000"/>
                        </a:lnSpc>
                        <a:spcBef>
                          <a:spcPts val="234"/>
                        </a:spcBef>
                      </a:pPr>
                      <a:r>
                        <a:rPr sz="1100" spc="20" dirty="0">
                          <a:latin typeface="Microsoft Sans Serif"/>
                          <a:cs typeface="Microsoft Sans Serif"/>
                        </a:rPr>
                        <a:t>Matematika</a:t>
                      </a:r>
                      <a:endParaRPr sz="1100">
                        <a:latin typeface="Microsoft Sans Serif"/>
                        <a:cs typeface="Microsoft Sans Serif"/>
                      </a:endParaRPr>
                    </a:p>
                  </a:txBody>
                  <a:tcPr marL="0" marR="0" marT="39792"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6995" algn="ctr">
                        <a:lnSpc>
                          <a:spcPct val="100000"/>
                        </a:lnSpc>
                        <a:spcBef>
                          <a:spcPts val="234"/>
                        </a:spcBef>
                      </a:pPr>
                      <a:r>
                        <a:rPr sz="1100" dirty="0">
                          <a:latin typeface="Microsoft Sans Serif"/>
                          <a:cs typeface="Microsoft Sans Serif"/>
                        </a:rPr>
                        <a:t>180</a:t>
                      </a:r>
                      <a:r>
                        <a:rPr sz="1100" spc="-45" dirty="0">
                          <a:latin typeface="Microsoft Sans Serif"/>
                          <a:cs typeface="Microsoft Sans Serif"/>
                        </a:rPr>
                        <a:t> </a:t>
                      </a:r>
                      <a:r>
                        <a:rPr sz="1100" dirty="0">
                          <a:latin typeface="Microsoft Sans Serif"/>
                          <a:cs typeface="Microsoft Sans Serif"/>
                        </a:rPr>
                        <a:t>(5)</a:t>
                      </a:r>
                      <a:r>
                        <a:rPr sz="1100" spc="-30" dirty="0">
                          <a:latin typeface="Microsoft Sans Serif"/>
                          <a:cs typeface="Microsoft Sans Serif"/>
                        </a:rPr>
                        <a:t> </a:t>
                      </a:r>
                      <a:r>
                        <a:rPr sz="1100" dirty="0">
                          <a:latin typeface="Microsoft Sans Serif"/>
                          <a:cs typeface="Microsoft Sans Serif"/>
                        </a:rPr>
                        <a:t>*</a:t>
                      </a:r>
                      <a:r>
                        <a:rPr sz="1100" spc="-5" dirty="0">
                          <a:latin typeface="Microsoft Sans Serif"/>
                          <a:cs typeface="Microsoft Sans Serif"/>
                        </a:rPr>
                        <a:t>*</a:t>
                      </a:r>
                      <a:r>
                        <a:rPr sz="1100" dirty="0">
                          <a:latin typeface="Microsoft Sans Serif"/>
                          <a:cs typeface="Microsoft Sans Serif"/>
                        </a:rPr>
                        <a:t>*</a:t>
                      </a:r>
                      <a:endParaRPr sz="1100">
                        <a:latin typeface="Microsoft Sans Serif"/>
                        <a:cs typeface="Microsoft Sans Serif"/>
                      </a:endParaRPr>
                    </a:p>
                  </a:txBody>
                  <a:tcPr marL="0" marR="0" marT="3979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34"/>
                        </a:spcBef>
                      </a:pPr>
                      <a:r>
                        <a:rPr sz="1100" spc="5" dirty="0">
                          <a:latin typeface="Microsoft Sans Serif"/>
                          <a:cs typeface="Microsoft Sans Serif"/>
                        </a:rPr>
                        <a:t>36</a:t>
                      </a:r>
                      <a:endParaRPr sz="1100" dirty="0">
                        <a:latin typeface="Microsoft Sans Serif"/>
                        <a:cs typeface="Microsoft Sans Serif"/>
                      </a:endParaRPr>
                    </a:p>
                  </a:txBody>
                  <a:tcPr marL="0" marR="0" marT="39792"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34"/>
                        </a:spcBef>
                      </a:pPr>
                      <a:r>
                        <a:rPr sz="1100" spc="5" dirty="0">
                          <a:latin typeface="Microsoft Sans Serif"/>
                          <a:cs typeface="Microsoft Sans Serif"/>
                        </a:rPr>
                        <a:t>216</a:t>
                      </a:r>
                      <a:endParaRPr sz="1100">
                        <a:latin typeface="Microsoft Sans Serif"/>
                        <a:cs typeface="Microsoft Sans Serif"/>
                      </a:endParaRPr>
                    </a:p>
                  </a:txBody>
                  <a:tcPr marL="0" marR="0" marT="39792"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0"/>
                  </a:ext>
                </a:extLst>
              </a:tr>
              <a:tr h="292011">
                <a:tc>
                  <a:txBody>
                    <a:bodyPr/>
                    <a:lstStyle/>
                    <a:p>
                      <a:pPr marL="113664">
                        <a:lnSpc>
                          <a:spcPct val="100000"/>
                        </a:lnSpc>
                        <a:spcBef>
                          <a:spcPts val="235"/>
                        </a:spcBef>
                      </a:pPr>
                      <a:r>
                        <a:rPr sz="1100" spc="-20" dirty="0">
                          <a:latin typeface="Microsoft Sans Serif"/>
                          <a:cs typeface="Microsoft Sans Serif"/>
                        </a:rPr>
                        <a:t>PJOK</a:t>
                      </a:r>
                      <a:endParaRPr sz="1100">
                        <a:latin typeface="Microsoft Sans Serif"/>
                        <a:cs typeface="Microsoft Sans Serif"/>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35"/>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35"/>
                        </a:spcBef>
                      </a:pPr>
                      <a:r>
                        <a:rPr sz="1100" spc="5" dirty="0">
                          <a:latin typeface="Microsoft Sans Serif"/>
                          <a:cs typeface="Microsoft Sans Serif"/>
                        </a:rPr>
                        <a:t>36</a:t>
                      </a:r>
                      <a:endParaRPr sz="1100" dirty="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35"/>
                        </a:spcBef>
                      </a:pPr>
                      <a:r>
                        <a:rPr sz="1100" spc="5" dirty="0">
                          <a:latin typeface="Microsoft Sans Serif"/>
                          <a:cs typeface="Microsoft Sans Serif"/>
                        </a:rPr>
                        <a:t>144</a:t>
                      </a:r>
                      <a:endParaRPr sz="1100">
                        <a:latin typeface="Microsoft Sans Serif"/>
                        <a:cs typeface="Microsoft Sans Serif"/>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1"/>
                  </a:ext>
                </a:extLst>
              </a:tr>
              <a:tr h="1089631">
                <a:tc>
                  <a:txBody>
                    <a:bodyPr/>
                    <a:lstStyle/>
                    <a:p>
                      <a:pPr marL="113664">
                        <a:lnSpc>
                          <a:spcPct val="100000"/>
                        </a:lnSpc>
                        <a:spcBef>
                          <a:spcPts val="235"/>
                        </a:spcBef>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10" dirty="0">
                          <a:latin typeface="Microsoft Sans Serif"/>
                          <a:cs typeface="Microsoft Sans Serif"/>
                        </a:rPr>
                        <a:t>d</a:t>
                      </a:r>
                      <a:r>
                        <a:rPr sz="1100" dirty="0">
                          <a:latin typeface="Microsoft Sans Serif"/>
                          <a:cs typeface="Microsoft Sans Serif"/>
                        </a:rPr>
                        <a:t>an</a:t>
                      </a:r>
                      <a:r>
                        <a:rPr sz="1100" spc="-30" dirty="0">
                          <a:latin typeface="Microsoft Sans Serif"/>
                          <a:cs typeface="Microsoft Sans Serif"/>
                        </a:rPr>
                        <a:t> </a:t>
                      </a:r>
                      <a:r>
                        <a:rPr sz="1100" dirty="0">
                          <a:latin typeface="Microsoft Sans Serif"/>
                          <a:cs typeface="Microsoft Sans Serif"/>
                        </a:rPr>
                        <a:t>B</a:t>
                      </a:r>
                      <a:r>
                        <a:rPr sz="1100" spc="-10" dirty="0">
                          <a:latin typeface="Microsoft Sans Serif"/>
                          <a:cs typeface="Microsoft Sans Serif"/>
                        </a:rPr>
                        <a:t>ud</a:t>
                      </a:r>
                      <a:r>
                        <a:rPr sz="1100" dirty="0">
                          <a:latin typeface="Microsoft Sans Serif"/>
                          <a:cs typeface="Microsoft Sans Serif"/>
                        </a:rPr>
                        <a:t>a</a:t>
                      </a:r>
                      <a:r>
                        <a:rPr sz="1100" spc="-5" dirty="0">
                          <a:latin typeface="Microsoft Sans Serif"/>
                          <a:cs typeface="Microsoft Sans Serif"/>
                        </a:rPr>
                        <a:t>y</a:t>
                      </a:r>
                      <a:r>
                        <a:rPr sz="1100" dirty="0">
                          <a:latin typeface="Microsoft Sans Serif"/>
                          <a:cs typeface="Microsoft Sans Serif"/>
                        </a:rPr>
                        <a:t>a*</a:t>
                      </a:r>
                      <a:r>
                        <a:rPr sz="1100" spc="-5" dirty="0">
                          <a:latin typeface="Microsoft Sans Serif"/>
                          <a:cs typeface="Microsoft Sans Serif"/>
                        </a:rPr>
                        <a:t>*</a:t>
                      </a:r>
                      <a:r>
                        <a:rPr sz="1100" dirty="0">
                          <a:latin typeface="Microsoft Sans Serif"/>
                          <a:cs typeface="Microsoft Sans Serif"/>
                        </a:rPr>
                        <a:t>:</a:t>
                      </a:r>
                      <a:endParaRPr sz="1100">
                        <a:latin typeface="Microsoft Sans Serif"/>
                        <a:cs typeface="Microsoft Sans Serif"/>
                      </a:endParaRPr>
                    </a:p>
                    <a:p>
                      <a:pPr marL="701675" indent="-131445">
                        <a:lnSpc>
                          <a:spcPct val="100000"/>
                        </a:lnSpc>
                        <a:spcBef>
                          <a:spcPts val="85"/>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5" dirty="0">
                          <a:latin typeface="Microsoft Sans Serif"/>
                          <a:cs typeface="Microsoft Sans Serif"/>
                        </a:rPr>
                        <a:t>M</a:t>
                      </a:r>
                      <a:r>
                        <a:rPr sz="1100" spc="-10" dirty="0">
                          <a:latin typeface="Microsoft Sans Serif"/>
                          <a:cs typeface="Microsoft Sans Serif"/>
                        </a:rPr>
                        <a:t>u</a:t>
                      </a:r>
                      <a:r>
                        <a:rPr sz="1100" dirty="0">
                          <a:latin typeface="Microsoft Sans Serif"/>
                          <a:cs typeface="Microsoft Sans Serif"/>
                        </a:rPr>
                        <a:t>s</a:t>
                      </a:r>
                      <a:r>
                        <a:rPr sz="1100" spc="10" dirty="0">
                          <a:latin typeface="Microsoft Sans Serif"/>
                          <a:cs typeface="Microsoft Sans Serif"/>
                        </a:rPr>
                        <a:t>i</a:t>
                      </a:r>
                      <a:r>
                        <a:rPr sz="1100" dirty="0">
                          <a:latin typeface="Microsoft Sans Serif"/>
                          <a:cs typeface="Microsoft Sans Serif"/>
                        </a:rPr>
                        <a:t>k</a:t>
                      </a:r>
                      <a:endParaRPr sz="1100">
                        <a:latin typeface="Microsoft Sans Serif"/>
                        <a:cs typeface="Microsoft Sans Serif"/>
                      </a:endParaRPr>
                    </a:p>
                    <a:p>
                      <a:pPr marL="701675" indent="-131445">
                        <a:lnSpc>
                          <a:spcPct val="100000"/>
                        </a:lnSpc>
                        <a:spcBef>
                          <a:spcPts val="70"/>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dirty="0">
                          <a:latin typeface="Microsoft Sans Serif"/>
                          <a:cs typeface="Microsoft Sans Serif"/>
                        </a:rPr>
                        <a:t>R</a:t>
                      </a:r>
                      <a:r>
                        <a:rPr sz="1100" spc="-10" dirty="0">
                          <a:latin typeface="Microsoft Sans Serif"/>
                          <a:cs typeface="Microsoft Sans Serif"/>
                        </a:rPr>
                        <a:t>up</a:t>
                      </a:r>
                      <a:r>
                        <a:rPr sz="1100" dirty="0">
                          <a:latin typeface="Microsoft Sans Serif"/>
                          <a:cs typeface="Microsoft Sans Serif"/>
                        </a:rPr>
                        <a:t>a</a:t>
                      </a:r>
                      <a:endParaRPr sz="1100">
                        <a:latin typeface="Microsoft Sans Serif"/>
                        <a:cs typeface="Microsoft Sans Serif"/>
                      </a:endParaRPr>
                    </a:p>
                    <a:p>
                      <a:pPr marL="701675" indent="-131445">
                        <a:lnSpc>
                          <a:spcPct val="100000"/>
                        </a:lnSpc>
                        <a:spcBef>
                          <a:spcPts val="60"/>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10" dirty="0">
                          <a:latin typeface="Microsoft Sans Serif"/>
                          <a:cs typeface="Microsoft Sans Serif"/>
                        </a:rPr>
                        <a:t>T</a:t>
                      </a:r>
                      <a:r>
                        <a:rPr sz="1100" spc="-10" dirty="0">
                          <a:latin typeface="Microsoft Sans Serif"/>
                          <a:cs typeface="Microsoft Sans Serif"/>
                        </a:rPr>
                        <a:t>e</a:t>
                      </a:r>
                      <a:r>
                        <a:rPr sz="1100" dirty="0">
                          <a:latin typeface="Microsoft Sans Serif"/>
                          <a:cs typeface="Microsoft Sans Serif"/>
                        </a:rPr>
                        <a:t>at</a:t>
                      </a:r>
                      <a:r>
                        <a:rPr sz="1100" spc="-5" dirty="0">
                          <a:latin typeface="Microsoft Sans Serif"/>
                          <a:cs typeface="Microsoft Sans Serif"/>
                        </a:rPr>
                        <a:t>e</a:t>
                      </a:r>
                      <a:r>
                        <a:rPr sz="1100" dirty="0">
                          <a:latin typeface="Microsoft Sans Serif"/>
                          <a:cs typeface="Microsoft Sans Serif"/>
                        </a:rPr>
                        <a:t>r</a:t>
                      </a:r>
                      <a:endParaRPr sz="1100">
                        <a:latin typeface="Microsoft Sans Serif"/>
                        <a:cs typeface="Microsoft Sans Serif"/>
                      </a:endParaRPr>
                    </a:p>
                    <a:p>
                      <a:pPr marL="701675" indent="-131445">
                        <a:lnSpc>
                          <a:spcPct val="100000"/>
                        </a:lnSpc>
                        <a:spcBef>
                          <a:spcPts val="75"/>
                        </a:spcBef>
                        <a:buChar char="o"/>
                        <a:tabLst>
                          <a:tab pos="702310" algn="l"/>
                        </a:tabLst>
                      </a:pPr>
                      <a:r>
                        <a:rPr sz="1100" dirty="0">
                          <a:latin typeface="Microsoft Sans Serif"/>
                          <a:cs typeface="Microsoft Sans Serif"/>
                        </a:rPr>
                        <a:t>S</a:t>
                      </a:r>
                      <a:r>
                        <a:rPr sz="1100" spc="-10" dirty="0">
                          <a:latin typeface="Microsoft Sans Serif"/>
                          <a:cs typeface="Microsoft Sans Serif"/>
                        </a:rPr>
                        <a:t>en</a:t>
                      </a:r>
                      <a:r>
                        <a:rPr sz="1100" dirty="0">
                          <a:latin typeface="Microsoft Sans Serif"/>
                          <a:cs typeface="Microsoft Sans Serif"/>
                        </a:rPr>
                        <a:t>i</a:t>
                      </a:r>
                      <a:r>
                        <a:rPr sz="1100" spc="-20" dirty="0">
                          <a:latin typeface="Microsoft Sans Serif"/>
                          <a:cs typeface="Microsoft Sans Serif"/>
                        </a:rPr>
                        <a:t> </a:t>
                      </a:r>
                      <a:r>
                        <a:rPr sz="1100" spc="10" dirty="0">
                          <a:latin typeface="Microsoft Sans Serif"/>
                          <a:cs typeface="Microsoft Sans Serif"/>
                        </a:rPr>
                        <a:t>T</a:t>
                      </a:r>
                      <a:r>
                        <a:rPr sz="1100" dirty="0">
                          <a:latin typeface="Microsoft Sans Serif"/>
                          <a:cs typeface="Microsoft Sans Serif"/>
                        </a:rPr>
                        <a:t>ari</a:t>
                      </a:r>
                      <a:endParaRPr sz="1100">
                        <a:latin typeface="Microsoft Sans Serif"/>
                        <a:cs typeface="Microsoft Sans Serif"/>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35"/>
                        </a:spcBef>
                      </a:pPr>
                      <a:r>
                        <a:rPr sz="1100" dirty="0">
                          <a:latin typeface="Microsoft Sans Serif"/>
                          <a:cs typeface="Microsoft Sans Serif"/>
                        </a:rPr>
                        <a:t>108</a:t>
                      </a:r>
                      <a:r>
                        <a:rPr sz="1100" spc="-45" dirty="0">
                          <a:latin typeface="Microsoft Sans Serif"/>
                          <a:cs typeface="Microsoft Sans Serif"/>
                        </a:rPr>
                        <a:t> </a:t>
                      </a:r>
                      <a:r>
                        <a:rPr sz="1100" dirty="0">
                          <a:latin typeface="Microsoft Sans Serif"/>
                          <a:cs typeface="Microsoft Sans Serif"/>
                        </a:rPr>
                        <a:t>(3)</a:t>
                      </a:r>
                      <a:endParaRPr sz="110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81025">
                        <a:lnSpc>
                          <a:spcPct val="100000"/>
                        </a:lnSpc>
                        <a:spcBef>
                          <a:spcPts val="235"/>
                        </a:spcBef>
                      </a:pPr>
                      <a:r>
                        <a:rPr sz="1100" spc="5" dirty="0">
                          <a:latin typeface="Microsoft Sans Serif"/>
                          <a:cs typeface="Microsoft Sans Serif"/>
                        </a:rPr>
                        <a:t>36</a:t>
                      </a:r>
                      <a:endParaRPr sz="1100" dirty="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48945" algn="r">
                        <a:lnSpc>
                          <a:spcPct val="100000"/>
                        </a:lnSpc>
                        <a:spcBef>
                          <a:spcPts val="235"/>
                        </a:spcBef>
                      </a:pPr>
                      <a:r>
                        <a:rPr sz="1100" spc="5" dirty="0">
                          <a:latin typeface="Microsoft Sans Serif"/>
                          <a:cs typeface="Microsoft Sans Serif"/>
                        </a:rPr>
                        <a:t>144</a:t>
                      </a:r>
                      <a:endParaRPr sz="1100">
                        <a:latin typeface="Microsoft Sans Serif"/>
                        <a:cs typeface="Microsoft Sans Serif"/>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2"/>
                  </a:ext>
                </a:extLst>
              </a:tr>
              <a:tr h="292011">
                <a:tc>
                  <a:txBody>
                    <a:bodyPr/>
                    <a:lstStyle/>
                    <a:p>
                      <a:pPr marL="113664">
                        <a:lnSpc>
                          <a:spcPct val="100000"/>
                        </a:lnSpc>
                        <a:spcBef>
                          <a:spcPts val="235"/>
                        </a:spcBef>
                      </a:pPr>
                      <a:r>
                        <a:rPr sz="1100" i="1" spc="-5" dirty="0">
                          <a:latin typeface="Arial"/>
                          <a:cs typeface="Arial"/>
                        </a:rPr>
                        <a:t>B</a:t>
                      </a:r>
                      <a:r>
                        <a:rPr sz="1100" i="1" spc="-10" dirty="0">
                          <a:latin typeface="Arial"/>
                          <a:cs typeface="Arial"/>
                        </a:rPr>
                        <a:t>a</a:t>
                      </a:r>
                      <a:r>
                        <a:rPr sz="1100" i="1" dirty="0">
                          <a:latin typeface="Arial"/>
                          <a:cs typeface="Arial"/>
                        </a:rPr>
                        <a:t>h</a:t>
                      </a:r>
                      <a:r>
                        <a:rPr sz="1100" i="1" spc="-5" dirty="0">
                          <a:latin typeface="Arial"/>
                          <a:cs typeface="Arial"/>
                        </a:rPr>
                        <a:t>a</a:t>
                      </a:r>
                      <a:r>
                        <a:rPr sz="1100" i="1" dirty="0">
                          <a:latin typeface="Arial"/>
                          <a:cs typeface="Arial"/>
                        </a:rPr>
                        <a:t>sa</a:t>
                      </a:r>
                      <a:r>
                        <a:rPr sz="1100" i="1" spc="-40" dirty="0">
                          <a:latin typeface="Arial"/>
                          <a:cs typeface="Arial"/>
                        </a:rPr>
                        <a:t> </a:t>
                      </a:r>
                      <a:r>
                        <a:rPr sz="1100" i="1" dirty="0">
                          <a:latin typeface="Arial"/>
                          <a:cs typeface="Arial"/>
                        </a:rPr>
                        <a:t>Inggris</a:t>
                      </a:r>
                      <a:r>
                        <a:rPr sz="1100" i="1" spc="-10" dirty="0">
                          <a:latin typeface="Arial"/>
                          <a:cs typeface="Arial"/>
                        </a:rPr>
                        <a:t>**</a:t>
                      </a:r>
                      <a:r>
                        <a:rPr sz="1100" i="1" dirty="0">
                          <a:latin typeface="Arial"/>
                          <a:cs typeface="Arial"/>
                        </a:rPr>
                        <a:t>*</a:t>
                      </a:r>
                      <a:endParaRPr sz="1100">
                        <a:latin typeface="Arial"/>
                        <a:cs typeface="Arial"/>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6995" algn="ctr">
                        <a:lnSpc>
                          <a:spcPct val="100000"/>
                        </a:lnSpc>
                        <a:spcBef>
                          <a:spcPts val="235"/>
                        </a:spcBef>
                      </a:pPr>
                      <a:r>
                        <a:rPr sz="1100" i="1" dirty="0">
                          <a:latin typeface="Arial"/>
                          <a:cs typeface="Arial"/>
                        </a:rPr>
                        <a:t>72</a:t>
                      </a:r>
                      <a:r>
                        <a:rPr sz="1100" i="1" spc="-45" dirty="0">
                          <a:latin typeface="Arial"/>
                          <a:cs typeface="Arial"/>
                        </a:rPr>
                        <a:t> </a:t>
                      </a:r>
                      <a:r>
                        <a:rPr sz="1100" i="1" spc="-5" dirty="0">
                          <a:latin typeface="Arial"/>
                          <a:cs typeface="Arial"/>
                        </a:rPr>
                        <a:t>(</a:t>
                      </a:r>
                      <a:r>
                        <a:rPr sz="1100" i="1" dirty="0">
                          <a:latin typeface="Arial"/>
                          <a:cs typeface="Arial"/>
                        </a:rPr>
                        <a:t>2)</a:t>
                      </a:r>
                      <a:endParaRPr sz="1100">
                        <a:latin typeface="Arial"/>
                        <a:cs typeface="Arial"/>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9535" algn="ctr">
                        <a:lnSpc>
                          <a:spcPct val="100000"/>
                        </a:lnSpc>
                        <a:spcBef>
                          <a:spcPts val="235"/>
                        </a:spcBef>
                      </a:pPr>
                      <a:r>
                        <a:rPr sz="1100" i="1" dirty="0">
                          <a:latin typeface="Arial"/>
                          <a:cs typeface="Arial"/>
                        </a:rPr>
                        <a:t>-</a:t>
                      </a:r>
                      <a:endParaRPr sz="1100" dirty="0">
                        <a:latin typeface="Arial"/>
                        <a:cs typeface="Arial"/>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78155" algn="r">
                        <a:lnSpc>
                          <a:spcPct val="100000"/>
                        </a:lnSpc>
                        <a:spcBef>
                          <a:spcPts val="235"/>
                        </a:spcBef>
                      </a:pPr>
                      <a:r>
                        <a:rPr sz="1100" i="1" spc="5" dirty="0">
                          <a:latin typeface="Arial"/>
                          <a:cs typeface="Arial"/>
                        </a:rPr>
                        <a:t>72</a:t>
                      </a:r>
                      <a:endParaRPr sz="1100">
                        <a:latin typeface="Arial"/>
                        <a:cs typeface="Arial"/>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3"/>
                  </a:ext>
                </a:extLst>
              </a:tr>
              <a:tr h="292013">
                <a:tc>
                  <a:txBody>
                    <a:bodyPr/>
                    <a:lstStyle/>
                    <a:p>
                      <a:pPr marL="113664">
                        <a:lnSpc>
                          <a:spcPct val="100000"/>
                        </a:lnSpc>
                        <a:spcBef>
                          <a:spcPts val="235"/>
                        </a:spcBef>
                      </a:pPr>
                      <a:r>
                        <a:rPr sz="1100" i="1" dirty="0">
                          <a:latin typeface="Arial"/>
                          <a:cs typeface="Arial"/>
                        </a:rPr>
                        <a:t>Mu</a:t>
                      </a:r>
                      <a:r>
                        <a:rPr sz="1100" i="1" spc="-5" dirty="0">
                          <a:latin typeface="Arial"/>
                          <a:cs typeface="Arial"/>
                        </a:rPr>
                        <a:t>a</a:t>
                      </a:r>
                      <a:r>
                        <a:rPr sz="1100" i="1" dirty="0">
                          <a:latin typeface="Arial"/>
                          <a:cs typeface="Arial"/>
                        </a:rPr>
                        <a:t>t</a:t>
                      </a:r>
                      <a:r>
                        <a:rPr sz="1100" i="1" spc="-10" dirty="0">
                          <a:latin typeface="Arial"/>
                          <a:cs typeface="Arial"/>
                        </a:rPr>
                        <a:t>a</a:t>
                      </a:r>
                      <a:r>
                        <a:rPr sz="1100" i="1" dirty="0">
                          <a:latin typeface="Arial"/>
                          <a:cs typeface="Arial"/>
                        </a:rPr>
                        <a:t>n</a:t>
                      </a:r>
                      <a:r>
                        <a:rPr sz="1100" i="1" spc="-45" dirty="0">
                          <a:latin typeface="Arial"/>
                          <a:cs typeface="Arial"/>
                        </a:rPr>
                        <a:t> </a:t>
                      </a:r>
                      <a:r>
                        <a:rPr sz="1100" i="1" dirty="0">
                          <a:latin typeface="Arial"/>
                          <a:cs typeface="Arial"/>
                        </a:rPr>
                        <a:t>Lok</a:t>
                      </a:r>
                      <a:r>
                        <a:rPr sz="1100" i="1" spc="-10" dirty="0">
                          <a:latin typeface="Arial"/>
                          <a:cs typeface="Arial"/>
                        </a:rPr>
                        <a:t>al**</a:t>
                      </a:r>
                      <a:r>
                        <a:rPr sz="1100" i="1" dirty="0">
                          <a:latin typeface="Arial"/>
                          <a:cs typeface="Arial"/>
                        </a:rPr>
                        <a:t>*</a:t>
                      </a:r>
                      <a:endParaRPr sz="1100">
                        <a:latin typeface="Arial"/>
                        <a:cs typeface="Arial"/>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6995" algn="ctr">
                        <a:lnSpc>
                          <a:spcPct val="100000"/>
                        </a:lnSpc>
                        <a:spcBef>
                          <a:spcPts val="235"/>
                        </a:spcBef>
                      </a:pPr>
                      <a:r>
                        <a:rPr sz="1100" i="1" dirty="0">
                          <a:latin typeface="Arial"/>
                          <a:cs typeface="Arial"/>
                        </a:rPr>
                        <a:t>72</a:t>
                      </a:r>
                      <a:r>
                        <a:rPr sz="1100" i="1" spc="-45" dirty="0">
                          <a:latin typeface="Arial"/>
                          <a:cs typeface="Arial"/>
                        </a:rPr>
                        <a:t> </a:t>
                      </a:r>
                      <a:r>
                        <a:rPr sz="1100" i="1" spc="-5" dirty="0">
                          <a:latin typeface="Arial"/>
                          <a:cs typeface="Arial"/>
                        </a:rPr>
                        <a:t>(</a:t>
                      </a:r>
                      <a:r>
                        <a:rPr sz="1100" i="1" dirty="0">
                          <a:latin typeface="Arial"/>
                          <a:cs typeface="Arial"/>
                        </a:rPr>
                        <a:t>2)</a:t>
                      </a:r>
                      <a:endParaRPr sz="1100">
                        <a:latin typeface="Arial"/>
                        <a:cs typeface="Arial"/>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a:lnSpc>
                          <a:spcPct val="100000"/>
                        </a:lnSpc>
                      </a:pPr>
                      <a:endParaRPr sz="1100" dirty="0">
                        <a:latin typeface="Times New Roman"/>
                        <a:cs typeface="Times New Roman"/>
                      </a:endParaRPr>
                    </a:p>
                  </a:txBody>
                  <a:tcPr marL="0" marR="0" marT="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R="478155" algn="r">
                        <a:lnSpc>
                          <a:spcPct val="100000"/>
                        </a:lnSpc>
                        <a:spcBef>
                          <a:spcPts val="235"/>
                        </a:spcBef>
                      </a:pPr>
                      <a:r>
                        <a:rPr sz="1100" i="1" spc="5" dirty="0">
                          <a:latin typeface="Arial"/>
                          <a:cs typeface="Arial"/>
                        </a:rPr>
                        <a:t>72</a:t>
                      </a:r>
                      <a:endParaRPr sz="1100">
                        <a:latin typeface="Arial"/>
                        <a:cs typeface="Arial"/>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4"/>
                  </a:ext>
                </a:extLst>
              </a:tr>
              <a:tr h="292013">
                <a:tc>
                  <a:txBody>
                    <a:bodyPr/>
                    <a:lstStyle/>
                    <a:p>
                      <a:pPr marR="17145" algn="r">
                        <a:lnSpc>
                          <a:spcPct val="100000"/>
                        </a:lnSpc>
                        <a:spcBef>
                          <a:spcPts val="235"/>
                        </a:spcBef>
                      </a:pPr>
                      <a:r>
                        <a:rPr sz="1100" spc="35" dirty="0">
                          <a:latin typeface="Microsoft Sans Serif"/>
                          <a:cs typeface="Microsoft Sans Serif"/>
                        </a:rPr>
                        <a:t>Total****:</a:t>
                      </a:r>
                      <a:endParaRPr sz="1100">
                        <a:latin typeface="Microsoft Sans Serif"/>
                        <a:cs typeface="Microsoft Sans Serif"/>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L="87630" algn="ctr">
                        <a:lnSpc>
                          <a:spcPct val="100000"/>
                        </a:lnSpc>
                        <a:spcBef>
                          <a:spcPts val="235"/>
                        </a:spcBef>
                      </a:pPr>
                      <a:r>
                        <a:rPr sz="1100" dirty="0">
                          <a:latin typeface="Microsoft Sans Serif"/>
                          <a:cs typeface="Microsoft Sans Serif"/>
                        </a:rPr>
                        <a:t>900</a:t>
                      </a:r>
                      <a:r>
                        <a:rPr sz="1100" spc="-45" dirty="0">
                          <a:latin typeface="Microsoft Sans Serif"/>
                          <a:cs typeface="Microsoft Sans Serif"/>
                        </a:rPr>
                        <a:t> </a:t>
                      </a:r>
                      <a:r>
                        <a:rPr sz="1100" dirty="0">
                          <a:latin typeface="Microsoft Sans Serif"/>
                          <a:cs typeface="Microsoft Sans Serif"/>
                        </a:rPr>
                        <a:t>(25)</a:t>
                      </a:r>
                      <a:endParaRPr sz="110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L="552450">
                        <a:lnSpc>
                          <a:spcPct val="100000"/>
                        </a:lnSpc>
                        <a:spcBef>
                          <a:spcPts val="235"/>
                        </a:spcBef>
                      </a:pPr>
                      <a:r>
                        <a:rPr sz="1100" spc="5" dirty="0">
                          <a:latin typeface="Microsoft Sans Serif"/>
                          <a:cs typeface="Microsoft Sans Serif"/>
                        </a:rPr>
                        <a:t>252</a:t>
                      </a:r>
                      <a:endParaRPr sz="1100" dirty="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R="420370" algn="r">
                        <a:lnSpc>
                          <a:spcPct val="100000"/>
                        </a:lnSpc>
                        <a:spcBef>
                          <a:spcPts val="235"/>
                        </a:spcBef>
                      </a:pPr>
                      <a:r>
                        <a:rPr sz="1100" spc="5" dirty="0">
                          <a:latin typeface="Microsoft Sans Serif"/>
                          <a:cs typeface="Microsoft Sans Serif"/>
                        </a:rPr>
                        <a:t>1152</a:t>
                      </a:r>
                      <a:endParaRPr sz="1100" dirty="0">
                        <a:latin typeface="Microsoft Sans Serif"/>
                        <a:cs typeface="Microsoft Sans Serif"/>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FBE4CD"/>
                    </a:solidFill>
                  </a:tcPr>
                </a:tc>
                <a:extLst>
                  <a:ext uri="{0D108BD9-81ED-4DB2-BD59-A6C34878D82A}">
                    <a16:rowId xmlns:a16="http://schemas.microsoft.com/office/drawing/2014/main" val="10015"/>
                  </a:ext>
                </a:extLst>
              </a:tr>
            </a:tbl>
          </a:graphicData>
        </a:graphic>
      </p:graphicFrame>
      <p:sp>
        <p:nvSpPr>
          <p:cNvPr id="12" name="object 12"/>
          <p:cNvSpPr txBox="1"/>
          <p:nvPr/>
        </p:nvSpPr>
        <p:spPr>
          <a:xfrm>
            <a:off x="9160256" y="1048177"/>
            <a:ext cx="2910974" cy="5534358"/>
          </a:xfrm>
          <a:prstGeom prst="rect">
            <a:avLst/>
          </a:prstGeom>
          <a:solidFill>
            <a:srgbClr val="EEEEEE"/>
          </a:solidFill>
        </p:spPr>
        <p:txBody>
          <a:bodyPr vert="horz" wrap="square" lIns="0" tIns="99907" rIns="0" bIns="0" rtlCol="0">
            <a:spAutoFit/>
          </a:bodyPr>
          <a:lstStyle/>
          <a:p>
            <a:pPr marL="123610" marR="242141">
              <a:lnSpc>
                <a:spcPct val="115100"/>
              </a:lnSpc>
              <a:spcBef>
                <a:spcPts val="787"/>
              </a:spcBef>
            </a:pPr>
            <a:r>
              <a:rPr sz="1400" i="1" spc="93" dirty="0">
                <a:solidFill>
                  <a:srgbClr val="202020"/>
                </a:solidFill>
                <a:latin typeface="Arial"/>
                <a:cs typeface="Arial"/>
              </a:rPr>
              <a:t>*</a:t>
            </a:r>
            <a:r>
              <a:rPr sz="1400" i="1" spc="-53" dirty="0">
                <a:solidFill>
                  <a:srgbClr val="202020"/>
                </a:solidFill>
                <a:latin typeface="Arial"/>
                <a:cs typeface="Arial"/>
              </a:rPr>
              <a:t> </a:t>
            </a:r>
            <a:r>
              <a:rPr sz="1400" i="1" spc="-7" dirty="0">
                <a:solidFill>
                  <a:srgbClr val="202020"/>
                </a:solidFill>
                <a:latin typeface="Arial"/>
                <a:cs typeface="Arial"/>
              </a:rPr>
              <a:t>D</a:t>
            </a:r>
            <a:r>
              <a:rPr sz="1400" i="1" dirty="0">
                <a:solidFill>
                  <a:srgbClr val="202020"/>
                </a:solidFill>
                <a:latin typeface="Arial"/>
                <a:cs typeface="Arial"/>
              </a:rPr>
              <a:t>i</a:t>
            </a:r>
            <a:r>
              <a:rPr sz="1400" i="1" spc="27" dirty="0">
                <a:solidFill>
                  <a:srgbClr val="202020"/>
                </a:solidFill>
                <a:latin typeface="Arial"/>
                <a:cs typeface="Arial"/>
              </a:rPr>
              <a:t>i</a:t>
            </a:r>
            <a:r>
              <a:rPr sz="1400" i="1" spc="40" dirty="0">
                <a:solidFill>
                  <a:srgbClr val="202020"/>
                </a:solidFill>
                <a:latin typeface="Arial"/>
                <a:cs typeface="Arial"/>
              </a:rPr>
              <a:t>kuti</a:t>
            </a:r>
            <a:r>
              <a:rPr sz="1400" i="1" spc="-47" dirty="0">
                <a:solidFill>
                  <a:srgbClr val="202020"/>
                </a:solidFill>
                <a:latin typeface="Arial"/>
                <a:cs typeface="Arial"/>
              </a:rPr>
              <a:t> </a:t>
            </a:r>
            <a:r>
              <a:rPr sz="1400" i="1" spc="-7" dirty="0">
                <a:solidFill>
                  <a:srgbClr val="202020"/>
                </a:solidFill>
                <a:latin typeface="Arial"/>
                <a:cs typeface="Arial"/>
              </a:rPr>
              <a:t>o</a:t>
            </a:r>
            <a:r>
              <a:rPr sz="1400" i="1" spc="60" dirty="0">
                <a:solidFill>
                  <a:srgbClr val="202020"/>
                </a:solidFill>
                <a:latin typeface="Arial"/>
                <a:cs typeface="Arial"/>
              </a:rPr>
              <a:t>l</a:t>
            </a:r>
            <a:r>
              <a:rPr sz="1400" i="1" spc="-27" dirty="0">
                <a:solidFill>
                  <a:srgbClr val="202020"/>
                </a:solidFill>
                <a:latin typeface="Arial"/>
                <a:cs typeface="Arial"/>
              </a:rPr>
              <a:t>eh</a:t>
            </a:r>
            <a:r>
              <a:rPr sz="1400" i="1" spc="-67" dirty="0">
                <a:solidFill>
                  <a:srgbClr val="202020"/>
                </a:solidFill>
                <a:latin typeface="Arial"/>
                <a:cs typeface="Arial"/>
              </a:rPr>
              <a:t> </a:t>
            </a:r>
            <a:r>
              <a:rPr sz="1400" i="1" spc="-60" dirty="0">
                <a:solidFill>
                  <a:srgbClr val="202020"/>
                </a:solidFill>
                <a:latin typeface="Arial"/>
                <a:cs typeface="Arial"/>
              </a:rPr>
              <a:t>pes</a:t>
            </a:r>
            <a:r>
              <a:rPr sz="1400" i="1" dirty="0">
                <a:solidFill>
                  <a:srgbClr val="202020"/>
                </a:solidFill>
                <a:latin typeface="Arial"/>
                <a:cs typeface="Arial"/>
              </a:rPr>
              <a:t>er</a:t>
            </a:r>
            <a:r>
              <a:rPr sz="1400" i="1" spc="53" dirty="0">
                <a:solidFill>
                  <a:srgbClr val="202020"/>
                </a:solidFill>
                <a:latin typeface="Arial"/>
                <a:cs typeface="Arial"/>
              </a:rPr>
              <a:t>ta</a:t>
            </a:r>
            <a:r>
              <a:rPr sz="1400" i="1" spc="-67" dirty="0">
                <a:solidFill>
                  <a:srgbClr val="202020"/>
                </a:solidFill>
                <a:latin typeface="Arial"/>
                <a:cs typeface="Arial"/>
              </a:rPr>
              <a:t> </a:t>
            </a:r>
            <a:r>
              <a:rPr sz="1400" i="1" spc="7" dirty="0">
                <a:solidFill>
                  <a:srgbClr val="202020"/>
                </a:solidFill>
                <a:latin typeface="Arial"/>
                <a:cs typeface="Arial"/>
              </a:rPr>
              <a:t>didi</a:t>
            </a:r>
            <a:r>
              <a:rPr sz="1400" i="1" spc="20" dirty="0">
                <a:solidFill>
                  <a:srgbClr val="202020"/>
                </a:solidFill>
                <a:latin typeface="Arial"/>
                <a:cs typeface="Arial"/>
              </a:rPr>
              <a:t>k</a:t>
            </a:r>
            <a:r>
              <a:rPr sz="1400" i="1" spc="-80" dirty="0">
                <a:solidFill>
                  <a:srgbClr val="202020"/>
                </a:solidFill>
                <a:latin typeface="Arial"/>
                <a:cs typeface="Arial"/>
              </a:rPr>
              <a:t> se</a:t>
            </a:r>
            <a:r>
              <a:rPr sz="1400" i="1" spc="-27" dirty="0">
                <a:solidFill>
                  <a:srgbClr val="202020"/>
                </a:solidFill>
                <a:latin typeface="Arial"/>
                <a:cs typeface="Arial"/>
              </a:rPr>
              <a:t>suai  </a:t>
            </a:r>
            <a:r>
              <a:rPr sz="1400" i="1" spc="-20" dirty="0">
                <a:solidFill>
                  <a:srgbClr val="202020"/>
                </a:solidFill>
                <a:latin typeface="Arial"/>
                <a:cs typeface="Arial"/>
              </a:rPr>
              <a:t>den</a:t>
            </a:r>
            <a:r>
              <a:rPr sz="1400" i="1" spc="-33" dirty="0">
                <a:solidFill>
                  <a:srgbClr val="202020"/>
                </a:solidFill>
                <a:latin typeface="Arial"/>
                <a:cs typeface="Arial"/>
              </a:rPr>
              <a:t>g</a:t>
            </a:r>
            <a:r>
              <a:rPr sz="1400" i="1" spc="-13" dirty="0">
                <a:solidFill>
                  <a:srgbClr val="202020"/>
                </a:solidFill>
                <a:latin typeface="Arial"/>
                <a:cs typeface="Arial"/>
              </a:rPr>
              <a:t>an</a:t>
            </a:r>
            <a:r>
              <a:rPr sz="1400" i="1" spc="-53" dirty="0">
                <a:solidFill>
                  <a:srgbClr val="202020"/>
                </a:solidFill>
                <a:latin typeface="Arial"/>
                <a:cs typeface="Arial"/>
              </a:rPr>
              <a:t> </a:t>
            </a:r>
            <a:r>
              <a:rPr sz="1400" i="1" spc="-13" dirty="0">
                <a:solidFill>
                  <a:srgbClr val="202020"/>
                </a:solidFill>
                <a:latin typeface="Arial"/>
                <a:cs typeface="Arial"/>
              </a:rPr>
              <a:t>agama</a:t>
            </a:r>
            <a:r>
              <a:rPr sz="1400" i="1" spc="20" dirty="0">
                <a:solidFill>
                  <a:srgbClr val="202020"/>
                </a:solidFill>
                <a:latin typeface="Arial"/>
                <a:cs typeface="Arial"/>
              </a:rPr>
              <a:t>/kep</a:t>
            </a:r>
            <a:r>
              <a:rPr sz="1400" i="1" dirty="0">
                <a:solidFill>
                  <a:srgbClr val="202020"/>
                </a:solidFill>
                <a:latin typeface="Arial"/>
                <a:cs typeface="Arial"/>
              </a:rPr>
              <a:t>er</a:t>
            </a:r>
            <a:r>
              <a:rPr sz="1400" i="1" spc="-40" dirty="0">
                <a:solidFill>
                  <a:srgbClr val="202020"/>
                </a:solidFill>
                <a:latin typeface="Arial"/>
                <a:cs typeface="Arial"/>
              </a:rPr>
              <a:t>ca</a:t>
            </a:r>
            <a:r>
              <a:rPr sz="1400" i="1" spc="-27" dirty="0">
                <a:solidFill>
                  <a:srgbClr val="202020"/>
                </a:solidFill>
                <a:latin typeface="Arial"/>
                <a:cs typeface="Arial"/>
              </a:rPr>
              <a:t>ya</a:t>
            </a:r>
            <a:r>
              <a:rPr sz="1400" i="1" spc="-13" dirty="0">
                <a:solidFill>
                  <a:srgbClr val="202020"/>
                </a:solidFill>
                <a:latin typeface="Arial"/>
                <a:cs typeface="Arial"/>
              </a:rPr>
              <a:t>an  </a:t>
            </a:r>
            <a:r>
              <a:rPr sz="1400" i="1" spc="-27" dirty="0">
                <a:solidFill>
                  <a:srgbClr val="202020"/>
                </a:solidFill>
                <a:latin typeface="Arial"/>
                <a:cs typeface="Arial"/>
              </a:rPr>
              <a:t>masing-masing.</a:t>
            </a:r>
            <a:endParaRPr sz="1400" dirty="0">
              <a:latin typeface="Arial"/>
              <a:cs typeface="Arial"/>
            </a:endParaRPr>
          </a:p>
          <a:p>
            <a:pPr>
              <a:spcBef>
                <a:spcPts val="47"/>
              </a:spcBef>
            </a:pPr>
            <a:endParaRPr sz="1600" dirty="0">
              <a:latin typeface="Arial"/>
              <a:cs typeface="Arial"/>
            </a:endParaRPr>
          </a:p>
          <a:p>
            <a:pPr marL="123610" marR="111757">
              <a:lnSpc>
                <a:spcPct val="114999"/>
              </a:lnSpc>
            </a:pPr>
            <a:r>
              <a:rPr sz="1400" i="1" spc="87" dirty="0">
                <a:solidFill>
                  <a:srgbClr val="202020"/>
                </a:solidFill>
                <a:latin typeface="Arial"/>
                <a:cs typeface="Arial"/>
              </a:rPr>
              <a:t>*</a:t>
            </a:r>
            <a:r>
              <a:rPr sz="1400" i="1" spc="93" dirty="0">
                <a:solidFill>
                  <a:srgbClr val="202020"/>
                </a:solidFill>
                <a:latin typeface="Arial"/>
                <a:cs typeface="Arial"/>
              </a:rPr>
              <a:t>*</a:t>
            </a:r>
            <a:r>
              <a:rPr sz="1400" i="1" spc="-40" dirty="0">
                <a:solidFill>
                  <a:srgbClr val="202020"/>
                </a:solidFill>
                <a:latin typeface="Arial"/>
                <a:cs typeface="Arial"/>
              </a:rPr>
              <a:t> </a:t>
            </a:r>
            <a:r>
              <a:rPr sz="1400" i="1" spc="-100" dirty="0">
                <a:solidFill>
                  <a:srgbClr val="202020"/>
                </a:solidFill>
                <a:latin typeface="Arial"/>
                <a:cs typeface="Arial"/>
              </a:rPr>
              <a:t>Sa</a:t>
            </a:r>
            <a:r>
              <a:rPr sz="1400" i="1" spc="40" dirty="0">
                <a:solidFill>
                  <a:srgbClr val="202020"/>
                </a:solidFill>
                <a:latin typeface="Arial"/>
                <a:cs typeface="Arial"/>
              </a:rPr>
              <a:t>t</a:t>
            </a:r>
            <a:r>
              <a:rPr sz="1400" i="1" spc="67" dirty="0">
                <a:solidFill>
                  <a:srgbClr val="202020"/>
                </a:solidFill>
                <a:latin typeface="Arial"/>
                <a:cs typeface="Arial"/>
              </a:rPr>
              <a:t>u</a:t>
            </a:r>
            <a:r>
              <a:rPr sz="1400" i="1" spc="-13" dirty="0">
                <a:solidFill>
                  <a:srgbClr val="202020"/>
                </a:solidFill>
                <a:latin typeface="Arial"/>
                <a:cs typeface="Arial"/>
              </a:rPr>
              <a:t>an</a:t>
            </a:r>
            <a:r>
              <a:rPr sz="1400" i="1" spc="-53" dirty="0">
                <a:solidFill>
                  <a:srgbClr val="202020"/>
                </a:solidFill>
                <a:latin typeface="Arial"/>
                <a:cs typeface="Arial"/>
              </a:rPr>
              <a:t> </a:t>
            </a:r>
            <a:r>
              <a:rPr sz="1400" i="1" spc="-7" dirty="0">
                <a:solidFill>
                  <a:srgbClr val="202020"/>
                </a:solidFill>
                <a:latin typeface="Arial"/>
                <a:cs typeface="Arial"/>
              </a:rPr>
              <a:t>pendidi</a:t>
            </a:r>
            <a:r>
              <a:rPr sz="1400" i="1" dirty="0">
                <a:solidFill>
                  <a:srgbClr val="202020"/>
                </a:solidFill>
                <a:latin typeface="Arial"/>
                <a:cs typeface="Arial"/>
              </a:rPr>
              <a:t>ka</a:t>
            </a:r>
            <a:r>
              <a:rPr sz="1400" i="1" spc="-7" dirty="0">
                <a:solidFill>
                  <a:srgbClr val="202020"/>
                </a:solidFill>
                <a:latin typeface="Arial"/>
                <a:cs typeface="Arial"/>
              </a:rPr>
              <a:t>n</a:t>
            </a:r>
            <a:r>
              <a:rPr sz="1400" i="1" spc="-87" dirty="0">
                <a:solidFill>
                  <a:srgbClr val="202020"/>
                </a:solidFill>
                <a:latin typeface="Arial"/>
                <a:cs typeface="Arial"/>
              </a:rPr>
              <a:t> </a:t>
            </a:r>
            <a:r>
              <a:rPr sz="1400" i="1" spc="-27" dirty="0">
                <a:solidFill>
                  <a:srgbClr val="202020"/>
                </a:solidFill>
                <a:latin typeface="Arial"/>
                <a:cs typeface="Arial"/>
              </a:rPr>
              <a:t>men</a:t>
            </a:r>
            <a:r>
              <a:rPr sz="1400" i="1" spc="-40" dirty="0">
                <a:solidFill>
                  <a:srgbClr val="202020"/>
                </a:solidFill>
                <a:latin typeface="Arial"/>
                <a:cs typeface="Arial"/>
              </a:rPr>
              <a:t>ye</a:t>
            </a:r>
            <a:r>
              <a:rPr sz="1400" i="1" spc="7" dirty="0">
                <a:solidFill>
                  <a:srgbClr val="202020"/>
                </a:solidFill>
                <a:latin typeface="Arial"/>
                <a:cs typeface="Arial"/>
              </a:rPr>
              <a:t>di</a:t>
            </a:r>
            <a:r>
              <a:rPr sz="1400" i="1" dirty="0">
                <a:solidFill>
                  <a:srgbClr val="202020"/>
                </a:solidFill>
                <a:latin typeface="Arial"/>
                <a:cs typeface="Arial"/>
              </a:rPr>
              <a:t>a</a:t>
            </a:r>
            <a:r>
              <a:rPr sz="1400" i="1" spc="-13" dirty="0">
                <a:solidFill>
                  <a:srgbClr val="202020"/>
                </a:solidFill>
                <a:latin typeface="Arial"/>
                <a:cs typeface="Arial"/>
              </a:rPr>
              <a:t>k</a:t>
            </a:r>
            <a:r>
              <a:rPr sz="1400" i="1" spc="-33" dirty="0">
                <a:solidFill>
                  <a:srgbClr val="202020"/>
                </a:solidFill>
                <a:latin typeface="Arial"/>
                <a:cs typeface="Arial"/>
              </a:rPr>
              <a:t>a</a:t>
            </a:r>
            <a:r>
              <a:rPr sz="1400" i="1" spc="-7" dirty="0">
                <a:solidFill>
                  <a:srgbClr val="202020"/>
                </a:solidFill>
                <a:latin typeface="Arial"/>
                <a:cs typeface="Arial"/>
              </a:rPr>
              <a:t>n  </a:t>
            </a:r>
            <a:r>
              <a:rPr sz="1400" i="1" dirty="0">
                <a:solidFill>
                  <a:srgbClr val="202020"/>
                </a:solidFill>
                <a:latin typeface="Arial"/>
                <a:cs typeface="Arial"/>
              </a:rPr>
              <a:t>minima</a:t>
            </a:r>
            <a:r>
              <a:rPr sz="1400" i="1" spc="60" dirty="0">
                <a:solidFill>
                  <a:srgbClr val="202020"/>
                </a:solidFill>
                <a:latin typeface="Arial"/>
                <a:cs typeface="Arial"/>
              </a:rPr>
              <a:t>l</a:t>
            </a:r>
            <a:r>
              <a:rPr sz="1400" i="1" spc="-47" dirty="0">
                <a:solidFill>
                  <a:srgbClr val="202020"/>
                </a:solidFill>
                <a:latin typeface="Arial"/>
                <a:cs typeface="Arial"/>
              </a:rPr>
              <a:t> </a:t>
            </a:r>
            <a:r>
              <a:rPr sz="1400" i="1" spc="7" dirty="0">
                <a:solidFill>
                  <a:srgbClr val="202020"/>
                </a:solidFill>
                <a:latin typeface="Arial"/>
                <a:cs typeface="Arial"/>
              </a:rPr>
              <a:t>1</a:t>
            </a:r>
            <a:r>
              <a:rPr sz="1400" i="1" spc="-40" dirty="0">
                <a:solidFill>
                  <a:srgbClr val="202020"/>
                </a:solidFill>
                <a:latin typeface="Arial"/>
                <a:cs typeface="Arial"/>
              </a:rPr>
              <a:t> </a:t>
            </a:r>
            <a:r>
              <a:rPr sz="1400" i="1" spc="-67" dirty="0">
                <a:solidFill>
                  <a:srgbClr val="202020"/>
                </a:solidFill>
                <a:latin typeface="Arial"/>
                <a:cs typeface="Arial"/>
              </a:rPr>
              <a:t>(s</a:t>
            </a:r>
            <a:r>
              <a:rPr sz="1400" i="1" spc="33" dirty="0">
                <a:solidFill>
                  <a:srgbClr val="202020"/>
                </a:solidFill>
                <a:latin typeface="Arial"/>
                <a:cs typeface="Arial"/>
              </a:rPr>
              <a:t>atu</a:t>
            </a:r>
            <a:r>
              <a:rPr sz="1400" i="1" spc="-20" dirty="0">
                <a:solidFill>
                  <a:srgbClr val="202020"/>
                </a:solidFill>
                <a:latin typeface="Arial"/>
                <a:cs typeface="Arial"/>
              </a:rPr>
              <a:t>)</a:t>
            </a:r>
            <a:r>
              <a:rPr sz="1400" i="1" spc="-47" dirty="0">
                <a:solidFill>
                  <a:srgbClr val="202020"/>
                </a:solidFill>
                <a:latin typeface="Arial"/>
                <a:cs typeface="Arial"/>
              </a:rPr>
              <a:t> </a:t>
            </a:r>
            <a:r>
              <a:rPr sz="1400" i="1" spc="27" dirty="0">
                <a:solidFill>
                  <a:srgbClr val="202020"/>
                </a:solidFill>
                <a:latin typeface="Arial"/>
                <a:cs typeface="Arial"/>
              </a:rPr>
              <a:t>j</a:t>
            </a:r>
            <a:r>
              <a:rPr sz="1400" i="1" spc="-33" dirty="0">
                <a:solidFill>
                  <a:srgbClr val="202020"/>
                </a:solidFill>
                <a:latin typeface="Arial"/>
                <a:cs typeface="Arial"/>
              </a:rPr>
              <a:t>enis</a:t>
            </a:r>
            <a:r>
              <a:rPr sz="1400" i="1" spc="-47" dirty="0">
                <a:solidFill>
                  <a:srgbClr val="202020"/>
                </a:solidFill>
                <a:latin typeface="Arial"/>
                <a:cs typeface="Arial"/>
              </a:rPr>
              <a:t> </a:t>
            </a:r>
            <a:r>
              <a:rPr sz="1400" i="1" spc="-80"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47" dirty="0">
                <a:solidFill>
                  <a:srgbClr val="202020"/>
                </a:solidFill>
                <a:latin typeface="Arial"/>
                <a:cs typeface="Arial"/>
              </a:rPr>
              <a:t> </a:t>
            </a:r>
            <a:r>
              <a:rPr sz="1400" i="1" spc="-100" dirty="0">
                <a:solidFill>
                  <a:srgbClr val="202020"/>
                </a:solidFill>
                <a:latin typeface="Arial"/>
                <a:cs typeface="Arial"/>
              </a:rPr>
              <a:t>(S</a:t>
            </a:r>
            <a:r>
              <a:rPr sz="1400" i="1" spc="-7" dirty="0">
                <a:solidFill>
                  <a:srgbClr val="202020"/>
                </a:solidFill>
                <a:latin typeface="Arial"/>
                <a:cs typeface="Arial"/>
              </a:rPr>
              <a:t>eni  </a:t>
            </a:r>
            <a:r>
              <a:rPr sz="1400" i="1" spc="13" dirty="0">
                <a:solidFill>
                  <a:srgbClr val="202020"/>
                </a:solidFill>
                <a:latin typeface="Arial"/>
                <a:cs typeface="Arial"/>
              </a:rPr>
              <a:t>M</a:t>
            </a:r>
            <a:r>
              <a:rPr sz="1400" i="1" spc="-20" dirty="0">
                <a:solidFill>
                  <a:srgbClr val="202020"/>
                </a:solidFill>
                <a:latin typeface="Arial"/>
                <a:cs typeface="Arial"/>
              </a:rPr>
              <a:t>u</a:t>
            </a:r>
            <a:r>
              <a:rPr sz="1400" i="1" spc="-40" dirty="0">
                <a:solidFill>
                  <a:srgbClr val="202020"/>
                </a:solidFill>
                <a:latin typeface="Arial"/>
                <a:cs typeface="Arial"/>
              </a:rPr>
              <a:t>si</a:t>
            </a:r>
            <a:r>
              <a:rPr sz="1400" i="1" spc="-13" dirty="0">
                <a:solidFill>
                  <a:srgbClr val="202020"/>
                </a:solidFill>
                <a:latin typeface="Arial"/>
                <a:cs typeface="Arial"/>
              </a:rPr>
              <a:t>k,</a:t>
            </a:r>
            <a:r>
              <a:rPr sz="1400" i="1" spc="-53" dirty="0">
                <a:solidFill>
                  <a:srgbClr val="202020"/>
                </a:solidFill>
                <a:latin typeface="Arial"/>
                <a:cs typeface="Arial"/>
              </a:rPr>
              <a:t> </a:t>
            </a:r>
            <a:r>
              <a:rPr sz="1400" i="1" spc="-113"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60" dirty="0">
                <a:solidFill>
                  <a:srgbClr val="202020"/>
                </a:solidFill>
                <a:latin typeface="Arial"/>
                <a:cs typeface="Arial"/>
              </a:rPr>
              <a:t> </a:t>
            </a:r>
            <a:r>
              <a:rPr sz="1400" i="1" spc="-140" dirty="0">
                <a:solidFill>
                  <a:srgbClr val="202020"/>
                </a:solidFill>
                <a:latin typeface="Arial"/>
                <a:cs typeface="Arial"/>
              </a:rPr>
              <a:t>R</a:t>
            </a:r>
            <a:r>
              <a:rPr sz="1400" i="1" spc="-20" dirty="0">
                <a:solidFill>
                  <a:srgbClr val="202020"/>
                </a:solidFill>
                <a:latin typeface="Arial"/>
                <a:cs typeface="Arial"/>
              </a:rPr>
              <a:t>u</a:t>
            </a:r>
            <a:r>
              <a:rPr sz="1400" i="1" spc="-13" dirty="0">
                <a:solidFill>
                  <a:srgbClr val="202020"/>
                </a:solidFill>
                <a:latin typeface="Arial"/>
                <a:cs typeface="Arial"/>
              </a:rPr>
              <a:t>pa</a:t>
            </a:r>
            <a:r>
              <a:rPr sz="1400" i="1" spc="-40" dirty="0">
                <a:solidFill>
                  <a:srgbClr val="202020"/>
                </a:solidFill>
                <a:latin typeface="Arial"/>
                <a:cs typeface="Arial"/>
              </a:rPr>
              <a:t>, </a:t>
            </a:r>
            <a:r>
              <a:rPr sz="1400" i="1" spc="-113"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60" dirty="0">
                <a:solidFill>
                  <a:srgbClr val="202020"/>
                </a:solidFill>
                <a:latin typeface="Arial"/>
                <a:cs typeface="Arial"/>
              </a:rPr>
              <a:t> </a:t>
            </a:r>
            <a:r>
              <a:rPr sz="1400" i="1" spc="-73" dirty="0">
                <a:solidFill>
                  <a:srgbClr val="202020"/>
                </a:solidFill>
                <a:latin typeface="Arial"/>
                <a:cs typeface="Arial"/>
              </a:rPr>
              <a:t>T</a:t>
            </a:r>
            <a:r>
              <a:rPr sz="1400" i="1" spc="-33" dirty="0">
                <a:solidFill>
                  <a:srgbClr val="202020"/>
                </a:solidFill>
                <a:latin typeface="Arial"/>
                <a:cs typeface="Arial"/>
              </a:rPr>
              <a:t>ea</a:t>
            </a:r>
            <a:r>
              <a:rPr sz="1400" i="1" spc="20" dirty="0">
                <a:solidFill>
                  <a:srgbClr val="202020"/>
                </a:solidFill>
                <a:latin typeface="Arial"/>
                <a:cs typeface="Arial"/>
              </a:rPr>
              <a:t>ter,  dan</a:t>
            </a:r>
            <a:r>
              <a:rPr sz="1400" i="1" dirty="0">
                <a:solidFill>
                  <a:srgbClr val="202020"/>
                </a:solidFill>
                <a:latin typeface="Arial"/>
                <a:cs typeface="Arial"/>
              </a:rPr>
              <a:t>/</a:t>
            </a:r>
            <a:r>
              <a:rPr sz="1400" i="1" spc="33" dirty="0">
                <a:solidFill>
                  <a:srgbClr val="202020"/>
                </a:solidFill>
                <a:latin typeface="Arial"/>
                <a:cs typeface="Arial"/>
              </a:rPr>
              <a:t>ata</a:t>
            </a:r>
            <a:r>
              <a:rPr sz="1400" i="1" spc="-13" dirty="0">
                <a:solidFill>
                  <a:srgbClr val="202020"/>
                </a:solidFill>
                <a:latin typeface="Arial"/>
                <a:cs typeface="Arial"/>
              </a:rPr>
              <a:t>u</a:t>
            </a:r>
            <a:r>
              <a:rPr sz="1400" i="1" spc="-53" dirty="0">
                <a:solidFill>
                  <a:srgbClr val="202020"/>
                </a:solidFill>
                <a:latin typeface="Arial"/>
                <a:cs typeface="Arial"/>
              </a:rPr>
              <a:t> </a:t>
            </a:r>
            <a:r>
              <a:rPr sz="1400" i="1" spc="-113"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60" dirty="0">
                <a:solidFill>
                  <a:srgbClr val="202020"/>
                </a:solidFill>
                <a:latin typeface="Arial"/>
                <a:cs typeface="Arial"/>
              </a:rPr>
              <a:t> </a:t>
            </a:r>
            <a:r>
              <a:rPr sz="1400" i="1" spc="-73" dirty="0">
                <a:solidFill>
                  <a:srgbClr val="202020"/>
                </a:solidFill>
                <a:latin typeface="Arial"/>
                <a:cs typeface="Arial"/>
              </a:rPr>
              <a:t>T</a:t>
            </a:r>
            <a:r>
              <a:rPr sz="1400" i="1" spc="13" dirty="0">
                <a:solidFill>
                  <a:srgbClr val="202020"/>
                </a:solidFill>
                <a:latin typeface="Arial"/>
                <a:cs typeface="Arial"/>
              </a:rPr>
              <a:t>ar</a:t>
            </a:r>
            <a:r>
              <a:rPr sz="1400" i="1" spc="27" dirty="0">
                <a:solidFill>
                  <a:srgbClr val="202020"/>
                </a:solidFill>
                <a:latin typeface="Arial"/>
                <a:cs typeface="Arial"/>
              </a:rPr>
              <a:t>i</a:t>
            </a:r>
            <a:r>
              <a:rPr sz="1400" i="1" spc="-33" dirty="0">
                <a:solidFill>
                  <a:srgbClr val="202020"/>
                </a:solidFill>
                <a:latin typeface="Arial"/>
                <a:cs typeface="Arial"/>
              </a:rPr>
              <a:t>).</a:t>
            </a:r>
            <a:r>
              <a:rPr sz="1400" i="1" spc="-53" dirty="0">
                <a:solidFill>
                  <a:srgbClr val="202020"/>
                </a:solidFill>
                <a:latin typeface="Arial"/>
                <a:cs typeface="Arial"/>
              </a:rPr>
              <a:t> </a:t>
            </a:r>
            <a:r>
              <a:rPr sz="1400" i="1" spc="-100" dirty="0">
                <a:solidFill>
                  <a:srgbClr val="202020"/>
                </a:solidFill>
                <a:latin typeface="Arial"/>
                <a:cs typeface="Arial"/>
              </a:rPr>
              <a:t>P</a:t>
            </a:r>
            <a:r>
              <a:rPr sz="1400" i="1" spc="-80" dirty="0">
                <a:solidFill>
                  <a:srgbClr val="202020"/>
                </a:solidFill>
                <a:latin typeface="Arial"/>
                <a:cs typeface="Arial"/>
              </a:rPr>
              <a:t>es</a:t>
            </a:r>
            <a:r>
              <a:rPr sz="1400" i="1" dirty="0">
                <a:solidFill>
                  <a:srgbClr val="202020"/>
                </a:solidFill>
                <a:latin typeface="Arial"/>
                <a:cs typeface="Arial"/>
              </a:rPr>
              <a:t>er</a:t>
            </a:r>
            <a:r>
              <a:rPr sz="1400" i="1" spc="53" dirty="0">
                <a:solidFill>
                  <a:srgbClr val="202020"/>
                </a:solidFill>
                <a:latin typeface="Arial"/>
                <a:cs typeface="Arial"/>
              </a:rPr>
              <a:t>ta</a:t>
            </a:r>
            <a:r>
              <a:rPr sz="1400" i="1" spc="-80" dirty="0">
                <a:solidFill>
                  <a:srgbClr val="202020"/>
                </a:solidFill>
                <a:latin typeface="Arial"/>
                <a:cs typeface="Arial"/>
              </a:rPr>
              <a:t> </a:t>
            </a:r>
            <a:r>
              <a:rPr sz="1400" i="1" spc="7" dirty="0">
                <a:solidFill>
                  <a:srgbClr val="202020"/>
                </a:solidFill>
                <a:latin typeface="Arial"/>
                <a:cs typeface="Arial"/>
              </a:rPr>
              <a:t>didi</a:t>
            </a:r>
            <a:r>
              <a:rPr sz="1400" i="1" spc="13" dirty="0">
                <a:solidFill>
                  <a:srgbClr val="202020"/>
                </a:solidFill>
                <a:latin typeface="Arial"/>
                <a:cs typeface="Arial"/>
              </a:rPr>
              <a:t>k  </a:t>
            </a:r>
            <a:r>
              <a:rPr sz="1400" i="1" spc="-7" dirty="0">
                <a:solidFill>
                  <a:srgbClr val="202020"/>
                </a:solidFill>
                <a:latin typeface="Arial"/>
                <a:cs typeface="Arial"/>
              </a:rPr>
              <a:t>memi</a:t>
            </a:r>
            <a:r>
              <a:rPr sz="1400" i="1" spc="60" dirty="0">
                <a:solidFill>
                  <a:srgbClr val="202020"/>
                </a:solidFill>
                <a:latin typeface="Arial"/>
                <a:cs typeface="Arial"/>
              </a:rPr>
              <a:t>l</a:t>
            </a:r>
            <a:r>
              <a:rPr sz="1400" i="1" spc="27" dirty="0">
                <a:solidFill>
                  <a:srgbClr val="202020"/>
                </a:solidFill>
                <a:latin typeface="Arial"/>
                <a:cs typeface="Arial"/>
              </a:rPr>
              <a:t>i</a:t>
            </a:r>
            <a:r>
              <a:rPr sz="1400" i="1" spc="-7" dirty="0">
                <a:solidFill>
                  <a:srgbClr val="202020"/>
                </a:solidFill>
                <a:latin typeface="Arial"/>
                <a:cs typeface="Arial"/>
              </a:rPr>
              <a:t>h</a:t>
            </a:r>
            <a:r>
              <a:rPr sz="1400" i="1" spc="-53" dirty="0">
                <a:solidFill>
                  <a:srgbClr val="202020"/>
                </a:solidFill>
                <a:latin typeface="Arial"/>
                <a:cs typeface="Arial"/>
              </a:rPr>
              <a:t> </a:t>
            </a:r>
            <a:r>
              <a:rPr sz="1400" i="1" spc="7" dirty="0">
                <a:solidFill>
                  <a:srgbClr val="202020"/>
                </a:solidFill>
                <a:latin typeface="Arial"/>
                <a:cs typeface="Arial"/>
              </a:rPr>
              <a:t>1</a:t>
            </a:r>
            <a:r>
              <a:rPr sz="1400" i="1" spc="-40" dirty="0">
                <a:solidFill>
                  <a:srgbClr val="202020"/>
                </a:solidFill>
                <a:latin typeface="Arial"/>
                <a:cs typeface="Arial"/>
              </a:rPr>
              <a:t> </a:t>
            </a:r>
            <a:r>
              <a:rPr sz="1400" i="1" spc="-67" dirty="0">
                <a:solidFill>
                  <a:srgbClr val="202020"/>
                </a:solidFill>
                <a:latin typeface="Arial"/>
                <a:cs typeface="Arial"/>
              </a:rPr>
              <a:t>(s</a:t>
            </a:r>
            <a:r>
              <a:rPr sz="1400" i="1" spc="33" dirty="0">
                <a:solidFill>
                  <a:srgbClr val="202020"/>
                </a:solidFill>
                <a:latin typeface="Arial"/>
                <a:cs typeface="Arial"/>
              </a:rPr>
              <a:t>atu</a:t>
            </a:r>
            <a:r>
              <a:rPr sz="1400" i="1" spc="-20" dirty="0">
                <a:solidFill>
                  <a:srgbClr val="202020"/>
                </a:solidFill>
                <a:latin typeface="Arial"/>
                <a:cs typeface="Arial"/>
              </a:rPr>
              <a:t>)</a:t>
            </a:r>
            <a:r>
              <a:rPr sz="1400" i="1" spc="-47" dirty="0">
                <a:solidFill>
                  <a:srgbClr val="202020"/>
                </a:solidFill>
                <a:latin typeface="Arial"/>
                <a:cs typeface="Arial"/>
              </a:rPr>
              <a:t> </a:t>
            </a:r>
            <a:r>
              <a:rPr sz="1400" i="1" spc="27" dirty="0">
                <a:solidFill>
                  <a:srgbClr val="202020"/>
                </a:solidFill>
                <a:latin typeface="Arial"/>
                <a:cs typeface="Arial"/>
              </a:rPr>
              <a:t>j</a:t>
            </a:r>
            <a:r>
              <a:rPr sz="1400" i="1" spc="-33" dirty="0">
                <a:solidFill>
                  <a:srgbClr val="202020"/>
                </a:solidFill>
                <a:latin typeface="Arial"/>
                <a:cs typeface="Arial"/>
              </a:rPr>
              <a:t>enis</a:t>
            </a:r>
            <a:r>
              <a:rPr sz="1400" i="1" spc="-47" dirty="0">
                <a:solidFill>
                  <a:srgbClr val="202020"/>
                </a:solidFill>
                <a:latin typeface="Arial"/>
                <a:cs typeface="Arial"/>
              </a:rPr>
              <a:t> </a:t>
            </a:r>
            <a:r>
              <a:rPr sz="1400" i="1" spc="-80"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47" dirty="0">
                <a:solidFill>
                  <a:srgbClr val="202020"/>
                </a:solidFill>
                <a:latin typeface="Arial"/>
                <a:cs typeface="Arial"/>
              </a:rPr>
              <a:t> </a:t>
            </a:r>
            <a:r>
              <a:rPr sz="1400" i="1" spc="-100" dirty="0">
                <a:solidFill>
                  <a:srgbClr val="202020"/>
                </a:solidFill>
                <a:latin typeface="Arial"/>
                <a:cs typeface="Arial"/>
              </a:rPr>
              <a:t>(S</a:t>
            </a:r>
            <a:r>
              <a:rPr sz="1400" i="1" spc="-7" dirty="0">
                <a:solidFill>
                  <a:srgbClr val="202020"/>
                </a:solidFill>
                <a:latin typeface="Arial"/>
                <a:cs typeface="Arial"/>
              </a:rPr>
              <a:t>eni  </a:t>
            </a:r>
            <a:r>
              <a:rPr sz="1400" i="1" spc="13" dirty="0">
                <a:solidFill>
                  <a:srgbClr val="202020"/>
                </a:solidFill>
                <a:latin typeface="Arial"/>
                <a:cs typeface="Arial"/>
              </a:rPr>
              <a:t>M</a:t>
            </a:r>
            <a:r>
              <a:rPr sz="1400" i="1" spc="-20" dirty="0">
                <a:solidFill>
                  <a:srgbClr val="202020"/>
                </a:solidFill>
                <a:latin typeface="Arial"/>
                <a:cs typeface="Arial"/>
              </a:rPr>
              <a:t>u</a:t>
            </a:r>
            <a:r>
              <a:rPr sz="1400" i="1" spc="-40" dirty="0">
                <a:solidFill>
                  <a:srgbClr val="202020"/>
                </a:solidFill>
                <a:latin typeface="Arial"/>
                <a:cs typeface="Arial"/>
              </a:rPr>
              <a:t>si</a:t>
            </a:r>
            <a:r>
              <a:rPr sz="1400" i="1" spc="-13" dirty="0">
                <a:solidFill>
                  <a:srgbClr val="202020"/>
                </a:solidFill>
                <a:latin typeface="Arial"/>
                <a:cs typeface="Arial"/>
              </a:rPr>
              <a:t>k,</a:t>
            </a:r>
            <a:r>
              <a:rPr sz="1400" i="1" spc="-53" dirty="0">
                <a:solidFill>
                  <a:srgbClr val="202020"/>
                </a:solidFill>
                <a:latin typeface="Arial"/>
                <a:cs typeface="Arial"/>
              </a:rPr>
              <a:t> </a:t>
            </a:r>
            <a:r>
              <a:rPr sz="1400" i="1" spc="-113"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60" dirty="0">
                <a:solidFill>
                  <a:srgbClr val="202020"/>
                </a:solidFill>
                <a:latin typeface="Arial"/>
                <a:cs typeface="Arial"/>
              </a:rPr>
              <a:t> </a:t>
            </a:r>
            <a:r>
              <a:rPr sz="1400" i="1" spc="-140" dirty="0">
                <a:solidFill>
                  <a:srgbClr val="202020"/>
                </a:solidFill>
                <a:latin typeface="Arial"/>
                <a:cs typeface="Arial"/>
              </a:rPr>
              <a:t>R</a:t>
            </a:r>
            <a:r>
              <a:rPr sz="1400" i="1" spc="-20" dirty="0">
                <a:solidFill>
                  <a:srgbClr val="202020"/>
                </a:solidFill>
                <a:latin typeface="Arial"/>
                <a:cs typeface="Arial"/>
              </a:rPr>
              <a:t>u</a:t>
            </a:r>
            <a:r>
              <a:rPr sz="1400" i="1" spc="-13" dirty="0">
                <a:solidFill>
                  <a:srgbClr val="202020"/>
                </a:solidFill>
                <a:latin typeface="Arial"/>
                <a:cs typeface="Arial"/>
              </a:rPr>
              <a:t>pa</a:t>
            </a:r>
            <a:r>
              <a:rPr sz="1400" i="1" spc="-40" dirty="0">
                <a:solidFill>
                  <a:srgbClr val="202020"/>
                </a:solidFill>
                <a:latin typeface="Arial"/>
                <a:cs typeface="Arial"/>
              </a:rPr>
              <a:t>, </a:t>
            </a:r>
            <a:r>
              <a:rPr sz="1400" i="1" spc="-113"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60" dirty="0">
                <a:solidFill>
                  <a:srgbClr val="202020"/>
                </a:solidFill>
                <a:latin typeface="Arial"/>
                <a:cs typeface="Arial"/>
              </a:rPr>
              <a:t> </a:t>
            </a:r>
            <a:r>
              <a:rPr sz="1400" i="1" spc="-73" dirty="0">
                <a:solidFill>
                  <a:srgbClr val="202020"/>
                </a:solidFill>
                <a:latin typeface="Arial"/>
                <a:cs typeface="Arial"/>
              </a:rPr>
              <a:t>T</a:t>
            </a:r>
            <a:r>
              <a:rPr sz="1400" i="1" spc="-33" dirty="0">
                <a:solidFill>
                  <a:srgbClr val="202020"/>
                </a:solidFill>
                <a:latin typeface="Arial"/>
                <a:cs typeface="Arial"/>
              </a:rPr>
              <a:t>ea</a:t>
            </a:r>
            <a:r>
              <a:rPr sz="1400" i="1" spc="20" dirty="0">
                <a:solidFill>
                  <a:srgbClr val="202020"/>
                </a:solidFill>
                <a:latin typeface="Arial"/>
                <a:cs typeface="Arial"/>
              </a:rPr>
              <a:t>ter,</a:t>
            </a:r>
            <a:r>
              <a:rPr sz="1400" i="1" spc="-73" dirty="0">
                <a:solidFill>
                  <a:srgbClr val="202020"/>
                </a:solidFill>
                <a:latin typeface="Arial"/>
                <a:cs typeface="Arial"/>
              </a:rPr>
              <a:t> </a:t>
            </a:r>
            <a:r>
              <a:rPr sz="1400" i="1" spc="33" dirty="0">
                <a:solidFill>
                  <a:srgbClr val="202020"/>
                </a:solidFill>
                <a:latin typeface="Arial"/>
                <a:cs typeface="Arial"/>
              </a:rPr>
              <a:t>ata</a:t>
            </a:r>
            <a:r>
              <a:rPr sz="1400" i="1" spc="-7" dirty="0">
                <a:solidFill>
                  <a:srgbClr val="202020"/>
                </a:solidFill>
                <a:latin typeface="Arial"/>
                <a:cs typeface="Arial"/>
              </a:rPr>
              <a:t>u  </a:t>
            </a:r>
            <a:r>
              <a:rPr sz="1400" i="1" spc="-113" dirty="0">
                <a:solidFill>
                  <a:srgbClr val="202020"/>
                </a:solidFill>
                <a:latin typeface="Arial"/>
                <a:cs typeface="Arial"/>
              </a:rPr>
              <a:t>Se</a:t>
            </a:r>
            <a:r>
              <a:rPr sz="1400" i="1" spc="-13" dirty="0">
                <a:solidFill>
                  <a:srgbClr val="202020"/>
                </a:solidFill>
                <a:latin typeface="Arial"/>
                <a:cs typeface="Arial"/>
              </a:rPr>
              <a:t>n</a:t>
            </a:r>
            <a:r>
              <a:rPr sz="1400" i="1" spc="27" dirty="0">
                <a:solidFill>
                  <a:srgbClr val="202020"/>
                </a:solidFill>
                <a:latin typeface="Arial"/>
                <a:cs typeface="Arial"/>
              </a:rPr>
              <a:t>i</a:t>
            </a:r>
            <a:r>
              <a:rPr sz="1400" i="1" spc="-60" dirty="0">
                <a:solidFill>
                  <a:srgbClr val="202020"/>
                </a:solidFill>
                <a:latin typeface="Arial"/>
                <a:cs typeface="Arial"/>
              </a:rPr>
              <a:t> </a:t>
            </a:r>
            <a:r>
              <a:rPr sz="1400" i="1" spc="-73" dirty="0">
                <a:solidFill>
                  <a:srgbClr val="202020"/>
                </a:solidFill>
                <a:latin typeface="Arial"/>
                <a:cs typeface="Arial"/>
              </a:rPr>
              <a:t>T</a:t>
            </a:r>
            <a:r>
              <a:rPr sz="1400" i="1" spc="13" dirty="0">
                <a:solidFill>
                  <a:srgbClr val="202020"/>
                </a:solidFill>
                <a:latin typeface="Arial"/>
                <a:cs typeface="Arial"/>
              </a:rPr>
              <a:t>ar</a:t>
            </a:r>
            <a:r>
              <a:rPr sz="1400" i="1" spc="27" dirty="0">
                <a:solidFill>
                  <a:srgbClr val="202020"/>
                </a:solidFill>
                <a:latin typeface="Arial"/>
                <a:cs typeface="Arial"/>
              </a:rPr>
              <a:t>i</a:t>
            </a:r>
            <a:r>
              <a:rPr sz="1400" i="1" spc="-33" dirty="0">
                <a:solidFill>
                  <a:srgbClr val="202020"/>
                </a:solidFill>
                <a:latin typeface="Arial"/>
                <a:cs typeface="Arial"/>
              </a:rPr>
              <a:t>).</a:t>
            </a:r>
            <a:endParaRPr sz="1400" dirty="0">
              <a:latin typeface="Arial"/>
              <a:cs typeface="Arial"/>
            </a:endParaRPr>
          </a:p>
          <a:p>
            <a:pPr>
              <a:spcBef>
                <a:spcPts val="53"/>
              </a:spcBef>
            </a:pPr>
            <a:endParaRPr sz="1600" dirty="0">
              <a:latin typeface="Arial"/>
              <a:cs typeface="Arial"/>
            </a:endParaRPr>
          </a:p>
          <a:p>
            <a:pPr marL="123610" marR="451262">
              <a:lnSpc>
                <a:spcPct val="114399"/>
              </a:lnSpc>
            </a:pPr>
            <a:r>
              <a:rPr sz="1400" i="1" spc="87" dirty="0">
                <a:solidFill>
                  <a:srgbClr val="202020"/>
                </a:solidFill>
                <a:latin typeface="Arial"/>
                <a:cs typeface="Arial"/>
              </a:rPr>
              <a:t>**</a:t>
            </a:r>
            <a:r>
              <a:rPr sz="1400" i="1" spc="93" dirty="0">
                <a:solidFill>
                  <a:srgbClr val="202020"/>
                </a:solidFill>
                <a:latin typeface="Arial"/>
                <a:cs typeface="Arial"/>
              </a:rPr>
              <a:t>*</a:t>
            </a:r>
            <a:r>
              <a:rPr sz="1400" i="1" spc="-40" dirty="0">
                <a:solidFill>
                  <a:srgbClr val="202020"/>
                </a:solidFill>
                <a:latin typeface="Arial"/>
                <a:cs typeface="Arial"/>
              </a:rPr>
              <a:t> </a:t>
            </a:r>
            <a:r>
              <a:rPr sz="1400" i="1" spc="13" dirty="0">
                <a:solidFill>
                  <a:srgbClr val="202020"/>
                </a:solidFill>
                <a:latin typeface="Arial"/>
                <a:cs typeface="Arial"/>
              </a:rPr>
              <a:t>M</a:t>
            </a:r>
            <a:r>
              <a:rPr sz="1400" i="1" dirty="0">
                <a:solidFill>
                  <a:srgbClr val="202020"/>
                </a:solidFill>
                <a:latin typeface="Arial"/>
                <a:cs typeface="Arial"/>
              </a:rPr>
              <a:t>ak</a:t>
            </a:r>
            <a:r>
              <a:rPr sz="1400" i="1" spc="-40" dirty="0">
                <a:solidFill>
                  <a:srgbClr val="202020"/>
                </a:solidFill>
                <a:latin typeface="Arial"/>
                <a:cs typeface="Arial"/>
              </a:rPr>
              <a:t>si</a:t>
            </a:r>
            <a:r>
              <a:rPr sz="1400" i="1" spc="13" dirty="0">
                <a:solidFill>
                  <a:srgbClr val="202020"/>
                </a:solidFill>
                <a:latin typeface="Arial"/>
                <a:cs typeface="Arial"/>
              </a:rPr>
              <a:t>mal</a:t>
            </a:r>
            <a:r>
              <a:rPr sz="1400" i="1" spc="-73" dirty="0">
                <a:solidFill>
                  <a:srgbClr val="202020"/>
                </a:solidFill>
                <a:latin typeface="Arial"/>
                <a:cs typeface="Arial"/>
              </a:rPr>
              <a:t> </a:t>
            </a:r>
            <a:r>
              <a:rPr sz="1400" i="1" spc="7" dirty="0">
                <a:solidFill>
                  <a:srgbClr val="202020"/>
                </a:solidFill>
                <a:latin typeface="Arial"/>
                <a:cs typeface="Arial"/>
              </a:rPr>
              <a:t>2</a:t>
            </a:r>
            <a:r>
              <a:rPr sz="1400" i="1" spc="-40" dirty="0">
                <a:solidFill>
                  <a:srgbClr val="202020"/>
                </a:solidFill>
                <a:latin typeface="Arial"/>
                <a:cs typeface="Arial"/>
              </a:rPr>
              <a:t> </a:t>
            </a:r>
            <a:r>
              <a:rPr sz="1400" i="1" spc="-60" dirty="0">
                <a:solidFill>
                  <a:srgbClr val="202020"/>
                </a:solidFill>
                <a:latin typeface="Arial"/>
                <a:cs typeface="Arial"/>
              </a:rPr>
              <a:t>JP</a:t>
            </a:r>
            <a:r>
              <a:rPr sz="1400" i="1" spc="-53" dirty="0">
                <a:solidFill>
                  <a:srgbClr val="202020"/>
                </a:solidFill>
                <a:latin typeface="Arial"/>
                <a:cs typeface="Arial"/>
              </a:rPr>
              <a:t> </a:t>
            </a:r>
            <a:r>
              <a:rPr sz="1400" i="1" spc="-7" dirty="0">
                <a:solidFill>
                  <a:srgbClr val="202020"/>
                </a:solidFill>
                <a:latin typeface="Arial"/>
                <a:cs typeface="Arial"/>
              </a:rPr>
              <a:t>per</a:t>
            </a:r>
            <a:r>
              <a:rPr sz="1400" i="1" spc="-60" dirty="0">
                <a:solidFill>
                  <a:srgbClr val="202020"/>
                </a:solidFill>
                <a:latin typeface="Arial"/>
                <a:cs typeface="Arial"/>
              </a:rPr>
              <a:t> </a:t>
            </a:r>
            <a:r>
              <a:rPr sz="1400" i="1" dirty="0">
                <a:solidFill>
                  <a:srgbClr val="202020"/>
                </a:solidFill>
                <a:latin typeface="Arial"/>
                <a:cs typeface="Arial"/>
              </a:rPr>
              <a:t>min</a:t>
            </a:r>
            <a:r>
              <a:rPr sz="1400" i="1" spc="-7" dirty="0">
                <a:solidFill>
                  <a:srgbClr val="202020"/>
                </a:solidFill>
                <a:latin typeface="Arial"/>
                <a:cs typeface="Arial"/>
              </a:rPr>
              <a:t>g</a:t>
            </a:r>
            <a:r>
              <a:rPr sz="1400" i="1" spc="-20" dirty="0">
                <a:solidFill>
                  <a:srgbClr val="202020"/>
                </a:solidFill>
                <a:latin typeface="Arial"/>
                <a:cs typeface="Arial"/>
              </a:rPr>
              <a:t>g</a:t>
            </a:r>
            <a:r>
              <a:rPr sz="1400" i="1" spc="-7" dirty="0">
                <a:solidFill>
                  <a:srgbClr val="202020"/>
                </a:solidFill>
                <a:latin typeface="Arial"/>
                <a:cs typeface="Arial"/>
              </a:rPr>
              <a:t>u  </a:t>
            </a:r>
            <a:r>
              <a:rPr sz="1400" i="1" spc="33" dirty="0">
                <a:solidFill>
                  <a:srgbClr val="202020"/>
                </a:solidFill>
                <a:latin typeface="Arial"/>
                <a:cs typeface="Arial"/>
              </a:rPr>
              <a:t>ata</a:t>
            </a:r>
            <a:r>
              <a:rPr sz="1400" i="1" spc="-13" dirty="0">
                <a:solidFill>
                  <a:srgbClr val="202020"/>
                </a:solidFill>
                <a:latin typeface="Arial"/>
                <a:cs typeface="Arial"/>
              </a:rPr>
              <a:t>u</a:t>
            </a:r>
            <a:r>
              <a:rPr sz="1400" i="1" spc="-53" dirty="0">
                <a:solidFill>
                  <a:srgbClr val="202020"/>
                </a:solidFill>
                <a:latin typeface="Arial"/>
                <a:cs typeface="Arial"/>
              </a:rPr>
              <a:t> </a:t>
            </a:r>
            <a:r>
              <a:rPr sz="1400" i="1" dirty="0">
                <a:solidFill>
                  <a:srgbClr val="202020"/>
                </a:solidFill>
                <a:latin typeface="Arial"/>
                <a:cs typeface="Arial"/>
              </a:rPr>
              <a:t>7</a:t>
            </a:r>
            <a:r>
              <a:rPr sz="1400" i="1" spc="7" dirty="0">
                <a:solidFill>
                  <a:srgbClr val="202020"/>
                </a:solidFill>
                <a:latin typeface="Arial"/>
                <a:cs typeface="Arial"/>
              </a:rPr>
              <a:t>2</a:t>
            </a:r>
            <a:r>
              <a:rPr sz="1400" i="1" spc="-40" dirty="0">
                <a:solidFill>
                  <a:srgbClr val="202020"/>
                </a:solidFill>
                <a:latin typeface="Arial"/>
                <a:cs typeface="Arial"/>
              </a:rPr>
              <a:t> </a:t>
            </a:r>
            <a:r>
              <a:rPr sz="1400" i="1" spc="-60" dirty="0">
                <a:solidFill>
                  <a:srgbClr val="202020"/>
                </a:solidFill>
                <a:latin typeface="Arial"/>
                <a:cs typeface="Arial"/>
              </a:rPr>
              <a:t>JP</a:t>
            </a:r>
            <a:r>
              <a:rPr sz="1400" i="1" spc="-53" dirty="0">
                <a:solidFill>
                  <a:srgbClr val="202020"/>
                </a:solidFill>
                <a:latin typeface="Arial"/>
                <a:cs typeface="Arial"/>
              </a:rPr>
              <a:t> </a:t>
            </a:r>
            <a:r>
              <a:rPr sz="1400" i="1" spc="-7" dirty="0">
                <a:solidFill>
                  <a:srgbClr val="202020"/>
                </a:solidFill>
                <a:latin typeface="Arial"/>
                <a:cs typeface="Arial"/>
              </a:rPr>
              <a:t>per</a:t>
            </a:r>
            <a:r>
              <a:rPr sz="1400" i="1" spc="-60" dirty="0">
                <a:solidFill>
                  <a:srgbClr val="202020"/>
                </a:solidFill>
                <a:latin typeface="Arial"/>
                <a:cs typeface="Arial"/>
              </a:rPr>
              <a:t> </a:t>
            </a:r>
            <a:r>
              <a:rPr sz="1400" i="1" spc="33" dirty="0">
                <a:solidFill>
                  <a:srgbClr val="202020"/>
                </a:solidFill>
                <a:latin typeface="Arial"/>
                <a:cs typeface="Arial"/>
              </a:rPr>
              <a:t>tah</a:t>
            </a:r>
            <a:r>
              <a:rPr sz="1400" i="1" spc="-20" dirty="0">
                <a:solidFill>
                  <a:srgbClr val="202020"/>
                </a:solidFill>
                <a:latin typeface="Arial"/>
                <a:cs typeface="Arial"/>
              </a:rPr>
              <a:t>u</a:t>
            </a:r>
            <a:r>
              <a:rPr sz="1400" i="1" spc="-13" dirty="0">
                <a:solidFill>
                  <a:srgbClr val="202020"/>
                </a:solidFill>
                <a:latin typeface="Arial"/>
                <a:cs typeface="Arial"/>
              </a:rPr>
              <a:t>n</a:t>
            </a:r>
            <a:r>
              <a:rPr sz="1400" i="1" spc="-40" dirty="0">
                <a:solidFill>
                  <a:srgbClr val="202020"/>
                </a:solidFill>
                <a:latin typeface="Arial"/>
                <a:cs typeface="Arial"/>
              </a:rPr>
              <a:t>.</a:t>
            </a:r>
            <a:endParaRPr sz="1400" dirty="0">
              <a:latin typeface="Arial"/>
              <a:cs typeface="Arial"/>
            </a:endParaRPr>
          </a:p>
          <a:p>
            <a:pPr>
              <a:spcBef>
                <a:spcPts val="47"/>
              </a:spcBef>
            </a:pPr>
            <a:endParaRPr sz="1600" dirty="0">
              <a:latin typeface="Arial"/>
              <a:cs typeface="Arial"/>
            </a:endParaRPr>
          </a:p>
          <a:p>
            <a:pPr marL="123610" marR="151548">
              <a:lnSpc>
                <a:spcPct val="114999"/>
              </a:lnSpc>
              <a:spcBef>
                <a:spcPts val="7"/>
              </a:spcBef>
            </a:pPr>
            <a:r>
              <a:rPr sz="1400" i="1" spc="87" dirty="0">
                <a:solidFill>
                  <a:srgbClr val="202020"/>
                </a:solidFill>
                <a:latin typeface="Arial"/>
                <a:cs typeface="Arial"/>
              </a:rPr>
              <a:t>***</a:t>
            </a:r>
            <a:r>
              <a:rPr sz="1400" i="1" spc="93" dirty="0">
                <a:solidFill>
                  <a:srgbClr val="202020"/>
                </a:solidFill>
                <a:latin typeface="Arial"/>
                <a:cs typeface="Arial"/>
              </a:rPr>
              <a:t>*</a:t>
            </a:r>
            <a:r>
              <a:rPr sz="1400" i="1" spc="-40" dirty="0">
                <a:solidFill>
                  <a:srgbClr val="202020"/>
                </a:solidFill>
                <a:latin typeface="Arial"/>
                <a:cs typeface="Arial"/>
              </a:rPr>
              <a:t> </a:t>
            </a:r>
            <a:r>
              <a:rPr sz="1400" i="1" spc="-73" dirty="0">
                <a:solidFill>
                  <a:srgbClr val="202020"/>
                </a:solidFill>
                <a:latin typeface="Arial"/>
                <a:cs typeface="Arial"/>
              </a:rPr>
              <a:t>T</a:t>
            </a:r>
            <a:r>
              <a:rPr sz="1400" i="1" spc="-7" dirty="0">
                <a:solidFill>
                  <a:srgbClr val="202020"/>
                </a:solidFill>
                <a:latin typeface="Arial"/>
                <a:cs typeface="Arial"/>
              </a:rPr>
              <a:t>o</a:t>
            </a:r>
            <a:r>
              <a:rPr sz="1400" i="1" spc="60" dirty="0">
                <a:solidFill>
                  <a:srgbClr val="202020"/>
                </a:solidFill>
                <a:latin typeface="Arial"/>
                <a:cs typeface="Arial"/>
              </a:rPr>
              <a:t>tal</a:t>
            </a:r>
            <a:r>
              <a:rPr sz="1400" i="1" spc="-60" dirty="0">
                <a:solidFill>
                  <a:srgbClr val="202020"/>
                </a:solidFill>
                <a:latin typeface="Arial"/>
                <a:cs typeface="Arial"/>
              </a:rPr>
              <a:t> JP</a:t>
            </a:r>
            <a:r>
              <a:rPr sz="1400" i="1" spc="-53" dirty="0">
                <a:solidFill>
                  <a:srgbClr val="202020"/>
                </a:solidFill>
                <a:latin typeface="Arial"/>
                <a:cs typeface="Arial"/>
              </a:rPr>
              <a:t> </a:t>
            </a:r>
            <a:r>
              <a:rPr sz="1400" i="1" spc="33" dirty="0">
                <a:solidFill>
                  <a:srgbClr val="202020"/>
                </a:solidFill>
                <a:latin typeface="Arial"/>
                <a:cs typeface="Arial"/>
              </a:rPr>
              <a:t>tida</a:t>
            </a:r>
            <a:r>
              <a:rPr sz="1400" i="1" spc="20" dirty="0">
                <a:solidFill>
                  <a:srgbClr val="202020"/>
                </a:solidFill>
                <a:latin typeface="Arial"/>
                <a:cs typeface="Arial"/>
              </a:rPr>
              <a:t>k</a:t>
            </a:r>
            <a:r>
              <a:rPr sz="1400" i="1" spc="-80" dirty="0">
                <a:solidFill>
                  <a:srgbClr val="202020"/>
                </a:solidFill>
                <a:latin typeface="Arial"/>
                <a:cs typeface="Arial"/>
              </a:rPr>
              <a:t> </a:t>
            </a:r>
            <a:r>
              <a:rPr sz="1400" i="1" dirty="0">
                <a:solidFill>
                  <a:srgbClr val="202020"/>
                </a:solidFill>
                <a:latin typeface="Arial"/>
                <a:cs typeface="Arial"/>
              </a:rPr>
              <a:t>termas</a:t>
            </a:r>
            <a:r>
              <a:rPr sz="1400" i="1" spc="-20" dirty="0">
                <a:solidFill>
                  <a:srgbClr val="202020"/>
                </a:solidFill>
                <a:latin typeface="Arial"/>
                <a:cs typeface="Arial"/>
              </a:rPr>
              <a:t>u</a:t>
            </a:r>
            <a:r>
              <a:rPr sz="1400" i="1" spc="20" dirty="0">
                <a:solidFill>
                  <a:srgbClr val="202020"/>
                </a:solidFill>
                <a:latin typeface="Arial"/>
                <a:cs typeface="Arial"/>
              </a:rPr>
              <a:t>k</a:t>
            </a:r>
            <a:r>
              <a:rPr sz="1400" i="1" spc="-47" dirty="0">
                <a:solidFill>
                  <a:srgbClr val="202020"/>
                </a:solidFill>
                <a:latin typeface="Arial"/>
                <a:cs typeface="Arial"/>
              </a:rPr>
              <a:t> </a:t>
            </a:r>
            <a:r>
              <a:rPr sz="1400" i="1" spc="20" dirty="0">
                <a:solidFill>
                  <a:srgbClr val="202020"/>
                </a:solidFill>
                <a:latin typeface="Arial"/>
                <a:cs typeface="Arial"/>
              </a:rPr>
              <a:t>mata  </a:t>
            </a:r>
            <a:r>
              <a:rPr sz="1400" i="1" dirty="0">
                <a:solidFill>
                  <a:srgbClr val="202020"/>
                </a:solidFill>
                <a:latin typeface="Arial"/>
                <a:cs typeface="Arial"/>
              </a:rPr>
              <a:t>pe</a:t>
            </a:r>
            <a:r>
              <a:rPr sz="1400" i="1" spc="7" dirty="0">
                <a:solidFill>
                  <a:srgbClr val="202020"/>
                </a:solidFill>
                <a:latin typeface="Arial"/>
                <a:cs typeface="Arial"/>
              </a:rPr>
              <a:t>laj</a:t>
            </a:r>
            <a:r>
              <a:rPr sz="1400" i="1" spc="13" dirty="0">
                <a:solidFill>
                  <a:srgbClr val="202020"/>
                </a:solidFill>
                <a:latin typeface="Arial"/>
                <a:cs typeface="Arial"/>
              </a:rPr>
              <a:t>ar</a:t>
            </a:r>
            <a:r>
              <a:rPr sz="1400" i="1" spc="-13" dirty="0">
                <a:solidFill>
                  <a:srgbClr val="202020"/>
                </a:solidFill>
                <a:latin typeface="Arial"/>
                <a:cs typeface="Arial"/>
              </a:rPr>
              <a:t>an</a:t>
            </a:r>
            <a:r>
              <a:rPr sz="1400" i="1" spc="-80" dirty="0">
                <a:solidFill>
                  <a:srgbClr val="202020"/>
                </a:solidFill>
                <a:latin typeface="Arial"/>
                <a:cs typeface="Arial"/>
              </a:rPr>
              <a:t> </a:t>
            </a:r>
            <a:r>
              <a:rPr sz="1400" i="1" spc="-67" dirty="0">
                <a:solidFill>
                  <a:srgbClr val="202020"/>
                </a:solidFill>
                <a:latin typeface="Arial"/>
                <a:cs typeface="Arial"/>
              </a:rPr>
              <a:t>B</a:t>
            </a:r>
            <a:r>
              <a:rPr sz="1400" i="1" spc="-33" dirty="0">
                <a:solidFill>
                  <a:srgbClr val="202020"/>
                </a:solidFill>
                <a:latin typeface="Arial"/>
                <a:cs typeface="Arial"/>
              </a:rPr>
              <a:t>ahasa</a:t>
            </a:r>
            <a:r>
              <a:rPr sz="1400" i="1" spc="-60" dirty="0">
                <a:solidFill>
                  <a:srgbClr val="202020"/>
                </a:solidFill>
                <a:latin typeface="Arial"/>
                <a:cs typeface="Arial"/>
              </a:rPr>
              <a:t> </a:t>
            </a:r>
            <a:r>
              <a:rPr sz="1400" i="1" spc="-20" dirty="0">
                <a:solidFill>
                  <a:srgbClr val="202020"/>
                </a:solidFill>
                <a:latin typeface="Arial"/>
                <a:cs typeface="Arial"/>
              </a:rPr>
              <a:t>I</a:t>
            </a:r>
            <a:r>
              <a:rPr sz="1400" i="1" spc="-13" dirty="0">
                <a:solidFill>
                  <a:srgbClr val="202020"/>
                </a:solidFill>
                <a:latin typeface="Arial"/>
                <a:cs typeface="Arial"/>
              </a:rPr>
              <a:t>n</a:t>
            </a:r>
            <a:r>
              <a:rPr sz="1400" i="1" spc="-20" dirty="0">
                <a:solidFill>
                  <a:srgbClr val="202020"/>
                </a:solidFill>
                <a:latin typeface="Arial"/>
                <a:cs typeface="Arial"/>
              </a:rPr>
              <a:t>gg</a:t>
            </a:r>
            <a:r>
              <a:rPr sz="1400" i="1" spc="33" dirty="0">
                <a:solidFill>
                  <a:srgbClr val="202020"/>
                </a:solidFill>
                <a:latin typeface="Arial"/>
                <a:cs typeface="Arial"/>
              </a:rPr>
              <a:t>ri</a:t>
            </a:r>
            <a:r>
              <a:rPr sz="1400" i="1" spc="-73" dirty="0">
                <a:solidFill>
                  <a:srgbClr val="202020"/>
                </a:solidFill>
                <a:latin typeface="Arial"/>
                <a:cs typeface="Arial"/>
              </a:rPr>
              <a:t>s,</a:t>
            </a:r>
            <a:r>
              <a:rPr sz="1400" i="1" spc="-7" dirty="0">
                <a:solidFill>
                  <a:srgbClr val="202020"/>
                </a:solidFill>
                <a:latin typeface="Arial"/>
                <a:cs typeface="Arial"/>
              </a:rPr>
              <a:t> </a:t>
            </a:r>
            <a:r>
              <a:rPr sz="1400" i="1" spc="13" dirty="0">
                <a:solidFill>
                  <a:srgbClr val="202020"/>
                </a:solidFill>
                <a:latin typeface="Arial"/>
                <a:cs typeface="Arial"/>
              </a:rPr>
              <a:t>M</a:t>
            </a:r>
            <a:r>
              <a:rPr sz="1400" i="1" spc="-20" dirty="0">
                <a:solidFill>
                  <a:srgbClr val="202020"/>
                </a:solidFill>
                <a:latin typeface="Arial"/>
                <a:cs typeface="Arial"/>
              </a:rPr>
              <a:t>u</a:t>
            </a:r>
            <a:r>
              <a:rPr sz="1400" i="1" spc="33" dirty="0">
                <a:solidFill>
                  <a:srgbClr val="202020"/>
                </a:solidFill>
                <a:latin typeface="Arial"/>
                <a:cs typeface="Arial"/>
              </a:rPr>
              <a:t>ata</a:t>
            </a:r>
            <a:r>
              <a:rPr sz="1400" i="1" spc="-7" dirty="0">
                <a:solidFill>
                  <a:srgbClr val="202020"/>
                </a:solidFill>
                <a:latin typeface="Arial"/>
                <a:cs typeface="Arial"/>
              </a:rPr>
              <a:t>n  Lokal, </a:t>
            </a:r>
            <a:r>
              <a:rPr sz="1400" i="1" spc="20" dirty="0">
                <a:solidFill>
                  <a:srgbClr val="202020"/>
                </a:solidFill>
                <a:latin typeface="Arial"/>
                <a:cs typeface="Arial"/>
              </a:rPr>
              <a:t>dan/atau mata </a:t>
            </a:r>
            <a:r>
              <a:rPr sz="1400" i="1" dirty="0">
                <a:solidFill>
                  <a:srgbClr val="202020"/>
                </a:solidFill>
                <a:latin typeface="Arial"/>
                <a:cs typeface="Arial"/>
              </a:rPr>
              <a:t>pelajaran </a:t>
            </a:r>
            <a:r>
              <a:rPr sz="1400" i="1" spc="7" dirty="0">
                <a:solidFill>
                  <a:srgbClr val="202020"/>
                </a:solidFill>
                <a:latin typeface="Arial"/>
                <a:cs typeface="Arial"/>
              </a:rPr>
              <a:t> tambahan </a:t>
            </a:r>
            <a:r>
              <a:rPr sz="1400" i="1" spc="-20" dirty="0">
                <a:solidFill>
                  <a:srgbClr val="202020"/>
                </a:solidFill>
                <a:latin typeface="Arial"/>
                <a:cs typeface="Arial"/>
              </a:rPr>
              <a:t>yang </a:t>
            </a:r>
            <a:r>
              <a:rPr sz="1400" i="1" spc="-13" dirty="0">
                <a:solidFill>
                  <a:srgbClr val="202020"/>
                </a:solidFill>
                <a:latin typeface="Arial"/>
                <a:cs typeface="Arial"/>
              </a:rPr>
              <a:t>diselenggarakan </a:t>
            </a:r>
            <a:r>
              <a:rPr sz="1400" i="1" spc="-7" dirty="0">
                <a:solidFill>
                  <a:srgbClr val="202020"/>
                </a:solidFill>
                <a:latin typeface="Arial"/>
                <a:cs typeface="Arial"/>
              </a:rPr>
              <a:t> </a:t>
            </a:r>
            <a:r>
              <a:rPr sz="1400" i="1" dirty="0">
                <a:solidFill>
                  <a:srgbClr val="202020"/>
                </a:solidFill>
                <a:latin typeface="Arial"/>
                <a:cs typeface="Arial"/>
              </a:rPr>
              <a:t>oleh</a:t>
            </a:r>
            <a:r>
              <a:rPr sz="1400" i="1" spc="-73" dirty="0">
                <a:solidFill>
                  <a:srgbClr val="202020"/>
                </a:solidFill>
                <a:latin typeface="Arial"/>
                <a:cs typeface="Arial"/>
              </a:rPr>
              <a:t> </a:t>
            </a:r>
            <a:r>
              <a:rPr sz="1400" i="1" spc="-7" dirty="0">
                <a:solidFill>
                  <a:srgbClr val="202020"/>
                </a:solidFill>
                <a:latin typeface="Arial"/>
                <a:cs typeface="Arial"/>
              </a:rPr>
              <a:t>satuan</a:t>
            </a:r>
            <a:r>
              <a:rPr sz="1400" i="1" spc="-40" dirty="0">
                <a:solidFill>
                  <a:srgbClr val="202020"/>
                </a:solidFill>
                <a:latin typeface="Arial"/>
                <a:cs typeface="Arial"/>
              </a:rPr>
              <a:t> </a:t>
            </a:r>
            <a:r>
              <a:rPr sz="1400" i="1" spc="-7" dirty="0">
                <a:solidFill>
                  <a:srgbClr val="202020"/>
                </a:solidFill>
                <a:latin typeface="Arial"/>
                <a:cs typeface="Arial"/>
              </a:rPr>
              <a:t>pendidikan.</a:t>
            </a:r>
            <a:endParaRPr sz="1400" dirty="0">
              <a:latin typeface="Arial"/>
              <a:cs typeface="Arial"/>
            </a:endParaRPr>
          </a:p>
        </p:txBody>
      </p:sp>
      <p:sp>
        <p:nvSpPr>
          <p:cNvPr id="13" name="object 13"/>
          <p:cNvSpPr txBox="1">
            <a:spLocks noGrp="1"/>
          </p:cNvSpPr>
          <p:nvPr>
            <p:ph type="title"/>
          </p:nvPr>
        </p:nvSpPr>
        <p:spPr>
          <a:xfrm>
            <a:off x="3166872" y="507662"/>
            <a:ext cx="4362872" cy="263320"/>
          </a:xfrm>
          <a:prstGeom prst="rect">
            <a:avLst/>
          </a:prstGeom>
        </p:spPr>
        <p:txBody>
          <a:bodyPr vert="horz" wrap="square" lIns="0" tIns="16933" rIns="0" bIns="0" rtlCol="0">
            <a:spAutoFit/>
          </a:bodyPr>
          <a:lstStyle/>
          <a:p>
            <a:pPr marL="16933">
              <a:lnSpc>
                <a:spcPct val="100000"/>
              </a:lnSpc>
              <a:spcBef>
                <a:spcPts val="133"/>
              </a:spcBef>
            </a:pPr>
            <a:r>
              <a:rPr sz="1600" spc="-7" dirty="0"/>
              <a:t>Alokasi</a:t>
            </a:r>
            <a:r>
              <a:rPr sz="1600" spc="-80" dirty="0"/>
              <a:t> </a:t>
            </a:r>
            <a:r>
              <a:rPr sz="1600" spc="33" dirty="0"/>
              <a:t>Waktu</a:t>
            </a:r>
            <a:r>
              <a:rPr sz="1600" spc="-47" dirty="0"/>
              <a:t> </a:t>
            </a:r>
            <a:r>
              <a:rPr sz="1600" spc="67" dirty="0"/>
              <a:t>Mata</a:t>
            </a:r>
            <a:r>
              <a:rPr sz="1600" spc="-80" dirty="0"/>
              <a:t> </a:t>
            </a:r>
            <a:r>
              <a:rPr sz="1600" spc="-7" dirty="0"/>
              <a:t>Pelajaran</a:t>
            </a:r>
            <a:r>
              <a:rPr sz="1600" spc="13" dirty="0"/>
              <a:t> </a:t>
            </a:r>
            <a:r>
              <a:rPr sz="1600" spc="60" dirty="0"/>
              <a:t>SD/MI</a:t>
            </a:r>
            <a:r>
              <a:rPr sz="1600" spc="-73" dirty="0"/>
              <a:t> </a:t>
            </a:r>
            <a:r>
              <a:rPr sz="1600" spc="-20" dirty="0"/>
              <a:t>Kelas</a:t>
            </a:r>
            <a:r>
              <a:rPr sz="1600" spc="-40" dirty="0"/>
              <a:t> </a:t>
            </a:r>
            <a:r>
              <a:rPr sz="1600" spc="60" dirty="0"/>
              <a:t>II</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0785" y="4637023"/>
            <a:ext cx="93455" cy="95503"/>
          </a:xfrm>
          <a:prstGeom prst="rect">
            <a:avLst/>
          </a:prstGeom>
        </p:spPr>
      </p:pic>
      <p:pic>
        <p:nvPicPr>
          <p:cNvPr id="3" name="object 3"/>
          <p:cNvPicPr/>
          <p:nvPr/>
        </p:nvPicPr>
        <p:blipFill>
          <a:blip r:embed="rId3" cstate="print"/>
          <a:stretch>
            <a:fillRect/>
          </a:stretch>
        </p:blipFill>
        <p:spPr>
          <a:xfrm>
            <a:off x="997729" y="1658111"/>
            <a:ext cx="93455" cy="93471"/>
          </a:xfrm>
          <a:prstGeom prst="rect">
            <a:avLst/>
          </a:prstGeom>
        </p:spPr>
      </p:pic>
      <p:pic>
        <p:nvPicPr>
          <p:cNvPr id="4" name="object 4"/>
          <p:cNvPicPr/>
          <p:nvPr/>
        </p:nvPicPr>
        <p:blipFill>
          <a:blip r:embed="rId4" cstate="print"/>
          <a:stretch>
            <a:fillRect/>
          </a:stretch>
        </p:blipFill>
        <p:spPr>
          <a:xfrm>
            <a:off x="501921" y="1036320"/>
            <a:ext cx="95487" cy="93472"/>
          </a:xfrm>
          <a:prstGeom prst="rect">
            <a:avLst/>
          </a:prstGeom>
        </p:spPr>
      </p:pic>
      <p:pic>
        <p:nvPicPr>
          <p:cNvPr id="5" name="object 5"/>
          <p:cNvPicPr/>
          <p:nvPr/>
        </p:nvPicPr>
        <p:blipFill>
          <a:blip r:embed="rId5" cstate="print"/>
          <a:stretch>
            <a:fillRect/>
          </a:stretch>
        </p:blipFill>
        <p:spPr>
          <a:xfrm>
            <a:off x="733569" y="6098031"/>
            <a:ext cx="93455" cy="93455"/>
          </a:xfrm>
          <a:prstGeom prst="rect">
            <a:avLst/>
          </a:prstGeom>
        </p:spPr>
      </p:pic>
      <p:pic>
        <p:nvPicPr>
          <p:cNvPr id="6" name="object 6"/>
          <p:cNvPicPr/>
          <p:nvPr/>
        </p:nvPicPr>
        <p:blipFill>
          <a:blip r:embed="rId6" cstate="print"/>
          <a:stretch>
            <a:fillRect/>
          </a:stretch>
        </p:blipFill>
        <p:spPr>
          <a:xfrm>
            <a:off x="589297" y="3716527"/>
            <a:ext cx="93455" cy="95504"/>
          </a:xfrm>
          <a:prstGeom prst="rect">
            <a:avLst/>
          </a:prstGeom>
        </p:spPr>
      </p:pic>
      <p:sp>
        <p:nvSpPr>
          <p:cNvPr id="7" name="object 7"/>
          <p:cNvSpPr/>
          <p:nvPr/>
        </p:nvSpPr>
        <p:spPr>
          <a:xfrm>
            <a:off x="434849" y="2397761"/>
            <a:ext cx="400473" cy="53340"/>
          </a:xfrm>
          <a:custGeom>
            <a:avLst/>
            <a:gdLst/>
            <a:ahLst/>
            <a:cxnLst/>
            <a:rect l="l" t="t" r="r" b="b"/>
            <a:pathLst>
              <a:path w="300355" h="40005">
                <a:moveTo>
                  <a:pt x="14414" y="39624"/>
                </a:moveTo>
                <a:lnTo>
                  <a:pt x="285661" y="39624"/>
                </a:lnTo>
                <a:lnTo>
                  <a:pt x="293712" y="39624"/>
                </a:lnTo>
                <a:lnTo>
                  <a:pt x="300228" y="30733"/>
                </a:lnTo>
                <a:lnTo>
                  <a:pt x="300228" y="19938"/>
                </a:lnTo>
                <a:lnTo>
                  <a:pt x="300228"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pic>
        <p:nvPicPr>
          <p:cNvPr id="8" name="object 8"/>
          <p:cNvPicPr/>
          <p:nvPr/>
        </p:nvPicPr>
        <p:blipFill>
          <a:blip r:embed="rId7" cstate="print"/>
          <a:stretch>
            <a:fillRect/>
          </a:stretch>
        </p:blipFill>
        <p:spPr>
          <a:xfrm>
            <a:off x="1828801" y="430784"/>
            <a:ext cx="93471" cy="93472"/>
          </a:xfrm>
          <a:prstGeom prst="rect">
            <a:avLst/>
          </a:prstGeom>
        </p:spPr>
      </p:pic>
      <p:sp>
        <p:nvSpPr>
          <p:cNvPr id="9" name="object 9"/>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0" name="object 10"/>
          <p:cNvSpPr/>
          <p:nvPr/>
        </p:nvSpPr>
        <p:spPr>
          <a:xfrm>
            <a:off x="493776" y="1428497"/>
            <a:ext cx="400473" cy="53340"/>
          </a:xfrm>
          <a:custGeom>
            <a:avLst/>
            <a:gdLst/>
            <a:ahLst/>
            <a:cxnLst/>
            <a:rect l="l" t="t" r="r" b="b"/>
            <a:pathLst>
              <a:path w="300355" h="40005">
                <a:moveTo>
                  <a:pt x="14414" y="39624"/>
                </a:moveTo>
                <a:lnTo>
                  <a:pt x="285661" y="39624"/>
                </a:lnTo>
                <a:lnTo>
                  <a:pt x="293712" y="39624"/>
                </a:lnTo>
                <a:lnTo>
                  <a:pt x="300227" y="30733"/>
                </a:lnTo>
                <a:lnTo>
                  <a:pt x="300227" y="19938"/>
                </a:lnTo>
                <a:lnTo>
                  <a:pt x="300227"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sp>
        <p:nvSpPr>
          <p:cNvPr id="11" name="object 11"/>
          <p:cNvSpPr txBox="1"/>
          <p:nvPr/>
        </p:nvSpPr>
        <p:spPr>
          <a:xfrm>
            <a:off x="9763929" y="1094197"/>
            <a:ext cx="1878753" cy="4929597"/>
          </a:xfrm>
          <a:prstGeom prst="rect">
            <a:avLst/>
          </a:prstGeom>
        </p:spPr>
        <p:txBody>
          <a:bodyPr vert="horz" wrap="square" lIns="0" tIns="16933" rIns="0" bIns="0" rtlCol="0">
            <a:spAutoFit/>
          </a:bodyPr>
          <a:lstStyle/>
          <a:p>
            <a:pPr marL="16933" marR="133770">
              <a:lnSpc>
                <a:spcPct val="114999"/>
              </a:lnSpc>
              <a:spcBef>
                <a:spcPts val="133"/>
              </a:spcBef>
            </a:pPr>
            <a:r>
              <a:rPr sz="1100" i="1" spc="87" dirty="0">
                <a:solidFill>
                  <a:srgbClr val="202020"/>
                </a:solidFill>
                <a:latin typeface="Arial"/>
                <a:cs typeface="Arial"/>
              </a:rPr>
              <a:t>*</a:t>
            </a:r>
            <a:r>
              <a:rPr sz="1100" i="1" spc="-53" dirty="0">
                <a:solidFill>
                  <a:srgbClr val="202020"/>
                </a:solidFill>
                <a:latin typeface="Arial"/>
                <a:cs typeface="Arial"/>
              </a:rPr>
              <a:t> </a:t>
            </a:r>
            <a:r>
              <a:rPr sz="1100" i="1" spc="-40" dirty="0">
                <a:solidFill>
                  <a:srgbClr val="202020"/>
                </a:solidFill>
                <a:latin typeface="Arial"/>
                <a:cs typeface="Arial"/>
              </a:rPr>
              <a:t>D</a:t>
            </a:r>
            <a:r>
              <a:rPr sz="1100" i="1" spc="27" dirty="0">
                <a:solidFill>
                  <a:srgbClr val="202020"/>
                </a:solidFill>
                <a:latin typeface="Arial"/>
                <a:cs typeface="Arial"/>
              </a:rPr>
              <a:t>ii</a:t>
            </a:r>
            <a:r>
              <a:rPr sz="1100" i="1" spc="20" dirty="0">
                <a:solidFill>
                  <a:srgbClr val="202020"/>
                </a:solidFill>
                <a:latin typeface="Arial"/>
                <a:cs typeface="Arial"/>
              </a:rPr>
              <a:t>k</a:t>
            </a:r>
            <a:r>
              <a:rPr sz="1100" i="1" spc="47" dirty="0">
                <a:solidFill>
                  <a:srgbClr val="202020"/>
                </a:solidFill>
                <a:latin typeface="Arial"/>
                <a:cs typeface="Arial"/>
              </a:rPr>
              <a:t>uti</a:t>
            </a:r>
            <a:r>
              <a:rPr sz="1100" i="1" spc="-87" dirty="0">
                <a:solidFill>
                  <a:srgbClr val="202020"/>
                </a:solidFill>
                <a:latin typeface="Arial"/>
                <a:cs typeface="Arial"/>
              </a:rPr>
              <a:t> </a:t>
            </a:r>
            <a:r>
              <a:rPr sz="1100" i="1" spc="40" dirty="0">
                <a:solidFill>
                  <a:srgbClr val="202020"/>
                </a:solidFill>
                <a:latin typeface="Arial"/>
                <a:cs typeface="Arial"/>
              </a:rPr>
              <a:t>o</a:t>
            </a:r>
            <a:r>
              <a:rPr sz="1100" i="1" dirty="0">
                <a:solidFill>
                  <a:srgbClr val="202020"/>
                </a:solidFill>
                <a:latin typeface="Arial"/>
                <a:cs typeface="Arial"/>
              </a:rPr>
              <a:t>l</a:t>
            </a:r>
            <a:r>
              <a:rPr sz="1100" i="1" spc="-40" dirty="0">
                <a:solidFill>
                  <a:srgbClr val="202020"/>
                </a:solidFill>
                <a:latin typeface="Arial"/>
                <a:cs typeface="Arial"/>
              </a:rPr>
              <a:t>e</a:t>
            </a:r>
            <a:r>
              <a:rPr sz="1100" i="1" spc="-7" dirty="0">
                <a:solidFill>
                  <a:srgbClr val="202020"/>
                </a:solidFill>
                <a:latin typeface="Arial"/>
                <a:cs typeface="Arial"/>
              </a:rPr>
              <a:t>h</a:t>
            </a:r>
            <a:r>
              <a:rPr sz="1100" i="1" spc="-47" dirty="0">
                <a:solidFill>
                  <a:srgbClr val="202020"/>
                </a:solidFill>
                <a:latin typeface="Arial"/>
                <a:cs typeface="Arial"/>
              </a:rPr>
              <a:t> </a:t>
            </a:r>
            <a:r>
              <a:rPr sz="1100" i="1" spc="-13" dirty="0">
                <a:solidFill>
                  <a:srgbClr val="202020"/>
                </a:solidFill>
                <a:latin typeface="Arial"/>
                <a:cs typeface="Arial"/>
              </a:rPr>
              <a:t>p</a:t>
            </a:r>
            <a:r>
              <a:rPr sz="1100" i="1" spc="-40" dirty="0">
                <a:solidFill>
                  <a:srgbClr val="202020"/>
                </a:solidFill>
                <a:latin typeface="Arial"/>
                <a:cs typeface="Arial"/>
              </a:rPr>
              <a:t>e</a:t>
            </a:r>
            <a:r>
              <a:rPr sz="1100" i="1" spc="-93" dirty="0">
                <a:solidFill>
                  <a:srgbClr val="202020"/>
                </a:solidFill>
                <a:latin typeface="Arial"/>
                <a:cs typeface="Arial"/>
              </a:rPr>
              <a:t>s</a:t>
            </a:r>
            <a:r>
              <a:rPr sz="1100" i="1" spc="-40" dirty="0">
                <a:solidFill>
                  <a:srgbClr val="202020"/>
                </a:solidFill>
                <a:latin typeface="Arial"/>
                <a:cs typeface="Arial"/>
              </a:rPr>
              <a:t>e</a:t>
            </a:r>
            <a:r>
              <a:rPr sz="1100" i="1" spc="47" dirty="0">
                <a:solidFill>
                  <a:srgbClr val="202020"/>
                </a:solidFill>
                <a:latin typeface="Arial"/>
                <a:cs typeface="Arial"/>
              </a:rPr>
              <a:t>rta</a:t>
            </a:r>
            <a:r>
              <a:rPr sz="1100" i="1" spc="-100" dirty="0">
                <a:solidFill>
                  <a:srgbClr val="202020"/>
                </a:solidFill>
                <a:latin typeface="Arial"/>
                <a:cs typeface="Arial"/>
              </a:rPr>
              <a:t> </a:t>
            </a:r>
            <a:r>
              <a:rPr sz="1100" i="1" spc="-13" dirty="0">
                <a:solidFill>
                  <a:srgbClr val="202020"/>
                </a:solidFill>
                <a:latin typeface="Arial"/>
                <a:cs typeface="Arial"/>
              </a:rPr>
              <a:t>d</a:t>
            </a:r>
            <a:r>
              <a:rPr sz="1100" i="1" spc="27" dirty="0">
                <a:solidFill>
                  <a:srgbClr val="202020"/>
                </a:solidFill>
                <a:latin typeface="Arial"/>
                <a:cs typeface="Arial"/>
              </a:rPr>
              <a:t>i</a:t>
            </a:r>
            <a:r>
              <a:rPr sz="1100" i="1" spc="-13" dirty="0">
                <a:solidFill>
                  <a:srgbClr val="202020"/>
                </a:solidFill>
                <a:latin typeface="Arial"/>
                <a:cs typeface="Arial"/>
              </a:rPr>
              <a:t>d</a:t>
            </a:r>
            <a:r>
              <a:rPr sz="1100" i="1" spc="27" dirty="0">
                <a:solidFill>
                  <a:srgbClr val="202020"/>
                </a:solidFill>
                <a:latin typeface="Arial"/>
                <a:cs typeface="Arial"/>
              </a:rPr>
              <a:t>i</a:t>
            </a:r>
            <a:r>
              <a:rPr sz="1100" i="1" spc="13" dirty="0">
                <a:solidFill>
                  <a:srgbClr val="202020"/>
                </a:solidFill>
                <a:latin typeface="Arial"/>
                <a:cs typeface="Arial"/>
              </a:rPr>
              <a:t>k  </a:t>
            </a:r>
            <a:r>
              <a:rPr sz="1100" i="1" spc="-93" dirty="0">
                <a:solidFill>
                  <a:srgbClr val="202020"/>
                </a:solidFill>
                <a:latin typeface="Arial"/>
                <a:cs typeface="Arial"/>
              </a:rPr>
              <a:t>s</a:t>
            </a:r>
            <a:r>
              <a:rPr sz="1100" i="1" spc="-40" dirty="0">
                <a:solidFill>
                  <a:srgbClr val="202020"/>
                </a:solidFill>
                <a:latin typeface="Arial"/>
                <a:cs typeface="Arial"/>
              </a:rPr>
              <a:t>e</a:t>
            </a:r>
            <a:r>
              <a:rPr sz="1100" i="1" spc="-93" dirty="0">
                <a:solidFill>
                  <a:srgbClr val="202020"/>
                </a:solidFill>
                <a:latin typeface="Arial"/>
                <a:cs typeface="Arial"/>
              </a:rPr>
              <a:t>s</a:t>
            </a:r>
            <a:r>
              <a:rPr sz="1100" i="1" spc="-13" dirty="0">
                <a:solidFill>
                  <a:srgbClr val="202020"/>
                </a:solidFill>
                <a:latin typeface="Arial"/>
                <a:cs typeface="Arial"/>
              </a:rPr>
              <a:t>u</a:t>
            </a:r>
            <a:r>
              <a:rPr sz="1100" i="1" spc="-20" dirty="0">
                <a:solidFill>
                  <a:srgbClr val="202020"/>
                </a:solidFill>
                <a:latin typeface="Arial"/>
                <a:cs typeface="Arial"/>
              </a:rPr>
              <a:t>a</a:t>
            </a:r>
            <a:r>
              <a:rPr sz="1100" i="1" spc="27" dirty="0">
                <a:solidFill>
                  <a:srgbClr val="202020"/>
                </a:solidFill>
                <a:latin typeface="Arial"/>
                <a:cs typeface="Arial"/>
              </a:rPr>
              <a:t>i</a:t>
            </a:r>
            <a:r>
              <a:rPr sz="1100" i="1" spc="-87" dirty="0">
                <a:solidFill>
                  <a:srgbClr val="202020"/>
                </a:solidFill>
                <a:latin typeface="Arial"/>
                <a:cs typeface="Arial"/>
              </a:rPr>
              <a:t> </a:t>
            </a:r>
            <a:r>
              <a:rPr sz="1100" i="1" spc="-13" dirty="0">
                <a:solidFill>
                  <a:srgbClr val="202020"/>
                </a:solidFill>
                <a:latin typeface="Arial"/>
                <a:cs typeface="Arial"/>
              </a:rPr>
              <a:t>d</a:t>
            </a:r>
            <a:r>
              <a:rPr sz="1100" i="1" spc="-40" dirty="0">
                <a:solidFill>
                  <a:srgbClr val="202020"/>
                </a:solidFill>
                <a:latin typeface="Arial"/>
                <a:cs typeface="Arial"/>
              </a:rPr>
              <a:t>e</a:t>
            </a:r>
            <a:r>
              <a:rPr sz="1100" i="1" spc="-7" dirty="0">
                <a:solidFill>
                  <a:srgbClr val="202020"/>
                </a:solidFill>
                <a:latin typeface="Arial"/>
                <a:cs typeface="Arial"/>
              </a:rPr>
              <a:t>ng</a:t>
            </a:r>
            <a:r>
              <a:rPr sz="1100" i="1" spc="-27" dirty="0">
                <a:solidFill>
                  <a:srgbClr val="202020"/>
                </a:solidFill>
                <a:latin typeface="Arial"/>
                <a:cs typeface="Arial"/>
              </a:rPr>
              <a:t>a</a:t>
            </a:r>
            <a:r>
              <a:rPr sz="1100" i="1" spc="-7" dirty="0">
                <a:solidFill>
                  <a:srgbClr val="202020"/>
                </a:solidFill>
                <a:latin typeface="Arial"/>
                <a:cs typeface="Arial"/>
              </a:rPr>
              <a:t>n  </a:t>
            </a:r>
            <a:r>
              <a:rPr sz="1100" i="1" spc="-27" dirty="0">
                <a:solidFill>
                  <a:srgbClr val="202020"/>
                </a:solidFill>
                <a:latin typeface="Arial"/>
                <a:cs typeface="Arial"/>
              </a:rPr>
              <a:t>a</a:t>
            </a:r>
            <a:r>
              <a:rPr sz="1100" i="1" spc="-13" dirty="0">
                <a:solidFill>
                  <a:srgbClr val="202020"/>
                </a:solidFill>
                <a:latin typeface="Arial"/>
                <a:cs typeface="Arial"/>
              </a:rPr>
              <a:t>g</a:t>
            </a:r>
            <a:r>
              <a:rPr sz="1100" i="1" spc="-20" dirty="0">
                <a:solidFill>
                  <a:srgbClr val="202020"/>
                </a:solidFill>
                <a:latin typeface="Arial"/>
                <a:cs typeface="Arial"/>
              </a:rPr>
              <a:t>am</a:t>
            </a:r>
            <a:r>
              <a:rPr sz="1100" i="1" spc="-27" dirty="0">
                <a:solidFill>
                  <a:srgbClr val="202020"/>
                </a:solidFill>
                <a:latin typeface="Arial"/>
                <a:cs typeface="Arial"/>
              </a:rPr>
              <a:t>a</a:t>
            </a:r>
            <a:r>
              <a:rPr sz="1100" i="1" spc="27" dirty="0">
                <a:solidFill>
                  <a:srgbClr val="202020"/>
                </a:solidFill>
                <a:latin typeface="Arial"/>
                <a:cs typeface="Arial"/>
              </a:rPr>
              <a:t>/ke</a:t>
            </a:r>
            <a:r>
              <a:rPr sz="1100" i="1" spc="-13" dirty="0">
                <a:solidFill>
                  <a:srgbClr val="202020"/>
                </a:solidFill>
                <a:latin typeface="Arial"/>
                <a:cs typeface="Arial"/>
              </a:rPr>
              <a:t>p</a:t>
            </a:r>
            <a:r>
              <a:rPr sz="1100" i="1" spc="-40" dirty="0">
                <a:solidFill>
                  <a:srgbClr val="202020"/>
                </a:solidFill>
                <a:latin typeface="Arial"/>
                <a:cs typeface="Arial"/>
              </a:rPr>
              <a:t>e</a:t>
            </a:r>
            <a:r>
              <a:rPr sz="1100" i="1" spc="-7" dirty="0">
                <a:solidFill>
                  <a:srgbClr val="202020"/>
                </a:solidFill>
                <a:latin typeface="Arial"/>
                <a:cs typeface="Arial"/>
              </a:rPr>
              <a:t>rc</a:t>
            </a:r>
            <a:r>
              <a:rPr sz="1100" i="1" spc="-20" dirty="0">
                <a:solidFill>
                  <a:srgbClr val="202020"/>
                </a:solidFill>
                <a:latin typeface="Arial"/>
                <a:cs typeface="Arial"/>
              </a:rPr>
              <a:t>ay</a:t>
            </a:r>
            <a:r>
              <a:rPr sz="1100" i="1" spc="-33" dirty="0">
                <a:solidFill>
                  <a:srgbClr val="202020"/>
                </a:solidFill>
                <a:latin typeface="Arial"/>
                <a:cs typeface="Arial"/>
              </a:rPr>
              <a:t>a</a:t>
            </a:r>
            <a:r>
              <a:rPr sz="1100" i="1" spc="-27" dirty="0">
                <a:solidFill>
                  <a:srgbClr val="202020"/>
                </a:solidFill>
                <a:latin typeface="Arial"/>
                <a:cs typeface="Arial"/>
              </a:rPr>
              <a:t>a</a:t>
            </a:r>
            <a:r>
              <a:rPr sz="1100" i="1" spc="-7" dirty="0">
                <a:solidFill>
                  <a:srgbClr val="202020"/>
                </a:solidFill>
                <a:latin typeface="Arial"/>
                <a:cs typeface="Arial"/>
              </a:rPr>
              <a:t>n</a:t>
            </a:r>
            <a:r>
              <a:rPr sz="1100" i="1" spc="-47" dirty="0">
                <a:solidFill>
                  <a:srgbClr val="202020"/>
                </a:solidFill>
                <a:latin typeface="Arial"/>
                <a:cs typeface="Arial"/>
              </a:rPr>
              <a:t> </a:t>
            </a:r>
            <a:r>
              <a:rPr sz="1100" i="1" spc="-20" dirty="0">
                <a:solidFill>
                  <a:srgbClr val="202020"/>
                </a:solidFill>
                <a:latin typeface="Arial"/>
                <a:cs typeface="Arial"/>
              </a:rPr>
              <a:t>m</a:t>
            </a:r>
            <a:r>
              <a:rPr sz="1100" i="1" spc="-27" dirty="0">
                <a:solidFill>
                  <a:srgbClr val="202020"/>
                </a:solidFill>
                <a:latin typeface="Arial"/>
                <a:cs typeface="Arial"/>
              </a:rPr>
              <a:t>a</a:t>
            </a:r>
            <a:r>
              <a:rPr sz="1100" i="1" spc="-93" dirty="0">
                <a:solidFill>
                  <a:srgbClr val="202020"/>
                </a:solidFill>
                <a:latin typeface="Arial"/>
                <a:cs typeface="Arial"/>
              </a:rPr>
              <a:t>s</a:t>
            </a:r>
            <a:r>
              <a:rPr sz="1100" i="1" spc="27" dirty="0">
                <a:solidFill>
                  <a:srgbClr val="202020"/>
                </a:solidFill>
                <a:latin typeface="Arial"/>
                <a:cs typeface="Arial"/>
              </a:rPr>
              <a:t>i</a:t>
            </a:r>
            <a:r>
              <a:rPr sz="1100" i="1" spc="-7" dirty="0">
                <a:solidFill>
                  <a:srgbClr val="202020"/>
                </a:solidFill>
                <a:latin typeface="Arial"/>
                <a:cs typeface="Arial"/>
              </a:rPr>
              <a:t>n</a:t>
            </a:r>
            <a:r>
              <a:rPr sz="1100" i="1" spc="7" dirty="0">
                <a:solidFill>
                  <a:srgbClr val="202020"/>
                </a:solidFill>
                <a:latin typeface="Arial"/>
                <a:cs typeface="Arial"/>
              </a:rPr>
              <a:t>g</a:t>
            </a:r>
            <a:r>
              <a:rPr sz="1100" i="1" spc="-40" dirty="0">
                <a:solidFill>
                  <a:srgbClr val="202020"/>
                </a:solidFill>
                <a:latin typeface="Arial"/>
                <a:cs typeface="Arial"/>
              </a:rPr>
              <a:t>-  </a:t>
            </a:r>
            <a:r>
              <a:rPr sz="1100" i="1" spc="-20" dirty="0">
                <a:solidFill>
                  <a:srgbClr val="202020"/>
                </a:solidFill>
                <a:latin typeface="Arial"/>
                <a:cs typeface="Arial"/>
              </a:rPr>
              <a:t>masing.</a:t>
            </a:r>
            <a:endParaRPr sz="1100" dirty="0">
              <a:latin typeface="Arial"/>
              <a:cs typeface="Arial"/>
            </a:endParaRPr>
          </a:p>
          <a:p>
            <a:pPr>
              <a:spcBef>
                <a:spcPts val="13"/>
              </a:spcBef>
            </a:pPr>
            <a:endParaRPr sz="1400" dirty="0">
              <a:latin typeface="Arial"/>
              <a:cs typeface="Arial"/>
            </a:endParaRPr>
          </a:p>
          <a:p>
            <a:pPr marL="16933" marR="10160">
              <a:lnSpc>
                <a:spcPct val="114999"/>
              </a:lnSpc>
            </a:pPr>
            <a:r>
              <a:rPr sz="1100" i="1" spc="73" dirty="0">
                <a:solidFill>
                  <a:srgbClr val="202020"/>
                </a:solidFill>
                <a:latin typeface="Arial"/>
                <a:cs typeface="Arial"/>
              </a:rPr>
              <a:t>*</a:t>
            </a:r>
            <a:r>
              <a:rPr sz="1100" i="1" spc="87" dirty="0">
                <a:solidFill>
                  <a:srgbClr val="202020"/>
                </a:solidFill>
                <a:latin typeface="Arial"/>
                <a:cs typeface="Arial"/>
              </a:rPr>
              <a:t>*</a:t>
            </a:r>
            <a:r>
              <a:rPr sz="1100" i="1" spc="-53" dirty="0">
                <a:solidFill>
                  <a:srgbClr val="202020"/>
                </a:solidFill>
                <a:latin typeface="Arial"/>
                <a:cs typeface="Arial"/>
              </a:rPr>
              <a:t> </a:t>
            </a:r>
            <a:r>
              <a:rPr sz="1100" i="1" spc="-160" dirty="0">
                <a:solidFill>
                  <a:srgbClr val="202020"/>
                </a:solidFill>
                <a:latin typeface="Arial"/>
                <a:cs typeface="Arial"/>
              </a:rPr>
              <a:t>S</a:t>
            </a:r>
            <a:r>
              <a:rPr sz="1100" i="1" spc="-27" dirty="0">
                <a:solidFill>
                  <a:srgbClr val="202020"/>
                </a:solidFill>
                <a:latin typeface="Arial"/>
                <a:cs typeface="Arial"/>
              </a:rPr>
              <a:t>a</a:t>
            </a:r>
            <a:r>
              <a:rPr sz="1100" i="1" spc="27" dirty="0">
                <a:solidFill>
                  <a:srgbClr val="202020"/>
                </a:solidFill>
                <a:latin typeface="Arial"/>
                <a:cs typeface="Arial"/>
              </a:rPr>
              <a:t>tu</a:t>
            </a:r>
            <a:r>
              <a:rPr sz="1100" i="1" spc="33" dirty="0">
                <a:solidFill>
                  <a:srgbClr val="202020"/>
                </a:solidFill>
                <a:latin typeface="Arial"/>
                <a:cs typeface="Arial"/>
              </a:rPr>
              <a:t>a</a:t>
            </a:r>
            <a:r>
              <a:rPr sz="1100" i="1" spc="-7" dirty="0">
                <a:solidFill>
                  <a:srgbClr val="202020"/>
                </a:solidFill>
                <a:latin typeface="Arial"/>
                <a:cs typeface="Arial"/>
              </a:rPr>
              <a:t>n</a:t>
            </a:r>
            <a:r>
              <a:rPr sz="1100" i="1" spc="-60" dirty="0">
                <a:solidFill>
                  <a:srgbClr val="202020"/>
                </a:solidFill>
                <a:latin typeface="Arial"/>
                <a:cs typeface="Arial"/>
              </a:rPr>
              <a:t> </a:t>
            </a:r>
            <a:r>
              <a:rPr sz="1100" i="1" spc="-13" dirty="0">
                <a:solidFill>
                  <a:srgbClr val="202020"/>
                </a:solidFill>
                <a:latin typeface="Arial"/>
                <a:cs typeface="Arial"/>
              </a:rPr>
              <a:t>p</a:t>
            </a:r>
            <a:r>
              <a:rPr sz="1100" i="1" spc="-40" dirty="0">
                <a:solidFill>
                  <a:srgbClr val="202020"/>
                </a:solidFill>
                <a:latin typeface="Arial"/>
                <a:cs typeface="Arial"/>
              </a:rPr>
              <a:t>e</a:t>
            </a:r>
            <a:r>
              <a:rPr sz="1100" i="1" spc="-7" dirty="0">
                <a:solidFill>
                  <a:srgbClr val="202020"/>
                </a:solidFill>
                <a:latin typeface="Arial"/>
                <a:cs typeface="Arial"/>
              </a:rPr>
              <a:t>nd</a:t>
            </a:r>
            <a:r>
              <a:rPr sz="1100" i="1" spc="27" dirty="0">
                <a:solidFill>
                  <a:srgbClr val="202020"/>
                </a:solidFill>
                <a:latin typeface="Arial"/>
                <a:cs typeface="Arial"/>
              </a:rPr>
              <a:t>i</a:t>
            </a:r>
            <a:r>
              <a:rPr sz="1100" i="1" spc="-13" dirty="0">
                <a:solidFill>
                  <a:srgbClr val="202020"/>
                </a:solidFill>
                <a:latin typeface="Arial"/>
                <a:cs typeface="Arial"/>
              </a:rPr>
              <a:t>d</a:t>
            </a:r>
            <a:r>
              <a:rPr sz="1100" i="1" spc="27" dirty="0">
                <a:solidFill>
                  <a:srgbClr val="202020"/>
                </a:solidFill>
                <a:latin typeface="Arial"/>
                <a:cs typeface="Arial"/>
              </a:rPr>
              <a:t>i</a:t>
            </a:r>
            <a:r>
              <a:rPr sz="1100" i="1" spc="7" dirty="0">
                <a:solidFill>
                  <a:srgbClr val="202020"/>
                </a:solidFill>
                <a:latin typeface="Arial"/>
                <a:cs typeface="Arial"/>
              </a:rPr>
              <a:t>k</a:t>
            </a:r>
            <a:r>
              <a:rPr sz="1100" i="1" spc="-27" dirty="0">
                <a:solidFill>
                  <a:srgbClr val="202020"/>
                </a:solidFill>
                <a:latin typeface="Arial"/>
                <a:cs typeface="Arial"/>
              </a:rPr>
              <a:t>a</a:t>
            </a:r>
            <a:r>
              <a:rPr sz="1100" i="1" spc="-7" dirty="0">
                <a:solidFill>
                  <a:srgbClr val="202020"/>
                </a:solidFill>
                <a:latin typeface="Arial"/>
                <a:cs typeface="Arial"/>
              </a:rPr>
              <a:t>n  </a:t>
            </a:r>
            <a:r>
              <a:rPr sz="1100" i="1" spc="-20" dirty="0">
                <a:solidFill>
                  <a:srgbClr val="202020"/>
                </a:solidFill>
                <a:latin typeface="Arial"/>
                <a:cs typeface="Arial"/>
              </a:rPr>
              <a:t>m</a:t>
            </a:r>
            <a:r>
              <a:rPr sz="1100" i="1" spc="-40" dirty="0">
                <a:solidFill>
                  <a:srgbClr val="202020"/>
                </a:solidFill>
                <a:latin typeface="Arial"/>
                <a:cs typeface="Arial"/>
              </a:rPr>
              <a:t>e</a:t>
            </a:r>
            <a:r>
              <a:rPr sz="1100" i="1" spc="-27" dirty="0">
                <a:solidFill>
                  <a:srgbClr val="202020"/>
                </a:solidFill>
                <a:latin typeface="Arial"/>
                <a:cs typeface="Arial"/>
              </a:rPr>
              <a:t>nye</a:t>
            </a:r>
            <a:r>
              <a:rPr sz="1100" i="1" spc="-13" dirty="0">
                <a:solidFill>
                  <a:srgbClr val="202020"/>
                </a:solidFill>
                <a:latin typeface="Arial"/>
                <a:cs typeface="Arial"/>
              </a:rPr>
              <a:t>d</a:t>
            </a:r>
            <a:r>
              <a:rPr sz="1100" i="1" spc="27" dirty="0">
                <a:solidFill>
                  <a:srgbClr val="202020"/>
                </a:solidFill>
                <a:latin typeface="Arial"/>
                <a:cs typeface="Arial"/>
              </a:rPr>
              <a:t>i</a:t>
            </a:r>
            <a:r>
              <a:rPr sz="1100" i="1" spc="-27" dirty="0">
                <a:solidFill>
                  <a:srgbClr val="202020"/>
                </a:solidFill>
                <a:latin typeface="Arial"/>
                <a:cs typeface="Arial"/>
              </a:rPr>
              <a:t>a</a:t>
            </a:r>
            <a:r>
              <a:rPr sz="1100" i="1" spc="20" dirty="0">
                <a:solidFill>
                  <a:srgbClr val="202020"/>
                </a:solidFill>
                <a:latin typeface="Arial"/>
                <a:cs typeface="Arial"/>
              </a:rPr>
              <a:t>k</a:t>
            </a:r>
            <a:r>
              <a:rPr sz="1100" i="1" spc="-27" dirty="0">
                <a:solidFill>
                  <a:srgbClr val="202020"/>
                </a:solidFill>
                <a:latin typeface="Arial"/>
                <a:cs typeface="Arial"/>
              </a:rPr>
              <a:t>a</a:t>
            </a:r>
            <a:r>
              <a:rPr sz="1100" i="1" spc="-7" dirty="0">
                <a:solidFill>
                  <a:srgbClr val="202020"/>
                </a:solidFill>
                <a:latin typeface="Arial"/>
                <a:cs typeface="Arial"/>
              </a:rPr>
              <a:t>n</a:t>
            </a:r>
            <a:r>
              <a:rPr sz="1100" i="1" spc="-93" dirty="0">
                <a:solidFill>
                  <a:srgbClr val="202020"/>
                </a:solidFill>
                <a:latin typeface="Arial"/>
                <a:cs typeface="Arial"/>
              </a:rPr>
              <a:t> </a:t>
            </a:r>
            <a:r>
              <a:rPr sz="1100" i="1" spc="-20" dirty="0">
                <a:solidFill>
                  <a:srgbClr val="202020"/>
                </a:solidFill>
                <a:latin typeface="Arial"/>
                <a:cs typeface="Arial"/>
              </a:rPr>
              <a:t>m</a:t>
            </a:r>
            <a:r>
              <a:rPr sz="1100" i="1" spc="27" dirty="0">
                <a:solidFill>
                  <a:srgbClr val="202020"/>
                </a:solidFill>
                <a:latin typeface="Arial"/>
                <a:cs typeface="Arial"/>
              </a:rPr>
              <a:t>i</a:t>
            </a:r>
            <a:r>
              <a:rPr sz="1100" i="1" spc="13" dirty="0">
                <a:solidFill>
                  <a:srgbClr val="202020"/>
                </a:solidFill>
                <a:latin typeface="Arial"/>
                <a:cs typeface="Arial"/>
              </a:rPr>
              <a:t>ni</a:t>
            </a:r>
            <a:r>
              <a:rPr sz="1100" i="1" spc="-20" dirty="0">
                <a:solidFill>
                  <a:srgbClr val="202020"/>
                </a:solidFill>
                <a:latin typeface="Arial"/>
                <a:cs typeface="Arial"/>
              </a:rPr>
              <a:t>m</a:t>
            </a:r>
            <a:r>
              <a:rPr sz="1100" i="1" spc="-27" dirty="0">
                <a:solidFill>
                  <a:srgbClr val="202020"/>
                </a:solidFill>
                <a:latin typeface="Arial"/>
                <a:cs typeface="Arial"/>
              </a:rPr>
              <a:t>a</a:t>
            </a:r>
            <a:r>
              <a:rPr sz="1100" i="1" spc="53" dirty="0">
                <a:solidFill>
                  <a:srgbClr val="202020"/>
                </a:solidFill>
                <a:latin typeface="Arial"/>
                <a:cs typeface="Arial"/>
              </a:rPr>
              <a:t>l</a:t>
            </a:r>
            <a:r>
              <a:rPr sz="1100" i="1" spc="-53" dirty="0">
                <a:solidFill>
                  <a:srgbClr val="202020"/>
                </a:solidFill>
                <a:latin typeface="Arial"/>
                <a:cs typeface="Arial"/>
              </a:rPr>
              <a:t> </a:t>
            </a:r>
            <a:r>
              <a:rPr sz="1100" i="1" spc="7" dirty="0">
                <a:solidFill>
                  <a:srgbClr val="202020"/>
                </a:solidFill>
                <a:latin typeface="Arial"/>
                <a:cs typeface="Arial"/>
              </a:rPr>
              <a:t>1</a:t>
            </a:r>
            <a:r>
              <a:rPr sz="1100" i="1" spc="-60" dirty="0">
                <a:solidFill>
                  <a:srgbClr val="202020"/>
                </a:solidFill>
                <a:latin typeface="Arial"/>
                <a:cs typeface="Arial"/>
              </a:rPr>
              <a:t> </a:t>
            </a:r>
            <a:r>
              <a:rPr sz="1100" i="1" spc="-27" dirty="0">
                <a:solidFill>
                  <a:srgbClr val="202020"/>
                </a:solidFill>
                <a:latin typeface="Arial"/>
                <a:cs typeface="Arial"/>
              </a:rPr>
              <a:t>(</a:t>
            </a:r>
            <a:r>
              <a:rPr sz="1100" i="1" spc="-93" dirty="0">
                <a:solidFill>
                  <a:srgbClr val="202020"/>
                </a:solidFill>
                <a:latin typeface="Arial"/>
                <a:cs typeface="Arial"/>
              </a:rPr>
              <a:t>s</a:t>
            </a:r>
            <a:r>
              <a:rPr sz="1100" i="1" spc="-27" dirty="0">
                <a:solidFill>
                  <a:srgbClr val="202020"/>
                </a:solidFill>
                <a:latin typeface="Arial"/>
                <a:cs typeface="Arial"/>
              </a:rPr>
              <a:t>a</a:t>
            </a:r>
            <a:r>
              <a:rPr sz="1100" i="1" spc="27" dirty="0">
                <a:solidFill>
                  <a:srgbClr val="202020"/>
                </a:solidFill>
                <a:latin typeface="Arial"/>
                <a:cs typeface="Arial"/>
              </a:rPr>
              <a:t>tu)  j</a:t>
            </a:r>
            <a:r>
              <a:rPr sz="1100" i="1" spc="-40" dirty="0">
                <a:solidFill>
                  <a:srgbClr val="202020"/>
                </a:solidFill>
                <a:latin typeface="Arial"/>
                <a:cs typeface="Arial"/>
              </a:rPr>
              <a:t>e</a:t>
            </a:r>
            <a:r>
              <a:rPr sz="1100" i="1" spc="13" dirty="0">
                <a:solidFill>
                  <a:srgbClr val="202020"/>
                </a:solidFill>
                <a:latin typeface="Arial"/>
                <a:cs typeface="Arial"/>
              </a:rPr>
              <a:t>ni</a:t>
            </a:r>
            <a:r>
              <a:rPr sz="1100" i="1" spc="-93" dirty="0">
                <a:solidFill>
                  <a:srgbClr val="202020"/>
                </a:solidFill>
                <a:latin typeface="Arial"/>
                <a:cs typeface="Arial"/>
              </a:rPr>
              <a:t>s</a:t>
            </a:r>
            <a:r>
              <a:rPr sz="1100" i="1" spc="-87" dirty="0">
                <a:solidFill>
                  <a:srgbClr val="202020"/>
                </a:solidFill>
                <a:latin typeface="Arial"/>
                <a:cs typeface="Arial"/>
              </a:rPr>
              <a:t> </a:t>
            </a:r>
            <a:r>
              <a:rPr sz="1100" i="1" spc="-93"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87" dirty="0">
                <a:solidFill>
                  <a:srgbClr val="202020"/>
                </a:solidFill>
                <a:latin typeface="Arial"/>
                <a:cs typeface="Arial"/>
              </a:rPr>
              <a:t> </a:t>
            </a:r>
            <a:r>
              <a:rPr sz="1100" i="1" spc="-27" dirty="0">
                <a:solidFill>
                  <a:srgbClr val="202020"/>
                </a:solidFill>
                <a:latin typeface="Arial"/>
                <a:cs typeface="Arial"/>
              </a:rPr>
              <a:t>(</a:t>
            </a:r>
            <a:r>
              <a:rPr sz="1100" i="1" spc="-160"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87" dirty="0">
                <a:solidFill>
                  <a:srgbClr val="202020"/>
                </a:solidFill>
                <a:latin typeface="Arial"/>
                <a:cs typeface="Arial"/>
              </a:rPr>
              <a:t> </a:t>
            </a:r>
            <a:r>
              <a:rPr sz="1100" i="1" spc="13" dirty="0">
                <a:solidFill>
                  <a:srgbClr val="202020"/>
                </a:solidFill>
                <a:latin typeface="Arial"/>
                <a:cs typeface="Arial"/>
              </a:rPr>
              <a:t>M</a:t>
            </a:r>
            <a:r>
              <a:rPr sz="1100" i="1" spc="-53" dirty="0">
                <a:solidFill>
                  <a:srgbClr val="202020"/>
                </a:solidFill>
                <a:latin typeface="Arial"/>
                <a:cs typeface="Arial"/>
              </a:rPr>
              <a:t>u</a:t>
            </a:r>
            <a:r>
              <a:rPr sz="1100" i="1" spc="-40" dirty="0">
                <a:solidFill>
                  <a:srgbClr val="202020"/>
                </a:solidFill>
                <a:latin typeface="Arial"/>
                <a:cs typeface="Arial"/>
              </a:rPr>
              <a:t>s</a:t>
            </a:r>
            <a:r>
              <a:rPr sz="1100" i="1" spc="27" dirty="0">
                <a:solidFill>
                  <a:srgbClr val="202020"/>
                </a:solidFill>
                <a:latin typeface="Arial"/>
                <a:cs typeface="Arial"/>
              </a:rPr>
              <a:t>i</a:t>
            </a:r>
            <a:r>
              <a:rPr sz="1100" i="1" spc="20" dirty="0">
                <a:solidFill>
                  <a:srgbClr val="202020"/>
                </a:solidFill>
                <a:latin typeface="Arial"/>
                <a:cs typeface="Arial"/>
              </a:rPr>
              <a:t>k</a:t>
            </a:r>
            <a:r>
              <a:rPr sz="1100" i="1" spc="-33" dirty="0">
                <a:solidFill>
                  <a:srgbClr val="202020"/>
                </a:solidFill>
                <a:latin typeface="Arial"/>
                <a:cs typeface="Arial"/>
              </a:rPr>
              <a:t>,</a:t>
            </a:r>
            <a:r>
              <a:rPr sz="1100" i="1" spc="-80" dirty="0">
                <a:solidFill>
                  <a:srgbClr val="202020"/>
                </a:solidFill>
                <a:latin typeface="Arial"/>
                <a:cs typeface="Arial"/>
              </a:rPr>
              <a:t> </a:t>
            </a:r>
            <a:r>
              <a:rPr sz="1100" i="1" spc="-160" dirty="0">
                <a:solidFill>
                  <a:srgbClr val="202020"/>
                </a:solidFill>
                <a:latin typeface="Arial"/>
                <a:cs typeface="Arial"/>
              </a:rPr>
              <a:t>S</a:t>
            </a:r>
            <a:r>
              <a:rPr sz="1100" i="1" spc="-40" dirty="0">
                <a:solidFill>
                  <a:srgbClr val="202020"/>
                </a:solidFill>
                <a:latin typeface="Arial"/>
                <a:cs typeface="Arial"/>
              </a:rPr>
              <a:t>e</a:t>
            </a:r>
            <a:r>
              <a:rPr sz="1100" i="1" spc="7" dirty="0">
                <a:solidFill>
                  <a:srgbClr val="202020"/>
                </a:solidFill>
                <a:latin typeface="Arial"/>
                <a:cs typeface="Arial"/>
              </a:rPr>
              <a:t>ni  </a:t>
            </a:r>
            <a:r>
              <a:rPr sz="1100" i="1" spc="-67" dirty="0">
                <a:solidFill>
                  <a:srgbClr val="202020"/>
                </a:solidFill>
                <a:latin typeface="Arial"/>
                <a:cs typeface="Arial"/>
              </a:rPr>
              <a:t>Ru</a:t>
            </a:r>
            <a:r>
              <a:rPr sz="1100" i="1" spc="-13" dirty="0">
                <a:solidFill>
                  <a:srgbClr val="202020"/>
                </a:solidFill>
                <a:latin typeface="Arial"/>
                <a:cs typeface="Arial"/>
              </a:rPr>
              <a:t>p</a:t>
            </a:r>
            <a:r>
              <a:rPr sz="1100" i="1" spc="-27" dirty="0">
                <a:solidFill>
                  <a:srgbClr val="202020"/>
                </a:solidFill>
                <a:latin typeface="Arial"/>
                <a:cs typeface="Arial"/>
              </a:rPr>
              <a:t>a</a:t>
            </a:r>
            <a:r>
              <a:rPr sz="1100" i="1" spc="-33" dirty="0">
                <a:solidFill>
                  <a:srgbClr val="202020"/>
                </a:solidFill>
                <a:latin typeface="Arial"/>
                <a:cs typeface="Arial"/>
              </a:rPr>
              <a:t>,</a:t>
            </a:r>
            <a:r>
              <a:rPr sz="1100" i="1" spc="-67" dirty="0">
                <a:solidFill>
                  <a:srgbClr val="202020"/>
                </a:solidFill>
                <a:latin typeface="Arial"/>
                <a:cs typeface="Arial"/>
              </a:rPr>
              <a:t> </a:t>
            </a:r>
            <a:r>
              <a:rPr sz="1100" i="1" spc="-160"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73" dirty="0">
                <a:solidFill>
                  <a:srgbClr val="202020"/>
                </a:solidFill>
                <a:latin typeface="Arial"/>
                <a:cs typeface="Arial"/>
              </a:rPr>
              <a:t> </a:t>
            </a:r>
            <a:r>
              <a:rPr sz="1100" i="1" spc="-40" dirty="0">
                <a:solidFill>
                  <a:srgbClr val="202020"/>
                </a:solidFill>
                <a:latin typeface="Arial"/>
                <a:cs typeface="Arial"/>
              </a:rPr>
              <a:t>Te</a:t>
            </a:r>
            <a:r>
              <a:rPr sz="1100" i="1" spc="-47" dirty="0">
                <a:solidFill>
                  <a:srgbClr val="202020"/>
                </a:solidFill>
                <a:latin typeface="Arial"/>
                <a:cs typeface="Arial"/>
              </a:rPr>
              <a:t>a</a:t>
            </a:r>
            <a:r>
              <a:rPr sz="1100" i="1" spc="40" dirty="0">
                <a:solidFill>
                  <a:srgbClr val="202020"/>
                </a:solidFill>
                <a:latin typeface="Arial"/>
                <a:cs typeface="Arial"/>
              </a:rPr>
              <a:t>te</a:t>
            </a:r>
            <a:r>
              <a:rPr sz="1100" i="1" dirty="0">
                <a:solidFill>
                  <a:srgbClr val="202020"/>
                </a:solidFill>
                <a:latin typeface="Arial"/>
                <a:cs typeface="Arial"/>
              </a:rPr>
              <a:t>r,</a:t>
            </a:r>
            <a:r>
              <a:rPr sz="1100" i="1" spc="-53" dirty="0">
                <a:solidFill>
                  <a:srgbClr val="202020"/>
                </a:solidFill>
                <a:latin typeface="Arial"/>
                <a:cs typeface="Arial"/>
              </a:rPr>
              <a:t> </a:t>
            </a:r>
            <a:r>
              <a:rPr sz="1100" i="1" spc="-13" dirty="0">
                <a:solidFill>
                  <a:srgbClr val="202020"/>
                </a:solidFill>
                <a:latin typeface="Arial"/>
                <a:cs typeface="Arial"/>
              </a:rPr>
              <a:t>d</a:t>
            </a:r>
            <a:r>
              <a:rPr sz="1100" i="1" spc="-27" dirty="0">
                <a:solidFill>
                  <a:srgbClr val="202020"/>
                </a:solidFill>
                <a:latin typeface="Arial"/>
                <a:cs typeface="Arial"/>
              </a:rPr>
              <a:t>a</a:t>
            </a:r>
            <a:r>
              <a:rPr sz="1100" i="1" spc="27" dirty="0">
                <a:solidFill>
                  <a:srgbClr val="202020"/>
                </a:solidFill>
                <a:latin typeface="Arial"/>
                <a:cs typeface="Arial"/>
              </a:rPr>
              <a:t>n/</a:t>
            </a:r>
            <a:r>
              <a:rPr sz="1100" i="1" spc="20" dirty="0">
                <a:solidFill>
                  <a:srgbClr val="202020"/>
                </a:solidFill>
                <a:latin typeface="Arial"/>
                <a:cs typeface="Arial"/>
              </a:rPr>
              <a:t>a</a:t>
            </a:r>
            <a:r>
              <a:rPr sz="1100" i="1" spc="33" dirty="0">
                <a:solidFill>
                  <a:srgbClr val="202020"/>
                </a:solidFill>
                <a:latin typeface="Arial"/>
                <a:cs typeface="Arial"/>
              </a:rPr>
              <a:t>t</a:t>
            </a:r>
            <a:r>
              <a:rPr sz="1100" i="1" spc="60" dirty="0">
                <a:solidFill>
                  <a:srgbClr val="202020"/>
                </a:solidFill>
                <a:latin typeface="Arial"/>
                <a:cs typeface="Arial"/>
              </a:rPr>
              <a:t>a</a:t>
            </a:r>
            <a:r>
              <a:rPr sz="1100" i="1" spc="-7" dirty="0">
                <a:solidFill>
                  <a:srgbClr val="202020"/>
                </a:solidFill>
                <a:latin typeface="Arial"/>
                <a:cs typeface="Arial"/>
              </a:rPr>
              <a:t>u  </a:t>
            </a:r>
            <a:r>
              <a:rPr sz="1100" i="1" spc="-160"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87" dirty="0">
                <a:solidFill>
                  <a:srgbClr val="202020"/>
                </a:solidFill>
                <a:latin typeface="Arial"/>
                <a:cs typeface="Arial"/>
              </a:rPr>
              <a:t> </a:t>
            </a:r>
            <a:r>
              <a:rPr sz="1100" i="1" spc="-40" dirty="0">
                <a:solidFill>
                  <a:srgbClr val="202020"/>
                </a:solidFill>
                <a:latin typeface="Arial"/>
                <a:cs typeface="Arial"/>
              </a:rPr>
              <a:t>T</a:t>
            </a:r>
            <a:r>
              <a:rPr sz="1100" i="1" spc="-47" dirty="0">
                <a:solidFill>
                  <a:srgbClr val="202020"/>
                </a:solidFill>
                <a:latin typeface="Arial"/>
                <a:cs typeface="Arial"/>
              </a:rPr>
              <a:t>a</a:t>
            </a:r>
            <a:r>
              <a:rPr sz="1100" i="1" spc="33" dirty="0">
                <a:solidFill>
                  <a:srgbClr val="202020"/>
                </a:solidFill>
                <a:latin typeface="Arial"/>
                <a:cs typeface="Arial"/>
              </a:rPr>
              <a:t>ri</a:t>
            </a:r>
            <a:r>
              <a:rPr sz="1100" i="1" spc="-27" dirty="0">
                <a:solidFill>
                  <a:srgbClr val="202020"/>
                </a:solidFill>
                <a:latin typeface="Arial"/>
                <a:cs typeface="Arial"/>
              </a:rPr>
              <a:t>)</a:t>
            </a:r>
            <a:r>
              <a:rPr sz="1100" i="1" spc="-33" dirty="0">
                <a:solidFill>
                  <a:srgbClr val="202020"/>
                </a:solidFill>
                <a:latin typeface="Arial"/>
                <a:cs typeface="Arial"/>
              </a:rPr>
              <a:t>. </a:t>
            </a:r>
            <a:r>
              <a:rPr sz="1100" i="1" spc="-80" dirty="0">
                <a:solidFill>
                  <a:srgbClr val="202020"/>
                </a:solidFill>
                <a:latin typeface="Arial"/>
                <a:cs typeface="Arial"/>
              </a:rPr>
              <a:t>P</a:t>
            </a:r>
            <a:r>
              <a:rPr sz="1100" i="1" spc="-40" dirty="0">
                <a:solidFill>
                  <a:srgbClr val="202020"/>
                </a:solidFill>
                <a:latin typeface="Arial"/>
                <a:cs typeface="Arial"/>
              </a:rPr>
              <a:t>e</a:t>
            </a:r>
            <a:r>
              <a:rPr sz="1100" i="1" spc="-93" dirty="0">
                <a:solidFill>
                  <a:srgbClr val="202020"/>
                </a:solidFill>
                <a:latin typeface="Arial"/>
                <a:cs typeface="Arial"/>
              </a:rPr>
              <a:t>s</a:t>
            </a:r>
            <a:r>
              <a:rPr sz="1100" i="1" spc="-40" dirty="0">
                <a:solidFill>
                  <a:srgbClr val="202020"/>
                </a:solidFill>
                <a:latin typeface="Arial"/>
                <a:cs typeface="Arial"/>
              </a:rPr>
              <a:t>e</a:t>
            </a:r>
            <a:r>
              <a:rPr sz="1100" i="1" spc="47" dirty="0">
                <a:solidFill>
                  <a:srgbClr val="202020"/>
                </a:solidFill>
                <a:latin typeface="Arial"/>
                <a:cs typeface="Arial"/>
              </a:rPr>
              <a:t>rta</a:t>
            </a:r>
            <a:r>
              <a:rPr sz="1100" i="1" spc="-80" dirty="0">
                <a:solidFill>
                  <a:srgbClr val="202020"/>
                </a:solidFill>
                <a:latin typeface="Arial"/>
                <a:cs typeface="Arial"/>
              </a:rPr>
              <a:t> </a:t>
            </a:r>
            <a:r>
              <a:rPr sz="1100" i="1" spc="-13" dirty="0">
                <a:solidFill>
                  <a:srgbClr val="202020"/>
                </a:solidFill>
                <a:latin typeface="Arial"/>
                <a:cs typeface="Arial"/>
              </a:rPr>
              <a:t>d</a:t>
            </a:r>
            <a:r>
              <a:rPr sz="1100" i="1" spc="27" dirty="0">
                <a:solidFill>
                  <a:srgbClr val="202020"/>
                </a:solidFill>
                <a:latin typeface="Arial"/>
                <a:cs typeface="Arial"/>
              </a:rPr>
              <a:t>i</a:t>
            </a:r>
            <a:r>
              <a:rPr sz="1100" i="1" spc="-13" dirty="0">
                <a:solidFill>
                  <a:srgbClr val="202020"/>
                </a:solidFill>
                <a:latin typeface="Arial"/>
                <a:cs typeface="Arial"/>
              </a:rPr>
              <a:t>d</a:t>
            </a:r>
            <a:r>
              <a:rPr sz="1100" i="1" spc="27" dirty="0">
                <a:solidFill>
                  <a:srgbClr val="202020"/>
                </a:solidFill>
                <a:latin typeface="Arial"/>
                <a:cs typeface="Arial"/>
              </a:rPr>
              <a:t>i</a:t>
            </a:r>
            <a:r>
              <a:rPr sz="1100" i="1" spc="13" dirty="0">
                <a:solidFill>
                  <a:srgbClr val="202020"/>
                </a:solidFill>
                <a:latin typeface="Arial"/>
                <a:cs typeface="Arial"/>
              </a:rPr>
              <a:t>k  </a:t>
            </a:r>
            <a:r>
              <a:rPr sz="1100" i="1" spc="-20" dirty="0">
                <a:solidFill>
                  <a:srgbClr val="202020"/>
                </a:solidFill>
                <a:latin typeface="Arial"/>
                <a:cs typeface="Arial"/>
              </a:rPr>
              <a:t>m</a:t>
            </a:r>
            <a:r>
              <a:rPr sz="1100" i="1" spc="-40" dirty="0">
                <a:solidFill>
                  <a:srgbClr val="202020"/>
                </a:solidFill>
                <a:latin typeface="Arial"/>
                <a:cs typeface="Arial"/>
              </a:rPr>
              <a:t>e</a:t>
            </a:r>
            <a:r>
              <a:rPr sz="1100" i="1" spc="-20" dirty="0">
                <a:solidFill>
                  <a:srgbClr val="202020"/>
                </a:solidFill>
                <a:latin typeface="Arial"/>
                <a:cs typeface="Arial"/>
              </a:rPr>
              <a:t>m</a:t>
            </a:r>
            <a:r>
              <a:rPr sz="1100" i="1" spc="27" dirty="0">
                <a:solidFill>
                  <a:srgbClr val="202020"/>
                </a:solidFill>
                <a:latin typeface="Arial"/>
                <a:cs typeface="Arial"/>
              </a:rPr>
              <a:t>i</a:t>
            </a:r>
            <a:r>
              <a:rPr sz="1100" i="1" spc="40" dirty="0">
                <a:solidFill>
                  <a:srgbClr val="202020"/>
                </a:solidFill>
                <a:latin typeface="Arial"/>
                <a:cs typeface="Arial"/>
              </a:rPr>
              <a:t>l</a:t>
            </a:r>
            <a:r>
              <a:rPr sz="1100" i="1" spc="27" dirty="0">
                <a:solidFill>
                  <a:srgbClr val="202020"/>
                </a:solidFill>
                <a:latin typeface="Arial"/>
                <a:cs typeface="Arial"/>
              </a:rPr>
              <a:t>i</a:t>
            </a:r>
            <a:r>
              <a:rPr sz="1100" i="1" spc="-7" dirty="0">
                <a:solidFill>
                  <a:srgbClr val="202020"/>
                </a:solidFill>
                <a:latin typeface="Arial"/>
                <a:cs typeface="Arial"/>
              </a:rPr>
              <a:t>h</a:t>
            </a:r>
            <a:r>
              <a:rPr sz="1100" i="1" spc="-60" dirty="0">
                <a:solidFill>
                  <a:srgbClr val="202020"/>
                </a:solidFill>
                <a:latin typeface="Arial"/>
                <a:cs typeface="Arial"/>
              </a:rPr>
              <a:t> </a:t>
            </a:r>
            <a:r>
              <a:rPr sz="1100" i="1" spc="7" dirty="0">
                <a:solidFill>
                  <a:srgbClr val="202020"/>
                </a:solidFill>
                <a:latin typeface="Arial"/>
                <a:cs typeface="Arial"/>
              </a:rPr>
              <a:t>1</a:t>
            </a:r>
            <a:r>
              <a:rPr sz="1100" i="1" spc="-60" dirty="0">
                <a:solidFill>
                  <a:srgbClr val="202020"/>
                </a:solidFill>
                <a:latin typeface="Arial"/>
                <a:cs typeface="Arial"/>
              </a:rPr>
              <a:t> </a:t>
            </a:r>
            <a:r>
              <a:rPr sz="1100" i="1" spc="-27" dirty="0">
                <a:solidFill>
                  <a:srgbClr val="202020"/>
                </a:solidFill>
                <a:latin typeface="Arial"/>
                <a:cs typeface="Arial"/>
              </a:rPr>
              <a:t>(</a:t>
            </a:r>
            <a:r>
              <a:rPr sz="1100" i="1" spc="-93" dirty="0">
                <a:solidFill>
                  <a:srgbClr val="202020"/>
                </a:solidFill>
                <a:latin typeface="Arial"/>
                <a:cs typeface="Arial"/>
              </a:rPr>
              <a:t>s</a:t>
            </a:r>
            <a:r>
              <a:rPr sz="1100" i="1" spc="-27" dirty="0">
                <a:solidFill>
                  <a:srgbClr val="202020"/>
                </a:solidFill>
                <a:latin typeface="Arial"/>
                <a:cs typeface="Arial"/>
              </a:rPr>
              <a:t>a</a:t>
            </a:r>
            <a:r>
              <a:rPr sz="1100" i="1" spc="33" dirty="0">
                <a:solidFill>
                  <a:srgbClr val="202020"/>
                </a:solidFill>
                <a:latin typeface="Arial"/>
                <a:cs typeface="Arial"/>
              </a:rPr>
              <a:t>tu)</a:t>
            </a:r>
            <a:r>
              <a:rPr sz="1100" i="1" spc="-80" dirty="0">
                <a:solidFill>
                  <a:srgbClr val="202020"/>
                </a:solidFill>
                <a:latin typeface="Arial"/>
                <a:cs typeface="Arial"/>
              </a:rPr>
              <a:t> </a:t>
            </a:r>
            <a:r>
              <a:rPr sz="1100" i="1" spc="27" dirty="0">
                <a:solidFill>
                  <a:srgbClr val="202020"/>
                </a:solidFill>
                <a:latin typeface="Arial"/>
                <a:cs typeface="Arial"/>
              </a:rPr>
              <a:t>j</a:t>
            </a:r>
            <a:r>
              <a:rPr sz="1100" i="1" spc="-40" dirty="0">
                <a:solidFill>
                  <a:srgbClr val="202020"/>
                </a:solidFill>
                <a:latin typeface="Arial"/>
                <a:cs typeface="Arial"/>
              </a:rPr>
              <a:t>e</a:t>
            </a:r>
            <a:r>
              <a:rPr sz="1100" i="1" spc="13" dirty="0">
                <a:solidFill>
                  <a:srgbClr val="202020"/>
                </a:solidFill>
                <a:latin typeface="Arial"/>
                <a:cs typeface="Arial"/>
              </a:rPr>
              <a:t>ni</a:t>
            </a:r>
            <a:r>
              <a:rPr sz="1100" i="1" spc="-93" dirty="0">
                <a:solidFill>
                  <a:srgbClr val="202020"/>
                </a:solidFill>
                <a:latin typeface="Arial"/>
                <a:cs typeface="Arial"/>
              </a:rPr>
              <a:t>s</a:t>
            </a:r>
            <a:r>
              <a:rPr sz="1100" i="1" spc="-87" dirty="0">
                <a:solidFill>
                  <a:srgbClr val="202020"/>
                </a:solidFill>
                <a:latin typeface="Arial"/>
                <a:cs typeface="Arial"/>
              </a:rPr>
              <a:t> </a:t>
            </a:r>
            <a:r>
              <a:rPr sz="1100" i="1" spc="-93"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87" dirty="0">
                <a:solidFill>
                  <a:srgbClr val="202020"/>
                </a:solidFill>
                <a:latin typeface="Arial"/>
                <a:cs typeface="Arial"/>
              </a:rPr>
              <a:t> </a:t>
            </a:r>
            <a:r>
              <a:rPr sz="1100" i="1" spc="-27" dirty="0">
                <a:solidFill>
                  <a:srgbClr val="202020"/>
                </a:solidFill>
                <a:latin typeface="Arial"/>
                <a:cs typeface="Arial"/>
              </a:rPr>
              <a:t>(</a:t>
            </a:r>
            <a:r>
              <a:rPr sz="1100" i="1" spc="-160" dirty="0">
                <a:solidFill>
                  <a:srgbClr val="202020"/>
                </a:solidFill>
                <a:latin typeface="Arial"/>
                <a:cs typeface="Arial"/>
              </a:rPr>
              <a:t>S</a:t>
            </a:r>
            <a:r>
              <a:rPr sz="1100" i="1" spc="-40" dirty="0">
                <a:solidFill>
                  <a:srgbClr val="202020"/>
                </a:solidFill>
                <a:latin typeface="Arial"/>
                <a:cs typeface="Arial"/>
              </a:rPr>
              <a:t>e</a:t>
            </a:r>
            <a:r>
              <a:rPr sz="1100" i="1" spc="7" dirty="0">
                <a:solidFill>
                  <a:srgbClr val="202020"/>
                </a:solidFill>
                <a:latin typeface="Arial"/>
                <a:cs typeface="Arial"/>
              </a:rPr>
              <a:t>ni  </a:t>
            </a:r>
            <a:r>
              <a:rPr sz="1100" i="1" spc="13" dirty="0">
                <a:solidFill>
                  <a:srgbClr val="202020"/>
                </a:solidFill>
                <a:latin typeface="Arial"/>
                <a:cs typeface="Arial"/>
              </a:rPr>
              <a:t>M</a:t>
            </a:r>
            <a:r>
              <a:rPr sz="1100" i="1" spc="-53" dirty="0">
                <a:solidFill>
                  <a:srgbClr val="202020"/>
                </a:solidFill>
                <a:latin typeface="Arial"/>
                <a:cs typeface="Arial"/>
              </a:rPr>
              <a:t>u</a:t>
            </a:r>
            <a:r>
              <a:rPr sz="1100" i="1" spc="-40" dirty="0">
                <a:solidFill>
                  <a:srgbClr val="202020"/>
                </a:solidFill>
                <a:latin typeface="Arial"/>
                <a:cs typeface="Arial"/>
              </a:rPr>
              <a:t>s</a:t>
            </a:r>
            <a:r>
              <a:rPr sz="1100" i="1" spc="27" dirty="0">
                <a:solidFill>
                  <a:srgbClr val="202020"/>
                </a:solidFill>
                <a:latin typeface="Arial"/>
                <a:cs typeface="Arial"/>
              </a:rPr>
              <a:t>i</a:t>
            </a:r>
            <a:r>
              <a:rPr sz="1100" i="1" spc="20" dirty="0">
                <a:solidFill>
                  <a:srgbClr val="202020"/>
                </a:solidFill>
                <a:latin typeface="Arial"/>
                <a:cs typeface="Arial"/>
              </a:rPr>
              <a:t>k</a:t>
            </a:r>
            <a:r>
              <a:rPr sz="1100" i="1" spc="-33" dirty="0">
                <a:solidFill>
                  <a:srgbClr val="202020"/>
                </a:solidFill>
                <a:latin typeface="Arial"/>
                <a:cs typeface="Arial"/>
              </a:rPr>
              <a:t>,</a:t>
            </a:r>
            <a:r>
              <a:rPr sz="1100" i="1" spc="-100" dirty="0">
                <a:solidFill>
                  <a:srgbClr val="202020"/>
                </a:solidFill>
                <a:latin typeface="Arial"/>
                <a:cs typeface="Arial"/>
              </a:rPr>
              <a:t> </a:t>
            </a:r>
            <a:r>
              <a:rPr sz="1100" i="1" spc="-160"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73" dirty="0">
                <a:solidFill>
                  <a:srgbClr val="202020"/>
                </a:solidFill>
                <a:latin typeface="Arial"/>
                <a:cs typeface="Arial"/>
              </a:rPr>
              <a:t> </a:t>
            </a:r>
            <a:r>
              <a:rPr sz="1100" i="1" spc="-67" dirty="0">
                <a:solidFill>
                  <a:srgbClr val="202020"/>
                </a:solidFill>
                <a:latin typeface="Arial"/>
                <a:cs typeface="Arial"/>
              </a:rPr>
              <a:t>Ru</a:t>
            </a:r>
            <a:r>
              <a:rPr sz="1100" i="1" spc="-13" dirty="0">
                <a:solidFill>
                  <a:srgbClr val="202020"/>
                </a:solidFill>
                <a:latin typeface="Arial"/>
                <a:cs typeface="Arial"/>
              </a:rPr>
              <a:t>p</a:t>
            </a:r>
            <a:r>
              <a:rPr sz="1100" i="1" spc="-27" dirty="0">
                <a:solidFill>
                  <a:srgbClr val="202020"/>
                </a:solidFill>
                <a:latin typeface="Arial"/>
                <a:cs typeface="Arial"/>
              </a:rPr>
              <a:t>a</a:t>
            </a:r>
            <a:r>
              <a:rPr sz="1100" i="1" spc="-33" dirty="0">
                <a:solidFill>
                  <a:srgbClr val="202020"/>
                </a:solidFill>
                <a:latin typeface="Arial"/>
                <a:cs typeface="Arial"/>
              </a:rPr>
              <a:t>,</a:t>
            </a:r>
            <a:r>
              <a:rPr sz="1100" i="1" spc="-67" dirty="0">
                <a:solidFill>
                  <a:srgbClr val="202020"/>
                </a:solidFill>
                <a:latin typeface="Arial"/>
                <a:cs typeface="Arial"/>
              </a:rPr>
              <a:t> </a:t>
            </a:r>
            <a:r>
              <a:rPr sz="1100" i="1" spc="-160"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87" dirty="0">
                <a:solidFill>
                  <a:srgbClr val="202020"/>
                </a:solidFill>
                <a:latin typeface="Arial"/>
                <a:cs typeface="Arial"/>
              </a:rPr>
              <a:t> </a:t>
            </a:r>
            <a:r>
              <a:rPr sz="1100" i="1" spc="-40" dirty="0">
                <a:solidFill>
                  <a:srgbClr val="202020"/>
                </a:solidFill>
                <a:latin typeface="Arial"/>
                <a:cs typeface="Arial"/>
              </a:rPr>
              <a:t>Te</a:t>
            </a:r>
            <a:r>
              <a:rPr sz="1100" i="1" spc="-47" dirty="0">
                <a:solidFill>
                  <a:srgbClr val="202020"/>
                </a:solidFill>
                <a:latin typeface="Arial"/>
                <a:cs typeface="Arial"/>
              </a:rPr>
              <a:t>a</a:t>
            </a:r>
            <a:r>
              <a:rPr sz="1100" i="1" spc="40" dirty="0">
                <a:solidFill>
                  <a:srgbClr val="202020"/>
                </a:solidFill>
                <a:latin typeface="Arial"/>
                <a:cs typeface="Arial"/>
              </a:rPr>
              <a:t>te</a:t>
            </a:r>
            <a:r>
              <a:rPr sz="1100" i="1" dirty="0">
                <a:solidFill>
                  <a:srgbClr val="202020"/>
                </a:solidFill>
                <a:latin typeface="Arial"/>
                <a:cs typeface="Arial"/>
              </a:rPr>
              <a:t>r,  </a:t>
            </a:r>
            <a:r>
              <a:rPr sz="1100" i="1" spc="-27" dirty="0">
                <a:solidFill>
                  <a:srgbClr val="202020"/>
                </a:solidFill>
                <a:latin typeface="Arial"/>
                <a:cs typeface="Arial"/>
              </a:rPr>
              <a:t>a</a:t>
            </a:r>
            <a:r>
              <a:rPr sz="1100" i="1" spc="33" dirty="0">
                <a:solidFill>
                  <a:srgbClr val="202020"/>
                </a:solidFill>
                <a:latin typeface="Arial"/>
                <a:cs typeface="Arial"/>
              </a:rPr>
              <a:t>t</a:t>
            </a:r>
            <a:r>
              <a:rPr sz="1100" i="1" spc="60" dirty="0">
                <a:solidFill>
                  <a:srgbClr val="202020"/>
                </a:solidFill>
                <a:latin typeface="Arial"/>
                <a:cs typeface="Arial"/>
              </a:rPr>
              <a:t>a</a:t>
            </a:r>
            <a:r>
              <a:rPr sz="1100" i="1" spc="-7" dirty="0">
                <a:solidFill>
                  <a:srgbClr val="202020"/>
                </a:solidFill>
                <a:latin typeface="Arial"/>
                <a:cs typeface="Arial"/>
              </a:rPr>
              <a:t>u</a:t>
            </a:r>
            <a:r>
              <a:rPr sz="1100" i="1" spc="-40" dirty="0">
                <a:solidFill>
                  <a:srgbClr val="202020"/>
                </a:solidFill>
                <a:latin typeface="Arial"/>
                <a:cs typeface="Arial"/>
              </a:rPr>
              <a:t> </a:t>
            </a:r>
            <a:r>
              <a:rPr sz="1100" i="1" spc="-160" dirty="0">
                <a:solidFill>
                  <a:srgbClr val="202020"/>
                </a:solidFill>
                <a:latin typeface="Arial"/>
                <a:cs typeface="Arial"/>
              </a:rPr>
              <a:t>S</a:t>
            </a:r>
            <a:r>
              <a:rPr sz="1100" i="1" spc="-40" dirty="0">
                <a:solidFill>
                  <a:srgbClr val="202020"/>
                </a:solidFill>
                <a:latin typeface="Arial"/>
                <a:cs typeface="Arial"/>
              </a:rPr>
              <a:t>e</a:t>
            </a:r>
            <a:r>
              <a:rPr sz="1100" i="1" spc="13" dirty="0">
                <a:solidFill>
                  <a:srgbClr val="202020"/>
                </a:solidFill>
                <a:latin typeface="Arial"/>
                <a:cs typeface="Arial"/>
              </a:rPr>
              <a:t>ni</a:t>
            </a:r>
            <a:r>
              <a:rPr sz="1100" i="1" spc="-73" dirty="0">
                <a:solidFill>
                  <a:srgbClr val="202020"/>
                </a:solidFill>
                <a:latin typeface="Arial"/>
                <a:cs typeface="Arial"/>
              </a:rPr>
              <a:t> </a:t>
            </a:r>
            <a:r>
              <a:rPr sz="1100" i="1" spc="-40" dirty="0">
                <a:solidFill>
                  <a:srgbClr val="202020"/>
                </a:solidFill>
                <a:latin typeface="Arial"/>
                <a:cs typeface="Arial"/>
              </a:rPr>
              <a:t>T</a:t>
            </a:r>
            <a:r>
              <a:rPr sz="1100" i="1" spc="-47" dirty="0">
                <a:solidFill>
                  <a:srgbClr val="202020"/>
                </a:solidFill>
                <a:latin typeface="Arial"/>
                <a:cs typeface="Arial"/>
              </a:rPr>
              <a:t>a</a:t>
            </a:r>
            <a:r>
              <a:rPr sz="1100" i="1" spc="33" dirty="0">
                <a:solidFill>
                  <a:srgbClr val="202020"/>
                </a:solidFill>
                <a:latin typeface="Arial"/>
                <a:cs typeface="Arial"/>
              </a:rPr>
              <a:t>ri</a:t>
            </a:r>
            <a:r>
              <a:rPr sz="1100" i="1" spc="-27" dirty="0">
                <a:solidFill>
                  <a:srgbClr val="202020"/>
                </a:solidFill>
                <a:latin typeface="Arial"/>
                <a:cs typeface="Arial"/>
              </a:rPr>
              <a:t>)</a:t>
            </a:r>
            <a:r>
              <a:rPr sz="1100" i="1" spc="-33" dirty="0">
                <a:solidFill>
                  <a:srgbClr val="202020"/>
                </a:solidFill>
                <a:latin typeface="Arial"/>
                <a:cs typeface="Arial"/>
              </a:rPr>
              <a:t>.</a:t>
            </a:r>
            <a:endParaRPr sz="1100" dirty="0">
              <a:latin typeface="Arial"/>
              <a:cs typeface="Arial"/>
            </a:endParaRPr>
          </a:p>
          <a:p>
            <a:pPr>
              <a:spcBef>
                <a:spcPts val="13"/>
              </a:spcBef>
            </a:pPr>
            <a:endParaRPr sz="1400" dirty="0">
              <a:latin typeface="Arial"/>
              <a:cs typeface="Arial"/>
            </a:endParaRPr>
          </a:p>
          <a:p>
            <a:pPr marL="16933" marR="68578">
              <a:lnSpc>
                <a:spcPct val="114999"/>
              </a:lnSpc>
              <a:spcBef>
                <a:spcPts val="7"/>
              </a:spcBef>
            </a:pPr>
            <a:r>
              <a:rPr sz="1100" i="1" spc="73" dirty="0">
                <a:solidFill>
                  <a:srgbClr val="202020"/>
                </a:solidFill>
                <a:latin typeface="Arial"/>
                <a:cs typeface="Arial"/>
              </a:rPr>
              <a:t>**</a:t>
            </a:r>
            <a:r>
              <a:rPr sz="1100" i="1" spc="87" dirty="0">
                <a:solidFill>
                  <a:srgbClr val="202020"/>
                </a:solidFill>
                <a:latin typeface="Arial"/>
                <a:cs typeface="Arial"/>
              </a:rPr>
              <a:t>*</a:t>
            </a:r>
            <a:r>
              <a:rPr sz="1100" i="1" spc="-53" dirty="0">
                <a:solidFill>
                  <a:srgbClr val="202020"/>
                </a:solidFill>
                <a:latin typeface="Arial"/>
                <a:cs typeface="Arial"/>
              </a:rPr>
              <a:t> </a:t>
            </a:r>
            <a:r>
              <a:rPr sz="1100" i="1" spc="13" dirty="0">
                <a:solidFill>
                  <a:srgbClr val="202020"/>
                </a:solidFill>
                <a:latin typeface="Arial"/>
                <a:cs typeface="Arial"/>
              </a:rPr>
              <a:t>M</a:t>
            </a:r>
            <a:r>
              <a:rPr sz="1100" i="1" spc="-27" dirty="0">
                <a:solidFill>
                  <a:srgbClr val="202020"/>
                </a:solidFill>
                <a:latin typeface="Arial"/>
                <a:cs typeface="Arial"/>
              </a:rPr>
              <a:t>a</a:t>
            </a:r>
            <a:r>
              <a:rPr sz="1100" i="1" spc="20" dirty="0">
                <a:solidFill>
                  <a:srgbClr val="202020"/>
                </a:solidFill>
                <a:latin typeface="Arial"/>
                <a:cs typeface="Arial"/>
              </a:rPr>
              <a:t>k</a:t>
            </a:r>
            <a:r>
              <a:rPr sz="1100" i="1" spc="-93" dirty="0">
                <a:solidFill>
                  <a:srgbClr val="202020"/>
                </a:solidFill>
                <a:latin typeface="Arial"/>
                <a:cs typeface="Arial"/>
              </a:rPr>
              <a:t>s</a:t>
            </a:r>
            <a:r>
              <a:rPr sz="1100" i="1" spc="27" dirty="0">
                <a:solidFill>
                  <a:srgbClr val="202020"/>
                </a:solidFill>
                <a:latin typeface="Arial"/>
                <a:cs typeface="Arial"/>
              </a:rPr>
              <a:t>i</a:t>
            </a:r>
            <a:r>
              <a:rPr sz="1100" i="1" spc="-20" dirty="0">
                <a:solidFill>
                  <a:srgbClr val="202020"/>
                </a:solidFill>
                <a:latin typeface="Arial"/>
                <a:cs typeface="Arial"/>
              </a:rPr>
              <a:t>m</a:t>
            </a:r>
            <a:r>
              <a:rPr sz="1100" i="1" spc="-27" dirty="0">
                <a:solidFill>
                  <a:srgbClr val="202020"/>
                </a:solidFill>
                <a:latin typeface="Arial"/>
                <a:cs typeface="Arial"/>
              </a:rPr>
              <a:t>a</a:t>
            </a:r>
            <a:r>
              <a:rPr sz="1100" i="1" spc="53" dirty="0">
                <a:solidFill>
                  <a:srgbClr val="202020"/>
                </a:solidFill>
                <a:latin typeface="Arial"/>
                <a:cs typeface="Arial"/>
              </a:rPr>
              <a:t>l</a:t>
            </a:r>
            <a:r>
              <a:rPr sz="1100" i="1" spc="-67" dirty="0">
                <a:solidFill>
                  <a:srgbClr val="202020"/>
                </a:solidFill>
                <a:latin typeface="Arial"/>
                <a:cs typeface="Arial"/>
              </a:rPr>
              <a:t> </a:t>
            </a:r>
            <a:r>
              <a:rPr sz="1100" i="1" spc="7" dirty="0">
                <a:solidFill>
                  <a:srgbClr val="202020"/>
                </a:solidFill>
                <a:latin typeface="Arial"/>
                <a:cs typeface="Arial"/>
              </a:rPr>
              <a:t>2</a:t>
            </a:r>
            <a:r>
              <a:rPr sz="1100" i="1" spc="-60" dirty="0">
                <a:solidFill>
                  <a:srgbClr val="202020"/>
                </a:solidFill>
                <a:latin typeface="Arial"/>
                <a:cs typeface="Arial"/>
              </a:rPr>
              <a:t> </a:t>
            </a:r>
            <a:r>
              <a:rPr sz="1100" i="1" spc="-27" dirty="0">
                <a:solidFill>
                  <a:srgbClr val="202020"/>
                </a:solidFill>
                <a:latin typeface="Arial"/>
                <a:cs typeface="Arial"/>
              </a:rPr>
              <a:t>J</a:t>
            </a:r>
            <a:r>
              <a:rPr sz="1100" i="1" spc="-80" dirty="0">
                <a:solidFill>
                  <a:srgbClr val="202020"/>
                </a:solidFill>
                <a:latin typeface="Arial"/>
                <a:cs typeface="Arial"/>
              </a:rPr>
              <a:t>P</a:t>
            </a:r>
            <a:r>
              <a:rPr sz="1100" i="1" spc="-40" dirty="0">
                <a:solidFill>
                  <a:srgbClr val="202020"/>
                </a:solidFill>
                <a:latin typeface="Arial"/>
                <a:cs typeface="Arial"/>
              </a:rPr>
              <a:t> </a:t>
            </a:r>
            <a:r>
              <a:rPr sz="1100" i="1" spc="-13" dirty="0">
                <a:solidFill>
                  <a:srgbClr val="202020"/>
                </a:solidFill>
                <a:latin typeface="Arial"/>
                <a:cs typeface="Arial"/>
              </a:rPr>
              <a:t>p</a:t>
            </a:r>
            <a:r>
              <a:rPr sz="1100" i="1" spc="-40" dirty="0">
                <a:solidFill>
                  <a:srgbClr val="202020"/>
                </a:solidFill>
                <a:latin typeface="Arial"/>
                <a:cs typeface="Arial"/>
              </a:rPr>
              <a:t>e</a:t>
            </a:r>
            <a:r>
              <a:rPr sz="1100" i="1" spc="40" dirty="0">
                <a:solidFill>
                  <a:srgbClr val="202020"/>
                </a:solidFill>
                <a:latin typeface="Arial"/>
                <a:cs typeface="Arial"/>
              </a:rPr>
              <a:t>r</a:t>
            </a:r>
            <a:r>
              <a:rPr sz="1100" i="1" spc="-73" dirty="0">
                <a:solidFill>
                  <a:srgbClr val="202020"/>
                </a:solidFill>
                <a:latin typeface="Arial"/>
                <a:cs typeface="Arial"/>
              </a:rPr>
              <a:t> </a:t>
            </a:r>
            <a:r>
              <a:rPr sz="1100" i="1" spc="-20" dirty="0">
                <a:solidFill>
                  <a:srgbClr val="202020"/>
                </a:solidFill>
                <a:latin typeface="Arial"/>
                <a:cs typeface="Arial"/>
              </a:rPr>
              <a:t>m</a:t>
            </a:r>
            <a:r>
              <a:rPr sz="1100" i="1" spc="27" dirty="0">
                <a:solidFill>
                  <a:srgbClr val="202020"/>
                </a:solidFill>
                <a:latin typeface="Arial"/>
                <a:cs typeface="Arial"/>
              </a:rPr>
              <a:t>i</a:t>
            </a:r>
            <a:r>
              <a:rPr sz="1100" i="1" spc="-7" dirty="0">
                <a:solidFill>
                  <a:srgbClr val="202020"/>
                </a:solidFill>
                <a:latin typeface="Arial"/>
                <a:cs typeface="Arial"/>
              </a:rPr>
              <a:t>nggu  </a:t>
            </a:r>
            <a:r>
              <a:rPr sz="1100" i="1" spc="-27" dirty="0">
                <a:solidFill>
                  <a:srgbClr val="202020"/>
                </a:solidFill>
                <a:latin typeface="Arial"/>
                <a:cs typeface="Arial"/>
              </a:rPr>
              <a:t>a</a:t>
            </a:r>
            <a:r>
              <a:rPr sz="1100" i="1" spc="33" dirty="0">
                <a:solidFill>
                  <a:srgbClr val="202020"/>
                </a:solidFill>
                <a:latin typeface="Arial"/>
                <a:cs typeface="Arial"/>
              </a:rPr>
              <a:t>t</a:t>
            </a:r>
            <a:r>
              <a:rPr sz="1100" i="1" spc="60" dirty="0">
                <a:solidFill>
                  <a:srgbClr val="202020"/>
                </a:solidFill>
                <a:latin typeface="Arial"/>
                <a:cs typeface="Arial"/>
              </a:rPr>
              <a:t>a</a:t>
            </a:r>
            <a:r>
              <a:rPr sz="1100" i="1" spc="-7" dirty="0">
                <a:solidFill>
                  <a:srgbClr val="202020"/>
                </a:solidFill>
                <a:latin typeface="Arial"/>
                <a:cs typeface="Arial"/>
              </a:rPr>
              <a:t>u</a:t>
            </a:r>
            <a:r>
              <a:rPr sz="1100" i="1" spc="-40" dirty="0">
                <a:solidFill>
                  <a:srgbClr val="202020"/>
                </a:solidFill>
                <a:latin typeface="Arial"/>
                <a:cs typeface="Arial"/>
              </a:rPr>
              <a:t> </a:t>
            </a:r>
            <a:r>
              <a:rPr sz="1100" i="1" spc="7" dirty="0">
                <a:solidFill>
                  <a:srgbClr val="202020"/>
                </a:solidFill>
                <a:latin typeface="Arial"/>
                <a:cs typeface="Arial"/>
              </a:rPr>
              <a:t>72</a:t>
            </a:r>
            <a:r>
              <a:rPr sz="1100" i="1" spc="-60" dirty="0">
                <a:solidFill>
                  <a:srgbClr val="202020"/>
                </a:solidFill>
                <a:latin typeface="Arial"/>
                <a:cs typeface="Arial"/>
              </a:rPr>
              <a:t> </a:t>
            </a:r>
            <a:r>
              <a:rPr sz="1100" i="1" spc="-27" dirty="0">
                <a:solidFill>
                  <a:srgbClr val="202020"/>
                </a:solidFill>
                <a:latin typeface="Arial"/>
                <a:cs typeface="Arial"/>
              </a:rPr>
              <a:t>J</a:t>
            </a:r>
            <a:r>
              <a:rPr sz="1100" i="1" spc="-80" dirty="0">
                <a:solidFill>
                  <a:srgbClr val="202020"/>
                </a:solidFill>
                <a:latin typeface="Arial"/>
                <a:cs typeface="Arial"/>
              </a:rPr>
              <a:t>P</a:t>
            </a:r>
            <a:r>
              <a:rPr sz="1100" i="1" spc="-53" dirty="0">
                <a:solidFill>
                  <a:srgbClr val="202020"/>
                </a:solidFill>
                <a:latin typeface="Arial"/>
                <a:cs typeface="Arial"/>
              </a:rPr>
              <a:t> </a:t>
            </a:r>
            <a:r>
              <a:rPr sz="1100" i="1" spc="-13" dirty="0">
                <a:solidFill>
                  <a:srgbClr val="202020"/>
                </a:solidFill>
                <a:latin typeface="Arial"/>
                <a:cs typeface="Arial"/>
              </a:rPr>
              <a:t>p</a:t>
            </a:r>
            <a:r>
              <a:rPr sz="1100" i="1" spc="-40" dirty="0">
                <a:solidFill>
                  <a:srgbClr val="202020"/>
                </a:solidFill>
                <a:latin typeface="Arial"/>
                <a:cs typeface="Arial"/>
              </a:rPr>
              <a:t>e</a:t>
            </a:r>
            <a:r>
              <a:rPr sz="1100" i="1" spc="40" dirty="0">
                <a:solidFill>
                  <a:srgbClr val="202020"/>
                </a:solidFill>
                <a:latin typeface="Arial"/>
                <a:cs typeface="Arial"/>
              </a:rPr>
              <a:t>r</a:t>
            </a:r>
            <a:r>
              <a:rPr sz="1100" i="1" spc="-60" dirty="0">
                <a:solidFill>
                  <a:srgbClr val="202020"/>
                </a:solidFill>
                <a:latin typeface="Arial"/>
                <a:cs typeface="Arial"/>
              </a:rPr>
              <a:t> </a:t>
            </a:r>
            <a:r>
              <a:rPr sz="1100" i="1" spc="33" dirty="0">
                <a:solidFill>
                  <a:srgbClr val="202020"/>
                </a:solidFill>
                <a:latin typeface="Arial"/>
                <a:cs typeface="Arial"/>
              </a:rPr>
              <a:t>t</a:t>
            </a:r>
            <a:r>
              <a:rPr sz="1100" i="1" spc="60" dirty="0">
                <a:solidFill>
                  <a:srgbClr val="202020"/>
                </a:solidFill>
                <a:latin typeface="Arial"/>
                <a:cs typeface="Arial"/>
              </a:rPr>
              <a:t>a</a:t>
            </a:r>
            <a:r>
              <a:rPr sz="1100" i="1" spc="-7" dirty="0">
                <a:solidFill>
                  <a:srgbClr val="202020"/>
                </a:solidFill>
                <a:latin typeface="Arial"/>
                <a:cs typeface="Arial"/>
              </a:rPr>
              <a:t>hun</a:t>
            </a:r>
            <a:r>
              <a:rPr sz="1100" i="1" spc="-33" dirty="0">
                <a:solidFill>
                  <a:srgbClr val="202020"/>
                </a:solidFill>
                <a:latin typeface="Arial"/>
                <a:cs typeface="Arial"/>
              </a:rPr>
              <a:t>.</a:t>
            </a:r>
            <a:endParaRPr sz="1100" dirty="0">
              <a:latin typeface="Arial"/>
              <a:cs typeface="Arial"/>
            </a:endParaRPr>
          </a:p>
          <a:p>
            <a:pPr>
              <a:spcBef>
                <a:spcPts val="13"/>
              </a:spcBef>
            </a:pPr>
            <a:endParaRPr sz="1400" dirty="0">
              <a:latin typeface="Arial"/>
              <a:cs typeface="Arial"/>
            </a:endParaRPr>
          </a:p>
          <a:p>
            <a:pPr marL="16933" marR="6773">
              <a:lnSpc>
                <a:spcPct val="114999"/>
              </a:lnSpc>
            </a:pPr>
            <a:r>
              <a:rPr sz="1100" i="1" spc="73" dirty="0">
                <a:solidFill>
                  <a:srgbClr val="202020"/>
                </a:solidFill>
                <a:latin typeface="Arial"/>
                <a:cs typeface="Arial"/>
              </a:rPr>
              <a:t>***</a:t>
            </a:r>
            <a:r>
              <a:rPr sz="1100" i="1" spc="87" dirty="0">
                <a:solidFill>
                  <a:srgbClr val="202020"/>
                </a:solidFill>
                <a:latin typeface="Arial"/>
                <a:cs typeface="Arial"/>
              </a:rPr>
              <a:t>*</a:t>
            </a:r>
            <a:r>
              <a:rPr sz="1100" i="1" spc="-33" dirty="0">
                <a:solidFill>
                  <a:srgbClr val="202020"/>
                </a:solidFill>
                <a:latin typeface="Arial"/>
                <a:cs typeface="Arial"/>
              </a:rPr>
              <a:t> To</a:t>
            </a:r>
            <a:r>
              <a:rPr sz="1100" i="1" spc="33" dirty="0">
                <a:solidFill>
                  <a:srgbClr val="202020"/>
                </a:solidFill>
                <a:latin typeface="Arial"/>
                <a:cs typeface="Arial"/>
              </a:rPr>
              <a:t>t</a:t>
            </a:r>
            <a:r>
              <a:rPr sz="1100" i="1" spc="60" dirty="0">
                <a:solidFill>
                  <a:srgbClr val="202020"/>
                </a:solidFill>
                <a:latin typeface="Arial"/>
                <a:cs typeface="Arial"/>
              </a:rPr>
              <a:t>a</a:t>
            </a:r>
            <a:r>
              <a:rPr sz="1100" i="1" spc="53" dirty="0">
                <a:solidFill>
                  <a:srgbClr val="202020"/>
                </a:solidFill>
                <a:latin typeface="Arial"/>
                <a:cs typeface="Arial"/>
              </a:rPr>
              <a:t>l</a:t>
            </a:r>
            <a:r>
              <a:rPr sz="1100" i="1" spc="-33" dirty="0">
                <a:solidFill>
                  <a:srgbClr val="202020"/>
                </a:solidFill>
                <a:latin typeface="Arial"/>
                <a:cs typeface="Arial"/>
              </a:rPr>
              <a:t> </a:t>
            </a:r>
            <a:r>
              <a:rPr sz="1100" i="1" spc="-27" dirty="0">
                <a:solidFill>
                  <a:srgbClr val="202020"/>
                </a:solidFill>
                <a:latin typeface="Arial"/>
                <a:cs typeface="Arial"/>
              </a:rPr>
              <a:t>J</a:t>
            </a:r>
            <a:r>
              <a:rPr sz="1100" i="1" spc="-80" dirty="0">
                <a:solidFill>
                  <a:srgbClr val="202020"/>
                </a:solidFill>
                <a:latin typeface="Arial"/>
                <a:cs typeface="Arial"/>
              </a:rPr>
              <a:t>P</a:t>
            </a:r>
            <a:r>
              <a:rPr sz="1100" i="1" spc="-40" dirty="0">
                <a:solidFill>
                  <a:srgbClr val="202020"/>
                </a:solidFill>
                <a:latin typeface="Arial"/>
                <a:cs typeface="Arial"/>
              </a:rPr>
              <a:t> </a:t>
            </a:r>
            <a:r>
              <a:rPr sz="1100" i="1" spc="73" dirty="0">
                <a:solidFill>
                  <a:srgbClr val="202020"/>
                </a:solidFill>
                <a:latin typeface="Arial"/>
                <a:cs typeface="Arial"/>
              </a:rPr>
              <a:t>ti</a:t>
            </a:r>
            <a:r>
              <a:rPr sz="1100" i="1" spc="-13" dirty="0">
                <a:solidFill>
                  <a:srgbClr val="202020"/>
                </a:solidFill>
                <a:latin typeface="Arial"/>
                <a:cs typeface="Arial"/>
              </a:rPr>
              <a:t>d</a:t>
            </a:r>
            <a:r>
              <a:rPr sz="1100" i="1" spc="-27" dirty="0">
                <a:solidFill>
                  <a:srgbClr val="202020"/>
                </a:solidFill>
                <a:latin typeface="Arial"/>
                <a:cs typeface="Arial"/>
              </a:rPr>
              <a:t>a</a:t>
            </a:r>
            <a:r>
              <a:rPr sz="1100" i="1" spc="20" dirty="0">
                <a:solidFill>
                  <a:srgbClr val="202020"/>
                </a:solidFill>
                <a:latin typeface="Arial"/>
                <a:cs typeface="Arial"/>
              </a:rPr>
              <a:t>k</a:t>
            </a:r>
            <a:r>
              <a:rPr sz="1100" i="1" spc="-53" dirty="0">
                <a:solidFill>
                  <a:srgbClr val="202020"/>
                </a:solidFill>
                <a:latin typeface="Arial"/>
                <a:cs typeface="Arial"/>
              </a:rPr>
              <a:t> </a:t>
            </a:r>
            <a:r>
              <a:rPr sz="1100" i="1" spc="40" dirty="0">
                <a:solidFill>
                  <a:srgbClr val="202020"/>
                </a:solidFill>
                <a:latin typeface="Arial"/>
                <a:cs typeface="Arial"/>
              </a:rPr>
              <a:t>te</a:t>
            </a:r>
            <a:r>
              <a:rPr sz="1100" i="1" spc="7" dirty="0">
                <a:solidFill>
                  <a:srgbClr val="202020"/>
                </a:solidFill>
                <a:latin typeface="Arial"/>
                <a:cs typeface="Arial"/>
              </a:rPr>
              <a:t>r</a:t>
            </a:r>
            <a:r>
              <a:rPr sz="1100" i="1" spc="20" dirty="0">
                <a:solidFill>
                  <a:srgbClr val="202020"/>
                </a:solidFill>
                <a:latin typeface="Arial"/>
                <a:cs typeface="Arial"/>
              </a:rPr>
              <a:t>m</a:t>
            </a:r>
            <a:r>
              <a:rPr sz="1100" i="1" spc="-27" dirty="0">
                <a:solidFill>
                  <a:srgbClr val="202020"/>
                </a:solidFill>
                <a:latin typeface="Arial"/>
                <a:cs typeface="Arial"/>
              </a:rPr>
              <a:t>a</a:t>
            </a:r>
            <a:r>
              <a:rPr sz="1100" i="1" spc="-93" dirty="0">
                <a:solidFill>
                  <a:srgbClr val="202020"/>
                </a:solidFill>
                <a:latin typeface="Arial"/>
                <a:cs typeface="Arial"/>
              </a:rPr>
              <a:t>s</a:t>
            </a:r>
            <a:r>
              <a:rPr sz="1100" i="1" dirty="0">
                <a:solidFill>
                  <a:srgbClr val="202020"/>
                </a:solidFill>
                <a:latin typeface="Arial"/>
                <a:cs typeface="Arial"/>
              </a:rPr>
              <a:t>uk  </a:t>
            </a:r>
            <a:r>
              <a:rPr sz="1100" i="1" spc="-20" dirty="0">
                <a:solidFill>
                  <a:srgbClr val="202020"/>
                </a:solidFill>
                <a:latin typeface="Arial"/>
                <a:cs typeface="Arial"/>
              </a:rPr>
              <a:t>m</a:t>
            </a:r>
            <a:r>
              <a:rPr sz="1100" i="1" spc="-27" dirty="0">
                <a:solidFill>
                  <a:srgbClr val="202020"/>
                </a:solidFill>
                <a:latin typeface="Arial"/>
                <a:cs typeface="Arial"/>
              </a:rPr>
              <a:t>a</a:t>
            </a:r>
            <a:r>
              <a:rPr sz="1100" i="1" spc="53" dirty="0">
                <a:solidFill>
                  <a:srgbClr val="202020"/>
                </a:solidFill>
                <a:latin typeface="Arial"/>
                <a:cs typeface="Arial"/>
              </a:rPr>
              <a:t>ta</a:t>
            </a:r>
            <a:r>
              <a:rPr sz="1100" i="1" spc="-40" dirty="0">
                <a:solidFill>
                  <a:srgbClr val="202020"/>
                </a:solidFill>
                <a:latin typeface="Arial"/>
                <a:cs typeface="Arial"/>
              </a:rPr>
              <a:t> </a:t>
            </a:r>
            <a:r>
              <a:rPr sz="1100" i="1" spc="-13" dirty="0">
                <a:solidFill>
                  <a:srgbClr val="202020"/>
                </a:solidFill>
                <a:latin typeface="Arial"/>
                <a:cs typeface="Arial"/>
              </a:rPr>
              <a:t>p</a:t>
            </a:r>
            <a:r>
              <a:rPr sz="1100" i="1" spc="-40" dirty="0">
                <a:solidFill>
                  <a:srgbClr val="202020"/>
                </a:solidFill>
                <a:latin typeface="Arial"/>
                <a:cs typeface="Arial"/>
              </a:rPr>
              <a:t>e</a:t>
            </a:r>
            <a:r>
              <a:rPr sz="1100" i="1" spc="40" dirty="0">
                <a:solidFill>
                  <a:srgbClr val="202020"/>
                </a:solidFill>
                <a:latin typeface="Arial"/>
                <a:cs typeface="Arial"/>
              </a:rPr>
              <a:t>l</a:t>
            </a:r>
            <a:r>
              <a:rPr sz="1100" i="1" spc="-27" dirty="0">
                <a:solidFill>
                  <a:srgbClr val="202020"/>
                </a:solidFill>
                <a:latin typeface="Arial"/>
                <a:cs typeface="Arial"/>
              </a:rPr>
              <a:t>a</a:t>
            </a:r>
            <a:r>
              <a:rPr sz="1100" i="1" spc="27" dirty="0">
                <a:solidFill>
                  <a:srgbClr val="202020"/>
                </a:solidFill>
                <a:latin typeface="Arial"/>
                <a:cs typeface="Arial"/>
              </a:rPr>
              <a:t>j</a:t>
            </a:r>
            <a:r>
              <a:rPr sz="1100" i="1" spc="-27" dirty="0">
                <a:solidFill>
                  <a:srgbClr val="202020"/>
                </a:solidFill>
                <a:latin typeface="Arial"/>
                <a:cs typeface="Arial"/>
              </a:rPr>
              <a:t>a</a:t>
            </a:r>
            <a:r>
              <a:rPr sz="1100" i="1" spc="7" dirty="0">
                <a:solidFill>
                  <a:srgbClr val="202020"/>
                </a:solidFill>
                <a:latin typeface="Arial"/>
                <a:cs typeface="Arial"/>
              </a:rPr>
              <a:t>r</a:t>
            </a:r>
            <a:r>
              <a:rPr sz="1100" i="1" spc="13" dirty="0">
                <a:solidFill>
                  <a:srgbClr val="202020"/>
                </a:solidFill>
                <a:latin typeface="Arial"/>
                <a:cs typeface="Arial"/>
              </a:rPr>
              <a:t>a</a:t>
            </a:r>
            <a:r>
              <a:rPr sz="1100" i="1" spc="-7" dirty="0">
                <a:solidFill>
                  <a:srgbClr val="202020"/>
                </a:solidFill>
                <a:latin typeface="Arial"/>
                <a:cs typeface="Arial"/>
              </a:rPr>
              <a:t>n</a:t>
            </a:r>
            <a:r>
              <a:rPr sz="1100" i="1" spc="-60" dirty="0">
                <a:solidFill>
                  <a:srgbClr val="202020"/>
                </a:solidFill>
                <a:latin typeface="Arial"/>
                <a:cs typeface="Arial"/>
              </a:rPr>
              <a:t> B</a:t>
            </a:r>
            <a:r>
              <a:rPr sz="1100" i="1" spc="-27" dirty="0">
                <a:solidFill>
                  <a:srgbClr val="202020"/>
                </a:solidFill>
                <a:latin typeface="Arial"/>
                <a:cs typeface="Arial"/>
              </a:rPr>
              <a:t>a</a:t>
            </a:r>
            <a:r>
              <a:rPr sz="1100" i="1" spc="-7" dirty="0">
                <a:solidFill>
                  <a:srgbClr val="202020"/>
                </a:solidFill>
                <a:latin typeface="Arial"/>
                <a:cs typeface="Arial"/>
              </a:rPr>
              <a:t>h</a:t>
            </a:r>
            <a:r>
              <a:rPr sz="1100" i="1" spc="-13" dirty="0">
                <a:solidFill>
                  <a:srgbClr val="202020"/>
                </a:solidFill>
                <a:latin typeface="Arial"/>
                <a:cs typeface="Arial"/>
              </a:rPr>
              <a:t>a</a:t>
            </a:r>
            <a:r>
              <a:rPr sz="1100" i="1" spc="-93" dirty="0">
                <a:solidFill>
                  <a:srgbClr val="202020"/>
                </a:solidFill>
                <a:latin typeface="Arial"/>
                <a:cs typeface="Arial"/>
              </a:rPr>
              <a:t>s</a:t>
            </a:r>
            <a:r>
              <a:rPr sz="1100" i="1" spc="-13" dirty="0">
                <a:solidFill>
                  <a:srgbClr val="202020"/>
                </a:solidFill>
                <a:latin typeface="Arial"/>
                <a:cs typeface="Arial"/>
              </a:rPr>
              <a:t>a</a:t>
            </a:r>
            <a:r>
              <a:rPr sz="1100" i="1" spc="-33" dirty="0">
                <a:solidFill>
                  <a:srgbClr val="202020"/>
                </a:solidFill>
                <a:latin typeface="Arial"/>
                <a:cs typeface="Arial"/>
              </a:rPr>
              <a:t> </a:t>
            </a:r>
            <a:r>
              <a:rPr sz="1100" i="1" spc="-20" dirty="0">
                <a:solidFill>
                  <a:srgbClr val="202020"/>
                </a:solidFill>
                <a:latin typeface="Arial"/>
                <a:cs typeface="Arial"/>
              </a:rPr>
              <a:t>I</a:t>
            </a:r>
            <a:r>
              <a:rPr sz="1100" i="1" spc="-7" dirty="0">
                <a:solidFill>
                  <a:srgbClr val="202020"/>
                </a:solidFill>
                <a:latin typeface="Arial"/>
                <a:cs typeface="Arial"/>
              </a:rPr>
              <a:t>ng</a:t>
            </a:r>
            <a:r>
              <a:rPr sz="1100" i="1" spc="20" dirty="0">
                <a:solidFill>
                  <a:srgbClr val="202020"/>
                </a:solidFill>
                <a:latin typeface="Arial"/>
                <a:cs typeface="Arial"/>
              </a:rPr>
              <a:t>gr</a:t>
            </a:r>
            <a:r>
              <a:rPr sz="1100" i="1" spc="27" dirty="0">
                <a:solidFill>
                  <a:srgbClr val="202020"/>
                </a:solidFill>
                <a:latin typeface="Arial"/>
                <a:cs typeface="Arial"/>
              </a:rPr>
              <a:t>i</a:t>
            </a:r>
            <a:r>
              <a:rPr sz="1100" i="1" spc="-93" dirty="0">
                <a:solidFill>
                  <a:srgbClr val="202020"/>
                </a:solidFill>
                <a:latin typeface="Arial"/>
                <a:cs typeface="Arial"/>
              </a:rPr>
              <a:t>s</a:t>
            </a:r>
            <a:r>
              <a:rPr sz="1100" i="1" spc="-33" dirty="0">
                <a:solidFill>
                  <a:srgbClr val="202020"/>
                </a:solidFill>
                <a:latin typeface="Arial"/>
                <a:cs typeface="Arial"/>
              </a:rPr>
              <a:t>,  </a:t>
            </a:r>
            <a:r>
              <a:rPr sz="1100" i="1" spc="13" dirty="0">
                <a:solidFill>
                  <a:srgbClr val="202020"/>
                </a:solidFill>
                <a:latin typeface="Arial"/>
                <a:cs typeface="Arial"/>
              </a:rPr>
              <a:t>Muatan </a:t>
            </a:r>
            <a:r>
              <a:rPr sz="1100" i="1" spc="-7" dirty="0">
                <a:solidFill>
                  <a:srgbClr val="202020"/>
                </a:solidFill>
                <a:latin typeface="Arial"/>
                <a:cs typeface="Arial"/>
              </a:rPr>
              <a:t>Lokal, </a:t>
            </a:r>
            <a:r>
              <a:rPr sz="1100" i="1" spc="13" dirty="0">
                <a:solidFill>
                  <a:srgbClr val="202020"/>
                </a:solidFill>
                <a:latin typeface="Arial"/>
                <a:cs typeface="Arial"/>
              </a:rPr>
              <a:t>dan/atau </a:t>
            </a:r>
            <a:r>
              <a:rPr sz="1100" i="1" spc="20" dirty="0">
                <a:solidFill>
                  <a:srgbClr val="202020"/>
                </a:solidFill>
                <a:latin typeface="Arial"/>
                <a:cs typeface="Arial"/>
              </a:rPr>
              <a:t>mata </a:t>
            </a:r>
            <a:r>
              <a:rPr sz="1100" i="1" spc="27" dirty="0">
                <a:solidFill>
                  <a:srgbClr val="202020"/>
                </a:solidFill>
                <a:latin typeface="Arial"/>
                <a:cs typeface="Arial"/>
              </a:rPr>
              <a:t> </a:t>
            </a:r>
            <a:r>
              <a:rPr sz="1100" i="1" dirty="0">
                <a:solidFill>
                  <a:srgbClr val="202020"/>
                </a:solidFill>
                <a:latin typeface="Arial"/>
                <a:cs typeface="Arial"/>
              </a:rPr>
              <a:t>pelajaran tambahan </a:t>
            </a:r>
            <a:r>
              <a:rPr sz="1100" i="1" spc="-13" dirty="0">
                <a:solidFill>
                  <a:srgbClr val="202020"/>
                </a:solidFill>
                <a:latin typeface="Arial"/>
                <a:cs typeface="Arial"/>
              </a:rPr>
              <a:t>yang </a:t>
            </a:r>
            <a:r>
              <a:rPr sz="1100" i="1" spc="-7" dirty="0">
                <a:solidFill>
                  <a:srgbClr val="202020"/>
                </a:solidFill>
                <a:latin typeface="Arial"/>
                <a:cs typeface="Arial"/>
              </a:rPr>
              <a:t> </a:t>
            </a:r>
            <a:r>
              <a:rPr sz="1100" i="1" spc="-13" dirty="0">
                <a:solidFill>
                  <a:srgbClr val="202020"/>
                </a:solidFill>
                <a:latin typeface="Arial"/>
                <a:cs typeface="Arial"/>
              </a:rPr>
              <a:t>d</a:t>
            </a:r>
            <a:r>
              <a:rPr sz="1100" i="1" spc="27" dirty="0">
                <a:solidFill>
                  <a:srgbClr val="202020"/>
                </a:solidFill>
                <a:latin typeface="Arial"/>
                <a:cs typeface="Arial"/>
              </a:rPr>
              <a:t>i</a:t>
            </a:r>
            <a:r>
              <a:rPr sz="1100" i="1" spc="-93" dirty="0">
                <a:solidFill>
                  <a:srgbClr val="202020"/>
                </a:solidFill>
                <a:latin typeface="Arial"/>
                <a:cs typeface="Arial"/>
              </a:rPr>
              <a:t>s</a:t>
            </a:r>
            <a:r>
              <a:rPr sz="1100" i="1" spc="-40" dirty="0">
                <a:solidFill>
                  <a:srgbClr val="202020"/>
                </a:solidFill>
                <a:latin typeface="Arial"/>
                <a:cs typeface="Arial"/>
              </a:rPr>
              <a:t>e</a:t>
            </a:r>
            <a:r>
              <a:rPr sz="1100" i="1" spc="40" dirty="0">
                <a:solidFill>
                  <a:srgbClr val="202020"/>
                </a:solidFill>
                <a:latin typeface="Arial"/>
                <a:cs typeface="Arial"/>
              </a:rPr>
              <a:t>l</a:t>
            </a:r>
            <a:r>
              <a:rPr sz="1100" i="1" spc="-40" dirty="0">
                <a:solidFill>
                  <a:srgbClr val="202020"/>
                </a:solidFill>
                <a:latin typeface="Arial"/>
                <a:cs typeface="Arial"/>
              </a:rPr>
              <a:t>e</a:t>
            </a:r>
            <a:r>
              <a:rPr sz="1100" i="1" spc="-7" dirty="0">
                <a:solidFill>
                  <a:srgbClr val="202020"/>
                </a:solidFill>
                <a:latin typeface="Arial"/>
                <a:cs typeface="Arial"/>
              </a:rPr>
              <a:t>ng</a:t>
            </a:r>
            <a:r>
              <a:rPr sz="1100" i="1" spc="-27" dirty="0">
                <a:solidFill>
                  <a:srgbClr val="202020"/>
                </a:solidFill>
                <a:latin typeface="Arial"/>
                <a:cs typeface="Arial"/>
              </a:rPr>
              <a:t>ga</a:t>
            </a:r>
            <a:r>
              <a:rPr sz="1100" i="1" spc="7" dirty="0">
                <a:solidFill>
                  <a:srgbClr val="202020"/>
                </a:solidFill>
                <a:latin typeface="Arial"/>
                <a:cs typeface="Arial"/>
              </a:rPr>
              <a:t>r</a:t>
            </a:r>
            <a:r>
              <a:rPr sz="1100" i="1" spc="13" dirty="0">
                <a:solidFill>
                  <a:srgbClr val="202020"/>
                </a:solidFill>
                <a:latin typeface="Arial"/>
                <a:cs typeface="Arial"/>
              </a:rPr>
              <a:t>a</a:t>
            </a:r>
            <a:r>
              <a:rPr sz="1100" i="1" spc="20" dirty="0">
                <a:solidFill>
                  <a:srgbClr val="202020"/>
                </a:solidFill>
                <a:latin typeface="Arial"/>
                <a:cs typeface="Arial"/>
              </a:rPr>
              <a:t>k</a:t>
            </a:r>
            <a:r>
              <a:rPr sz="1100" i="1" spc="-27" dirty="0">
                <a:solidFill>
                  <a:srgbClr val="202020"/>
                </a:solidFill>
                <a:latin typeface="Arial"/>
                <a:cs typeface="Arial"/>
              </a:rPr>
              <a:t>a</a:t>
            </a:r>
            <a:r>
              <a:rPr sz="1100" i="1" spc="-7" dirty="0">
                <a:solidFill>
                  <a:srgbClr val="202020"/>
                </a:solidFill>
                <a:latin typeface="Arial"/>
                <a:cs typeface="Arial"/>
              </a:rPr>
              <a:t>n</a:t>
            </a:r>
            <a:r>
              <a:rPr sz="1100" i="1" spc="-93" dirty="0">
                <a:solidFill>
                  <a:srgbClr val="202020"/>
                </a:solidFill>
                <a:latin typeface="Arial"/>
                <a:cs typeface="Arial"/>
              </a:rPr>
              <a:t> </a:t>
            </a:r>
            <a:r>
              <a:rPr sz="1100" i="1" spc="40" dirty="0">
                <a:solidFill>
                  <a:srgbClr val="202020"/>
                </a:solidFill>
                <a:latin typeface="Arial"/>
                <a:cs typeface="Arial"/>
              </a:rPr>
              <a:t>o</a:t>
            </a:r>
            <a:r>
              <a:rPr sz="1100" i="1" dirty="0">
                <a:solidFill>
                  <a:srgbClr val="202020"/>
                </a:solidFill>
                <a:latin typeface="Arial"/>
                <a:cs typeface="Arial"/>
              </a:rPr>
              <a:t>l</a:t>
            </a:r>
            <a:r>
              <a:rPr sz="1100" i="1" spc="-40" dirty="0">
                <a:solidFill>
                  <a:srgbClr val="202020"/>
                </a:solidFill>
                <a:latin typeface="Arial"/>
                <a:cs typeface="Arial"/>
              </a:rPr>
              <a:t>e</a:t>
            </a:r>
            <a:r>
              <a:rPr sz="1100" i="1" spc="-7" dirty="0">
                <a:solidFill>
                  <a:srgbClr val="202020"/>
                </a:solidFill>
                <a:latin typeface="Arial"/>
                <a:cs typeface="Arial"/>
              </a:rPr>
              <a:t>h</a:t>
            </a:r>
            <a:r>
              <a:rPr sz="1100" i="1" spc="-47" dirty="0">
                <a:solidFill>
                  <a:srgbClr val="202020"/>
                </a:solidFill>
                <a:latin typeface="Arial"/>
                <a:cs typeface="Arial"/>
              </a:rPr>
              <a:t> </a:t>
            </a:r>
            <a:r>
              <a:rPr sz="1100" i="1" spc="-93" dirty="0">
                <a:solidFill>
                  <a:srgbClr val="202020"/>
                </a:solidFill>
                <a:latin typeface="Arial"/>
                <a:cs typeface="Arial"/>
              </a:rPr>
              <a:t>s</a:t>
            </a:r>
            <a:r>
              <a:rPr sz="1100" i="1" spc="-27" dirty="0">
                <a:solidFill>
                  <a:srgbClr val="202020"/>
                </a:solidFill>
                <a:latin typeface="Arial"/>
                <a:cs typeface="Arial"/>
              </a:rPr>
              <a:t>a</a:t>
            </a:r>
            <a:r>
              <a:rPr sz="1100" i="1" spc="27" dirty="0">
                <a:solidFill>
                  <a:srgbClr val="202020"/>
                </a:solidFill>
                <a:latin typeface="Arial"/>
                <a:cs typeface="Arial"/>
              </a:rPr>
              <a:t>tu</a:t>
            </a:r>
            <a:r>
              <a:rPr sz="1100" i="1" spc="33" dirty="0">
                <a:solidFill>
                  <a:srgbClr val="202020"/>
                </a:solidFill>
                <a:latin typeface="Arial"/>
                <a:cs typeface="Arial"/>
              </a:rPr>
              <a:t>a</a:t>
            </a:r>
            <a:r>
              <a:rPr sz="1100" i="1" spc="-7" dirty="0">
                <a:solidFill>
                  <a:srgbClr val="202020"/>
                </a:solidFill>
                <a:latin typeface="Arial"/>
                <a:cs typeface="Arial"/>
              </a:rPr>
              <a:t>n  pendidikan.</a:t>
            </a:r>
            <a:endParaRPr sz="1100" dirty="0">
              <a:latin typeface="Arial"/>
              <a:cs typeface="Arial"/>
            </a:endParaRPr>
          </a:p>
        </p:txBody>
      </p:sp>
      <p:graphicFrame>
        <p:nvGraphicFramePr>
          <p:cNvPr id="12" name="object 12"/>
          <p:cNvGraphicFramePr>
            <a:graphicFrameLocks noGrp="1"/>
          </p:cNvGraphicFramePr>
          <p:nvPr>
            <p:extLst>
              <p:ext uri="{D42A27DB-BD31-4B8C-83A1-F6EECF244321}">
                <p14:modId xmlns:p14="http://schemas.microsoft.com/office/powerpoint/2010/main" val="2184630711"/>
              </p:ext>
            </p:extLst>
          </p:nvPr>
        </p:nvGraphicFramePr>
        <p:xfrm>
          <a:off x="1" y="749301"/>
          <a:ext cx="9561626" cy="6048318"/>
        </p:xfrm>
        <a:graphic>
          <a:graphicData uri="http://schemas.openxmlformats.org/drawingml/2006/table">
            <a:tbl>
              <a:tblPr firstRow="1" bandRow="1">
                <a:tableStyleId>{2D5ABB26-0587-4C30-8999-92F81FD0307C}</a:tableStyleId>
              </a:tblPr>
              <a:tblGrid>
                <a:gridCol w="4135579">
                  <a:extLst>
                    <a:ext uri="{9D8B030D-6E8A-4147-A177-3AD203B41FA5}">
                      <a16:colId xmlns:a16="http://schemas.microsoft.com/office/drawing/2014/main" val="20000"/>
                    </a:ext>
                  </a:extLst>
                </a:gridCol>
                <a:gridCol w="1869183">
                  <a:extLst>
                    <a:ext uri="{9D8B030D-6E8A-4147-A177-3AD203B41FA5}">
                      <a16:colId xmlns:a16="http://schemas.microsoft.com/office/drawing/2014/main" val="20001"/>
                    </a:ext>
                  </a:extLst>
                </a:gridCol>
                <a:gridCol w="1786509">
                  <a:extLst>
                    <a:ext uri="{9D8B030D-6E8A-4147-A177-3AD203B41FA5}">
                      <a16:colId xmlns:a16="http://schemas.microsoft.com/office/drawing/2014/main" val="20002"/>
                    </a:ext>
                  </a:extLst>
                </a:gridCol>
                <a:gridCol w="1770355">
                  <a:extLst>
                    <a:ext uri="{9D8B030D-6E8A-4147-A177-3AD203B41FA5}">
                      <a16:colId xmlns:a16="http://schemas.microsoft.com/office/drawing/2014/main" val="20003"/>
                    </a:ext>
                  </a:extLst>
                </a:gridCol>
              </a:tblGrid>
              <a:tr h="282067">
                <a:tc rowSpan="2">
                  <a:txBody>
                    <a:bodyPr/>
                    <a:lstStyle/>
                    <a:p>
                      <a:pPr>
                        <a:lnSpc>
                          <a:spcPct val="100000"/>
                        </a:lnSpc>
                        <a:spcBef>
                          <a:spcPts val="35"/>
                        </a:spcBef>
                      </a:pPr>
                      <a:endParaRPr sz="1700" dirty="0">
                        <a:latin typeface="Times New Roman"/>
                        <a:cs typeface="Times New Roman"/>
                      </a:endParaRPr>
                    </a:p>
                    <a:p>
                      <a:pPr marL="113664">
                        <a:lnSpc>
                          <a:spcPct val="100000"/>
                        </a:lnSpc>
                      </a:pPr>
                      <a:r>
                        <a:rPr sz="1200" i="1" spc="-30" dirty="0">
                          <a:solidFill>
                            <a:srgbClr val="282828"/>
                          </a:solidFill>
                          <a:latin typeface="Arial"/>
                          <a:cs typeface="Arial"/>
                        </a:rPr>
                        <a:t>Asumsi </a:t>
                      </a:r>
                      <a:r>
                        <a:rPr sz="1200" i="1" spc="5" dirty="0">
                          <a:solidFill>
                            <a:srgbClr val="282828"/>
                          </a:solidFill>
                          <a:latin typeface="Arial"/>
                          <a:cs typeface="Arial"/>
                        </a:rPr>
                        <a:t>1</a:t>
                      </a:r>
                      <a:r>
                        <a:rPr sz="1200" i="1" spc="-50" dirty="0">
                          <a:solidFill>
                            <a:srgbClr val="282828"/>
                          </a:solidFill>
                          <a:latin typeface="Arial"/>
                          <a:cs typeface="Arial"/>
                        </a:rPr>
                        <a:t> </a:t>
                      </a:r>
                      <a:r>
                        <a:rPr sz="1200" i="1" spc="-20" dirty="0">
                          <a:solidFill>
                            <a:srgbClr val="282828"/>
                          </a:solidFill>
                          <a:latin typeface="Arial"/>
                          <a:cs typeface="Arial"/>
                        </a:rPr>
                        <a:t>Tahun</a:t>
                      </a:r>
                      <a:r>
                        <a:rPr sz="1200" i="1" spc="-30" dirty="0">
                          <a:solidFill>
                            <a:srgbClr val="282828"/>
                          </a:solidFill>
                          <a:latin typeface="Arial"/>
                          <a:cs typeface="Arial"/>
                        </a:rPr>
                        <a:t> </a:t>
                      </a:r>
                      <a:r>
                        <a:rPr sz="1200" i="1" spc="-20" dirty="0">
                          <a:solidFill>
                            <a:srgbClr val="282828"/>
                          </a:solidFill>
                          <a:latin typeface="Arial"/>
                          <a:cs typeface="Arial"/>
                        </a:rPr>
                        <a:t>=</a:t>
                      </a:r>
                      <a:r>
                        <a:rPr sz="1200" i="1" spc="-40" dirty="0">
                          <a:solidFill>
                            <a:srgbClr val="282828"/>
                          </a:solidFill>
                          <a:latin typeface="Arial"/>
                          <a:cs typeface="Arial"/>
                        </a:rPr>
                        <a:t> </a:t>
                      </a:r>
                      <a:r>
                        <a:rPr sz="1200" i="1" dirty="0">
                          <a:solidFill>
                            <a:srgbClr val="282828"/>
                          </a:solidFill>
                          <a:latin typeface="Arial"/>
                          <a:cs typeface="Arial"/>
                        </a:rPr>
                        <a:t>36</a:t>
                      </a:r>
                      <a:r>
                        <a:rPr sz="1200" i="1" spc="-35" dirty="0">
                          <a:solidFill>
                            <a:srgbClr val="282828"/>
                          </a:solidFill>
                          <a:latin typeface="Arial"/>
                          <a:cs typeface="Arial"/>
                        </a:rPr>
                        <a:t> </a:t>
                      </a:r>
                      <a:r>
                        <a:rPr sz="1200" i="1" spc="-5" dirty="0">
                          <a:solidFill>
                            <a:srgbClr val="282828"/>
                          </a:solidFill>
                          <a:latin typeface="Arial"/>
                          <a:cs typeface="Arial"/>
                        </a:rPr>
                        <a:t>minggu</a:t>
                      </a:r>
                      <a:endParaRPr sz="1200" dirty="0">
                        <a:latin typeface="Arial"/>
                        <a:cs typeface="Arial"/>
                      </a:endParaRPr>
                    </a:p>
                    <a:p>
                      <a:pPr marL="113664">
                        <a:lnSpc>
                          <a:spcPct val="100000"/>
                        </a:lnSpc>
                        <a:spcBef>
                          <a:spcPts val="170"/>
                        </a:spcBef>
                      </a:pPr>
                      <a:r>
                        <a:rPr sz="1200" i="1" dirty="0">
                          <a:solidFill>
                            <a:srgbClr val="282828"/>
                          </a:solidFill>
                          <a:latin typeface="Arial"/>
                          <a:cs typeface="Arial"/>
                        </a:rPr>
                        <a:t>1</a:t>
                      </a:r>
                      <a:r>
                        <a:rPr sz="1200" i="1" spc="-40" dirty="0">
                          <a:solidFill>
                            <a:srgbClr val="282828"/>
                          </a:solidFill>
                          <a:latin typeface="Arial"/>
                          <a:cs typeface="Arial"/>
                        </a:rPr>
                        <a:t> </a:t>
                      </a:r>
                      <a:r>
                        <a:rPr sz="1200" i="1" spc="-5" dirty="0">
                          <a:solidFill>
                            <a:srgbClr val="282828"/>
                          </a:solidFill>
                          <a:latin typeface="Arial"/>
                          <a:cs typeface="Arial"/>
                        </a:rPr>
                        <a:t>J</a:t>
                      </a:r>
                      <a:r>
                        <a:rPr sz="1200" i="1" dirty="0">
                          <a:solidFill>
                            <a:srgbClr val="282828"/>
                          </a:solidFill>
                          <a:latin typeface="Arial"/>
                          <a:cs typeface="Arial"/>
                        </a:rPr>
                        <a:t>P</a:t>
                      </a:r>
                      <a:r>
                        <a:rPr sz="1200" i="1" spc="-40" dirty="0">
                          <a:solidFill>
                            <a:srgbClr val="282828"/>
                          </a:solidFill>
                          <a:latin typeface="Arial"/>
                          <a:cs typeface="Arial"/>
                        </a:rPr>
                        <a:t> </a:t>
                      </a:r>
                      <a:r>
                        <a:rPr sz="1200" i="1" dirty="0">
                          <a:solidFill>
                            <a:srgbClr val="282828"/>
                          </a:solidFill>
                          <a:latin typeface="Arial"/>
                          <a:cs typeface="Arial"/>
                        </a:rPr>
                        <a:t>=</a:t>
                      </a:r>
                      <a:r>
                        <a:rPr sz="1200" i="1" spc="-30" dirty="0">
                          <a:solidFill>
                            <a:srgbClr val="282828"/>
                          </a:solidFill>
                          <a:latin typeface="Arial"/>
                          <a:cs typeface="Arial"/>
                        </a:rPr>
                        <a:t> </a:t>
                      </a:r>
                      <a:r>
                        <a:rPr sz="1200" i="1" spc="-5" dirty="0">
                          <a:solidFill>
                            <a:srgbClr val="282828"/>
                          </a:solidFill>
                          <a:latin typeface="Arial"/>
                          <a:cs typeface="Arial"/>
                        </a:rPr>
                        <a:t>3</a:t>
                      </a:r>
                      <a:r>
                        <a:rPr sz="1200" i="1" dirty="0">
                          <a:solidFill>
                            <a:srgbClr val="282828"/>
                          </a:solidFill>
                          <a:latin typeface="Arial"/>
                          <a:cs typeface="Arial"/>
                        </a:rPr>
                        <a:t>5</a:t>
                      </a:r>
                      <a:r>
                        <a:rPr sz="1200" i="1" spc="-30" dirty="0">
                          <a:solidFill>
                            <a:srgbClr val="282828"/>
                          </a:solidFill>
                          <a:latin typeface="Arial"/>
                          <a:cs typeface="Arial"/>
                        </a:rPr>
                        <a:t> </a:t>
                      </a:r>
                      <a:r>
                        <a:rPr sz="1200" i="1" dirty="0">
                          <a:solidFill>
                            <a:srgbClr val="282828"/>
                          </a:solidFill>
                          <a:latin typeface="Arial"/>
                          <a:cs typeface="Arial"/>
                        </a:rPr>
                        <a:t>me</a:t>
                      </a:r>
                      <a:r>
                        <a:rPr sz="1200" i="1" spc="-5" dirty="0">
                          <a:solidFill>
                            <a:srgbClr val="282828"/>
                          </a:solidFill>
                          <a:latin typeface="Arial"/>
                          <a:cs typeface="Arial"/>
                        </a:rPr>
                        <a:t>n</a:t>
                      </a:r>
                      <a:r>
                        <a:rPr sz="1200" i="1" dirty="0">
                          <a:solidFill>
                            <a:srgbClr val="282828"/>
                          </a:solidFill>
                          <a:latin typeface="Arial"/>
                          <a:cs typeface="Arial"/>
                        </a:rPr>
                        <a:t>it</a:t>
                      </a:r>
                      <a:endParaRPr sz="1200" dirty="0">
                        <a:latin typeface="Arial"/>
                        <a:cs typeface="Arial"/>
                      </a:endParaRPr>
                    </a:p>
                  </a:txBody>
                  <a:tcPr marL="0" marR="0" marT="5927"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chemeClr val="accent6">
                        <a:lumMod val="40000"/>
                        <a:lumOff val="60000"/>
                      </a:schemeClr>
                    </a:solidFill>
                  </a:tcPr>
                </a:tc>
                <a:tc gridSpan="3">
                  <a:txBody>
                    <a:bodyPr/>
                    <a:lstStyle/>
                    <a:p>
                      <a:pPr>
                        <a:lnSpc>
                          <a:spcPct val="100000"/>
                        </a:lnSpc>
                      </a:pPr>
                      <a:endParaRPr sz="11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chemeClr val="accent6">
                        <a:lumMod val="40000"/>
                        <a:lumOff val="60000"/>
                      </a:scheme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30442">
                <a:tc vMerge="1">
                  <a:txBody>
                    <a:bodyPr/>
                    <a:lstStyle/>
                    <a:p>
                      <a:endParaRPr/>
                    </a:p>
                  </a:txBody>
                  <a:tcPr marL="0" marR="0" marT="4445" marB="0">
                    <a:lnL w="12700">
                      <a:solidFill>
                        <a:srgbClr val="FFFFFF"/>
                      </a:solidFill>
                      <a:prstDash val="solid"/>
                    </a:lnL>
                    <a:lnR w="12700">
                      <a:solidFill>
                        <a:srgbClr val="FFFFFF"/>
                      </a:solidFill>
                      <a:prstDash val="solid"/>
                    </a:lnR>
                    <a:lnT w="12700">
                      <a:solidFill>
                        <a:srgbClr val="FFFFFF"/>
                      </a:solidFill>
                      <a:prstDash val="solid"/>
                    </a:lnT>
                    <a:lnB w="12700">
                      <a:solidFill>
                        <a:srgbClr val="000000"/>
                      </a:solidFill>
                      <a:prstDash val="solid"/>
                    </a:lnB>
                    <a:solidFill>
                      <a:srgbClr val="13274E"/>
                    </a:solidFill>
                  </a:tcPr>
                </a:tc>
                <a:tc>
                  <a:txBody>
                    <a:bodyPr/>
                    <a:lstStyle/>
                    <a:p>
                      <a:pPr marL="425450" marR="92710" indent="-236220">
                        <a:lnSpc>
                          <a:spcPct val="114399"/>
                        </a:lnSpc>
                        <a:spcBef>
                          <a:spcPts val="80"/>
                        </a:spcBef>
                      </a:pPr>
                      <a:r>
                        <a:rPr sz="1200" b="1" spc="-10" dirty="0">
                          <a:solidFill>
                            <a:srgbClr val="282828"/>
                          </a:solidFill>
                          <a:latin typeface="Arial"/>
                          <a:cs typeface="Arial"/>
                        </a:rPr>
                        <a:t>Alokasi</a:t>
                      </a:r>
                      <a:r>
                        <a:rPr sz="1200" b="1" spc="-40" dirty="0">
                          <a:solidFill>
                            <a:srgbClr val="282828"/>
                          </a:solidFill>
                          <a:latin typeface="Arial"/>
                          <a:cs typeface="Arial"/>
                        </a:rPr>
                        <a:t> </a:t>
                      </a:r>
                      <a:r>
                        <a:rPr sz="1200" b="1" spc="10" dirty="0">
                          <a:solidFill>
                            <a:srgbClr val="282828"/>
                          </a:solidFill>
                          <a:latin typeface="Arial"/>
                          <a:cs typeface="Arial"/>
                        </a:rPr>
                        <a:t>per</a:t>
                      </a:r>
                      <a:r>
                        <a:rPr sz="1200" b="1" spc="-55" dirty="0">
                          <a:solidFill>
                            <a:srgbClr val="282828"/>
                          </a:solidFill>
                          <a:latin typeface="Arial"/>
                          <a:cs typeface="Arial"/>
                        </a:rPr>
                        <a:t> </a:t>
                      </a:r>
                      <a:r>
                        <a:rPr sz="1200" b="1" dirty="0">
                          <a:solidFill>
                            <a:srgbClr val="282828"/>
                          </a:solidFill>
                          <a:latin typeface="Arial"/>
                          <a:cs typeface="Arial"/>
                        </a:rPr>
                        <a:t>tahun </a:t>
                      </a:r>
                      <a:r>
                        <a:rPr sz="1200" b="1" spc="-235" dirty="0">
                          <a:solidFill>
                            <a:srgbClr val="282828"/>
                          </a:solidFill>
                          <a:latin typeface="Arial"/>
                          <a:cs typeface="Arial"/>
                        </a:rPr>
                        <a:t> </a:t>
                      </a:r>
                      <a:r>
                        <a:rPr sz="1200" b="1" spc="-10" dirty="0">
                          <a:solidFill>
                            <a:srgbClr val="282828"/>
                          </a:solidFill>
                          <a:latin typeface="Arial"/>
                          <a:cs typeface="Arial"/>
                        </a:rPr>
                        <a:t>(minggu)</a:t>
                      </a:r>
                      <a:endParaRPr sz="1200" dirty="0">
                        <a:latin typeface="Arial"/>
                        <a:cs typeface="Arial"/>
                      </a:endParaRPr>
                    </a:p>
                  </a:txBody>
                  <a:tcPr marL="0" marR="0" marT="13547"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379730" marR="151765" indent="-132715">
                        <a:lnSpc>
                          <a:spcPct val="100000"/>
                        </a:lnSpc>
                        <a:spcBef>
                          <a:spcPts val="200"/>
                        </a:spcBef>
                      </a:pPr>
                      <a:r>
                        <a:rPr sz="1200" b="1" spc="5" dirty="0">
                          <a:solidFill>
                            <a:srgbClr val="282828"/>
                          </a:solidFill>
                          <a:latin typeface="Arial"/>
                          <a:cs typeface="Arial"/>
                        </a:rPr>
                        <a:t>A</a:t>
                      </a:r>
                      <a:r>
                        <a:rPr sz="1200" b="1" spc="-10" dirty="0">
                          <a:solidFill>
                            <a:srgbClr val="282828"/>
                          </a:solidFill>
                          <a:latin typeface="Arial"/>
                          <a:cs typeface="Arial"/>
                        </a:rPr>
                        <a:t>l</a:t>
                      </a:r>
                      <a:r>
                        <a:rPr sz="1200" b="1" dirty="0">
                          <a:solidFill>
                            <a:srgbClr val="282828"/>
                          </a:solidFill>
                          <a:latin typeface="Arial"/>
                          <a:cs typeface="Arial"/>
                        </a:rPr>
                        <a:t>o</a:t>
                      </a:r>
                      <a:r>
                        <a:rPr sz="1200" b="1" spc="-10" dirty="0">
                          <a:solidFill>
                            <a:srgbClr val="282828"/>
                          </a:solidFill>
                          <a:latin typeface="Arial"/>
                          <a:cs typeface="Arial"/>
                        </a:rPr>
                        <a:t>ka</a:t>
                      </a:r>
                      <a:r>
                        <a:rPr sz="1200" b="1" spc="-5" dirty="0">
                          <a:solidFill>
                            <a:srgbClr val="282828"/>
                          </a:solidFill>
                          <a:latin typeface="Arial"/>
                          <a:cs typeface="Arial"/>
                        </a:rPr>
                        <a:t>s</a:t>
                      </a:r>
                      <a:r>
                        <a:rPr sz="1200" b="1" dirty="0">
                          <a:solidFill>
                            <a:srgbClr val="282828"/>
                          </a:solidFill>
                          <a:latin typeface="Arial"/>
                          <a:cs typeface="Arial"/>
                        </a:rPr>
                        <a:t>i</a:t>
                      </a:r>
                      <a:r>
                        <a:rPr sz="1200" b="1" spc="-20" dirty="0">
                          <a:solidFill>
                            <a:srgbClr val="282828"/>
                          </a:solidFill>
                          <a:latin typeface="Arial"/>
                          <a:cs typeface="Arial"/>
                        </a:rPr>
                        <a:t> </a:t>
                      </a:r>
                      <a:r>
                        <a:rPr sz="1200" b="1" spc="-5" dirty="0">
                          <a:solidFill>
                            <a:srgbClr val="282828"/>
                          </a:solidFill>
                          <a:latin typeface="Arial"/>
                          <a:cs typeface="Arial"/>
                        </a:rPr>
                        <a:t>P</a:t>
                      </a:r>
                      <a:r>
                        <a:rPr sz="1200" b="1" spc="-10" dirty="0">
                          <a:solidFill>
                            <a:srgbClr val="282828"/>
                          </a:solidFill>
                          <a:latin typeface="Arial"/>
                          <a:cs typeface="Arial"/>
                        </a:rPr>
                        <a:t>r</a:t>
                      </a:r>
                      <a:r>
                        <a:rPr sz="1200" b="1" dirty="0">
                          <a:solidFill>
                            <a:srgbClr val="282828"/>
                          </a:solidFill>
                          <a:latin typeface="Arial"/>
                          <a:cs typeface="Arial"/>
                        </a:rPr>
                        <a:t>o</a:t>
                      </a:r>
                      <a:r>
                        <a:rPr sz="1200" b="1" spc="-35" dirty="0">
                          <a:solidFill>
                            <a:srgbClr val="282828"/>
                          </a:solidFill>
                          <a:latin typeface="Arial"/>
                          <a:cs typeface="Arial"/>
                        </a:rPr>
                        <a:t>j</a:t>
                      </a:r>
                      <a:r>
                        <a:rPr sz="1200" b="1" dirty="0">
                          <a:solidFill>
                            <a:srgbClr val="282828"/>
                          </a:solidFill>
                          <a:latin typeface="Arial"/>
                          <a:cs typeface="Arial"/>
                        </a:rPr>
                        <a:t>ek  </a:t>
                      </a:r>
                      <a:r>
                        <a:rPr sz="1200" b="1" spc="-5" dirty="0">
                          <a:solidFill>
                            <a:srgbClr val="282828"/>
                          </a:solidFill>
                          <a:latin typeface="Arial"/>
                          <a:cs typeface="Arial"/>
                        </a:rPr>
                        <a:t>p</a:t>
                      </a:r>
                      <a:r>
                        <a:rPr sz="1200" b="1" dirty="0">
                          <a:solidFill>
                            <a:srgbClr val="282828"/>
                          </a:solidFill>
                          <a:latin typeface="Arial"/>
                          <a:cs typeface="Arial"/>
                        </a:rPr>
                        <a:t>er</a:t>
                      </a:r>
                      <a:r>
                        <a:rPr sz="1200" b="1" spc="-55" dirty="0">
                          <a:solidFill>
                            <a:srgbClr val="282828"/>
                          </a:solidFill>
                          <a:latin typeface="Arial"/>
                          <a:cs typeface="Arial"/>
                        </a:rPr>
                        <a:t> </a:t>
                      </a:r>
                      <a:r>
                        <a:rPr sz="1200" b="1" spc="-5" dirty="0">
                          <a:solidFill>
                            <a:srgbClr val="282828"/>
                          </a:solidFill>
                          <a:latin typeface="Arial"/>
                          <a:cs typeface="Arial"/>
                        </a:rPr>
                        <a:t>t</a:t>
                      </a:r>
                      <a:r>
                        <a:rPr sz="1200" b="1" spc="-10" dirty="0">
                          <a:solidFill>
                            <a:srgbClr val="282828"/>
                          </a:solidFill>
                          <a:latin typeface="Arial"/>
                          <a:cs typeface="Arial"/>
                        </a:rPr>
                        <a:t>a</a:t>
                      </a:r>
                      <a:r>
                        <a:rPr sz="1200" b="1" dirty="0">
                          <a:solidFill>
                            <a:srgbClr val="282828"/>
                          </a:solidFill>
                          <a:latin typeface="Arial"/>
                          <a:cs typeface="Arial"/>
                        </a:rPr>
                        <a:t>h</a:t>
                      </a:r>
                      <a:r>
                        <a:rPr sz="1200" b="1" spc="-5" dirty="0">
                          <a:solidFill>
                            <a:srgbClr val="282828"/>
                          </a:solidFill>
                          <a:latin typeface="Arial"/>
                          <a:cs typeface="Arial"/>
                        </a:rPr>
                        <a:t>u</a:t>
                      </a:r>
                      <a:r>
                        <a:rPr sz="1200" b="1" dirty="0">
                          <a:solidFill>
                            <a:srgbClr val="282828"/>
                          </a:solidFill>
                          <a:latin typeface="Arial"/>
                          <a:cs typeface="Arial"/>
                        </a:rPr>
                        <a:t>n</a:t>
                      </a:r>
                      <a:endParaRPr sz="1200" dirty="0">
                        <a:latin typeface="Arial"/>
                        <a:cs typeface="Arial"/>
                      </a:endParaRPr>
                    </a:p>
                  </a:txBody>
                  <a:tcPr marL="0" marR="0" marT="33867"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431800" marR="147320" indent="-187960">
                        <a:lnSpc>
                          <a:spcPct val="114399"/>
                        </a:lnSpc>
                        <a:spcBef>
                          <a:spcPts val="80"/>
                        </a:spcBef>
                      </a:pPr>
                      <a:r>
                        <a:rPr sz="1200" b="1" spc="20" dirty="0">
                          <a:solidFill>
                            <a:srgbClr val="282828"/>
                          </a:solidFill>
                          <a:latin typeface="Arial"/>
                          <a:cs typeface="Arial"/>
                        </a:rPr>
                        <a:t>T</a:t>
                      </a:r>
                      <a:r>
                        <a:rPr sz="1200" b="1" spc="-5" dirty="0">
                          <a:solidFill>
                            <a:srgbClr val="282828"/>
                          </a:solidFill>
                          <a:latin typeface="Arial"/>
                          <a:cs typeface="Arial"/>
                        </a:rPr>
                        <a:t>O</a:t>
                      </a:r>
                      <a:r>
                        <a:rPr sz="1200" b="1" spc="10" dirty="0">
                          <a:solidFill>
                            <a:srgbClr val="282828"/>
                          </a:solidFill>
                          <a:latin typeface="Arial"/>
                          <a:cs typeface="Arial"/>
                        </a:rPr>
                        <a:t>T</a:t>
                      </a:r>
                      <a:r>
                        <a:rPr sz="1200" b="1" dirty="0">
                          <a:solidFill>
                            <a:srgbClr val="282828"/>
                          </a:solidFill>
                          <a:latin typeface="Arial"/>
                          <a:cs typeface="Arial"/>
                        </a:rPr>
                        <a:t>AL</a:t>
                      </a:r>
                      <a:r>
                        <a:rPr sz="1200" b="1" spc="-65" dirty="0">
                          <a:solidFill>
                            <a:srgbClr val="282828"/>
                          </a:solidFill>
                          <a:latin typeface="Arial"/>
                          <a:cs typeface="Arial"/>
                        </a:rPr>
                        <a:t> </a:t>
                      </a:r>
                      <a:r>
                        <a:rPr sz="1200" b="1" dirty="0">
                          <a:solidFill>
                            <a:srgbClr val="282828"/>
                          </a:solidFill>
                          <a:latin typeface="Arial"/>
                          <a:cs typeface="Arial"/>
                        </a:rPr>
                        <a:t>JP</a:t>
                      </a:r>
                      <a:r>
                        <a:rPr sz="1200" b="1" spc="-50" dirty="0">
                          <a:solidFill>
                            <a:srgbClr val="282828"/>
                          </a:solidFill>
                          <a:latin typeface="Arial"/>
                          <a:cs typeface="Arial"/>
                        </a:rPr>
                        <a:t> </a:t>
                      </a:r>
                      <a:r>
                        <a:rPr sz="1200" b="1" spc="-5" dirty="0">
                          <a:solidFill>
                            <a:srgbClr val="282828"/>
                          </a:solidFill>
                          <a:latin typeface="Arial"/>
                          <a:cs typeface="Arial"/>
                        </a:rPr>
                        <a:t>P</a:t>
                      </a:r>
                      <a:r>
                        <a:rPr sz="1200" b="1" spc="-10" dirty="0">
                          <a:solidFill>
                            <a:srgbClr val="282828"/>
                          </a:solidFill>
                          <a:latin typeface="Arial"/>
                          <a:cs typeface="Arial"/>
                        </a:rPr>
                        <a:t>E</a:t>
                      </a:r>
                      <a:r>
                        <a:rPr sz="1200" b="1" dirty="0">
                          <a:solidFill>
                            <a:srgbClr val="282828"/>
                          </a:solidFill>
                          <a:latin typeface="Arial"/>
                          <a:cs typeface="Arial"/>
                        </a:rPr>
                        <a:t>R  </a:t>
                      </a:r>
                      <a:r>
                        <a:rPr sz="1200" b="1" spc="10" dirty="0">
                          <a:solidFill>
                            <a:srgbClr val="282828"/>
                          </a:solidFill>
                          <a:latin typeface="Arial"/>
                          <a:cs typeface="Arial"/>
                        </a:rPr>
                        <a:t>TAHUN</a:t>
                      </a:r>
                      <a:endParaRPr sz="1200">
                        <a:latin typeface="Arial"/>
                        <a:cs typeface="Arial"/>
                      </a:endParaRPr>
                    </a:p>
                  </a:txBody>
                  <a:tcPr marL="0" marR="0" marT="13547"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1"/>
                  </a:ext>
                </a:extLst>
              </a:tr>
              <a:tr h="282067">
                <a:tc>
                  <a:txBody>
                    <a:bodyPr/>
                    <a:lstStyle/>
                    <a:p>
                      <a:pPr marL="113664">
                        <a:lnSpc>
                          <a:spcPct val="100000"/>
                        </a:lnSpc>
                        <a:spcBef>
                          <a:spcPts val="235"/>
                        </a:spcBef>
                      </a:pPr>
                      <a:r>
                        <a:rPr sz="1200" spc="5" dirty="0">
                          <a:solidFill>
                            <a:srgbClr val="282828"/>
                          </a:solidFill>
                          <a:latin typeface="Microsoft Sans Serif"/>
                          <a:cs typeface="Microsoft Sans Serif"/>
                        </a:rPr>
                        <a:t>Pendidikan</a:t>
                      </a:r>
                      <a:r>
                        <a:rPr sz="1200" spc="-45" dirty="0">
                          <a:solidFill>
                            <a:srgbClr val="282828"/>
                          </a:solidFill>
                          <a:latin typeface="Microsoft Sans Serif"/>
                          <a:cs typeface="Microsoft Sans Serif"/>
                        </a:rPr>
                        <a:t> </a:t>
                      </a:r>
                      <a:r>
                        <a:rPr sz="1200" spc="-5" dirty="0">
                          <a:solidFill>
                            <a:srgbClr val="282828"/>
                          </a:solidFill>
                          <a:latin typeface="Microsoft Sans Serif"/>
                          <a:cs typeface="Microsoft Sans Serif"/>
                        </a:rPr>
                        <a:t>Agama</a:t>
                      </a:r>
                      <a:r>
                        <a:rPr sz="1200" spc="-20" dirty="0">
                          <a:solidFill>
                            <a:srgbClr val="282828"/>
                          </a:solidFill>
                          <a:latin typeface="Microsoft Sans Serif"/>
                          <a:cs typeface="Microsoft Sans Serif"/>
                        </a:rPr>
                        <a:t> </a:t>
                      </a:r>
                      <a:r>
                        <a:rPr sz="1200" spc="-5" dirty="0">
                          <a:solidFill>
                            <a:srgbClr val="282828"/>
                          </a:solidFill>
                          <a:latin typeface="Microsoft Sans Serif"/>
                          <a:cs typeface="Microsoft Sans Serif"/>
                        </a:rPr>
                        <a:t>Islam</a:t>
                      </a:r>
                      <a:r>
                        <a:rPr sz="1200" spc="-35" dirty="0">
                          <a:solidFill>
                            <a:srgbClr val="282828"/>
                          </a:solidFill>
                          <a:latin typeface="Microsoft Sans Serif"/>
                          <a:cs typeface="Microsoft Sans Serif"/>
                        </a:rPr>
                        <a:t> </a:t>
                      </a:r>
                      <a:r>
                        <a:rPr sz="1200" dirty="0">
                          <a:solidFill>
                            <a:srgbClr val="282828"/>
                          </a:solidFill>
                          <a:latin typeface="Microsoft Sans Serif"/>
                          <a:cs typeface="Microsoft Sans Serif"/>
                        </a:rPr>
                        <a:t>dan</a:t>
                      </a:r>
                      <a:r>
                        <a:rPr sz="1200" spc="-30" dirty="0">
                          <a:solidFill>
                            <a:srgbClr val="282828"/>
                          </a:solidFill>
                          <a:latin typeface="Microsoft Sans Serif"/>
                          <a:cs typeface="Microsoft Sans Serif"/>
                        </a:rPr>
                        <a:t> </a:t>
                      </a:r>
                      <a:r>
                        <a:rPr sz="1200" spc="5" dirty="0">
                          <a:solidFill>
                            <a:srgbClr val="282828"/>
                          </a:solidFill>
                          <a:latin typeface="Microsoft Sans Serif"/>
                          <a:cs typeface="Microsoft Sans Serif"/>
                        </a:rPr>
                        <a:t>Budi</a:t>
                      </a:r>
                      <a:r>
                        <a:rPr sz="1200" spc="-55" dirty="0">
                          <a:solidFill>
                            <a:srgbClr val="282828"/>
                          </a:solidFill>
                          <a:latin typeface="Microsoft Sans Serif"/>
                          <a:cs typeface="Microsoft Sans Serif"/>
                        </a:rPr>
                        <a:t> </a:t>
                      </a:r>
                      <a:r>
                        <a:rPr sz="1200" spc="25" dirty="0">
                          <a:solidFill>
                            <a:srgbClr val="282828"/>
                          </a:solidFill>
                          <a:latin typeface="Microsoft Sans Serif"/>
                          <a:cs typeface="Microsoft Sans Serif"/>
                        </a:rPr>
                        <a:t>Pekerti*</a:t>
                      </a:r>
                      <a:endParaRPr sz="1200">
                        <a:latin typeface="Microsoft Sans Serif"/>
                        <a:cs typeface="Microsoft Sans Serif"/>
                      </a:endParaRPr>
                    </a:p>
                  </a:txBody>
                  <a:tcPr marL="0" marR="0" marT="39793"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35"/>
                        </a:spcBef>
                      </a:pPr>
                      <a:r>
                        <a:rPr sz="1200" dirty="0">
                          <a:solidFill>
                            <a:srgbClr val="282828"/>
                          </a:solidFill>
                          <a:latin typeface="Microsoft Sans Serif"/>
                          <a:cs typeface="Microsoft Sans Serif"/>
                        </a:rPr>
                        <a:t>108</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35"/>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39793"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35"/>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39793"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2"/>
                  </a:ext>
                </a:extLst>
              </a:tr>
              <a:tr h="309723">
                <a:tc>
                  <a:txBody>
                    <a:bodyPr/>
                    <a:lstStyle/>
                    <a:p>
                      <a:pPr marL="113664">
                        <a:lnSpc>
                          <a:spcPct val="100000"/>
                        </a:lnSpc>
                        <a:spcBef>
                          <a:spcPts val="240"/>
                        </a:spcBef>
                      </a:pPr>
                      <a:r>
                        <a:rPr sz="1200" spc="5" dirty="0">
                          <a:solidFill>
                            <a:srgbClr val="282828"/>
                          </a:solidFill>
                          <a:latin typeface="Microsoft Sans Serif"/>
                          <a:cs typeface="Microsoft Sans Serif"/>
                        </a:rPr>
                        <a:t>Pendidikan</a:t>
                      </a:r>
                      <a:r>
                        <a:rPr sz="1200" spc="-45" dirty="0">
                          <a:solidFill>
                            <a:srgbClr val="282828"/>
                          </a:solidFill>
                          <a:latin typeface="Microsoft Sans Serif"/>
                          <a:cs typeface="Microsoft Sans Serif"/>
                        </a:rPr>
                        <a:t> </a:t>
                      </a:r>
                      <a:r>
                        <a:rPr sz="1200" spc="-5" dirty="0">
                          <a:solidFill>
                            <a:srgbClr val="282828"/>
                          </a:solidFill>
                          <a:latin typeface="Microsoft Sans Serif"/>
                          <a:cs typeface="Microsoft Sans Serif"/>
                        </a:rPr>
                        <a:t>Agama</a:t>
                      </a:r>
                      <a:r>
                        <a:rPr sz="1200" spc="-20" dirty="0">
                          <a:solidFill>
                            <a:srgbClr val="282828"/>
                          </a:solidFill>
                          <a:latin typeface="Microsoft Sans Serif"/>
                          <a:cs typeface="Microsoft Sans Serif"/>
                        </a:rPr>
                        <a:t> </a:t>
                      </a:r>
                      <a:r>
                        <a:rPr sz="1200" spc="15" dirty="0">
                          <a:solidFill>
                            <a:srgbClr val="282828"/>
                          </a:solidFill>
                          <a:latin typeface="Microsoft Sans Serif"/>
                          <a:cs typeface="Microsoft Sans Serif"/>
                        </a:rPr>
                        <a:t>Kristen</a:t>
                      </a:r>
                      <a:r>
                        <a:rPr sz="1200" spc="-40" dirty="0">
                          <a:solidFill>
                            <a:srgbClr val="282828"/>
                          </a:solidFill>
                          <a:latin typeface="Microsoft Sans Serif"/>
                          <a:cs typeface="Microsoft Sans Serif"/>
                        </a:rPr>
                        <a:t> </a:t>
                      </a:r>
                      <a:r>
                        <a:rPr sz="1200" dirty="0">
                          <a:solidFill>
                            <a:srgbClr val="282828"/>
                          </a:solidFill>
                          <a:latin typeface="Microsoft Sans Serif"/>
                          <a:cs typeface="Microsoft Sans Serif"/>
                        </a:rPr>
                        <a:t>dan</a:t>
                      </a:r>
                      <a:r>
                        <a:rPr sz="1200" spc="-30" dirty="0">
                          <a:solidFill>
                            <a:srgbClr val="282828"/>
                          </a:solidFill>
                          <a:latin typeface="Microsoft Sans Serif"/>
                          <a:cs typeface="Microsoft Sans Serif"/>
                        </a:rPr>
                        <a:t> </a:t>
                      </a:r>
                      <a:r>
                        <a:rPr sz="1200" spc="5" dirty="0">
                          <a:solidFill>
                            <a:srgbClr val="282828"/>
                          </a:solidFill>
                          <a:latin typeface="Microsoft Sans Serif"/>
                          <a:cs typeface="Microsoft Sans Serif"/>
                        </a:rPr>
                        <a:t>Budi</a:t>
                      </a:r>
                      <a:r>
                        <a:rPr sz="1200" spc="-40" dirty="0">
                          <a:solidFill>
                            <a:srgbClr val="282828"/>
                          </a:solidFill>
                          <a:latin typeface="Microsoft Sans Serif"/>
                          <a:cs typeface="Microsoft Sans Serif"/>
                        </a:rPr>
                        <a:t> </a:t>
                      </a:r>
                      <a:r>
                        <a:rPr sz="1200" spc="25" dirty="0">
                          <a:solidFill>
                            <a:srgbClr val="282828"/>
                          </a:solidFill>
                          <a:latin typeface="Microsoft Sans Serif"/>
                          <a:cs typeface="Microsoft Sans Serif"/>
                        </a:rPr>
                        <a:t>Pekerti*</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108</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3"/>
                  </a:ext>
                </a:extLst>
              </a:tr>
              <a:tr h="309724">
                <a:tc>
                  <a:txBody>
                    <a:bodyPr/>
                    <a:lstStyle/>
                    <a:p>
                      <a:pPr marL="113664">
                        <a:lnSpc>
                          <a:spcPct val="100000"/>
                        </a:lnSpc>
                        <a:spcBef>
                          <a:spcPts val="240"/>
                        </a:spcBef>
                      </a:pPr>
                      <a:r>
                        <a:rPr sz="1200" spc="5" dirty="0">
                          <a:solidFill>
                            <a:srgbClr val="282828"/>
                          </a:solidFill>
                          <a:latin typeface="Microsoft Sans Serif"/>
                          <a:cs typeface="Microsoft Sans Serif"/>
                        </a:rPr>
                        <a:t>Pendidikan</a:t>
                      </a:r>
                      <a:r>
                        <a:rPr sz="1200" spc="-45" dirty="0">
                          <a:solidFill>
                            <a:srgbClr val="282828"/>
                          </a:solidFill>
                          <a:latin typeface="Microsoft Sans Serif"/>
                          <a:cs typeface="Microsoft Sans Serif"/>
                        </a:rPr>
                        <a:t> </a:t>
                      </a:r>
                      <a:r>
                        <a:rPr sz="1200" spc="-5" dirty="0">
                          <a:solidFill>
                            <a:srgbClr val="282828"/>
                          </a:solidFill>
                          <a:latin typeface="Microsoft Sans Serif"/>
                          <a:cs typeface="Microsoft Sans Serif"/>
                        </a:rPr>
                        <a:t>Agama</a:t>
                      </a:r>
                      <a:r>
                        <a:rPr sz="1200" spc="-15" dirty="0">
                          <a:solidFill>
                            <a:srgbClr val="282828"/>
                          </a:solidFill>
                          <a:latin typeface="Microsoft Sans Serif"/>
                          <a:cs typeface="Microsoft Sans Serif"/>
                        </a:rPr>
                        <a:t> </a:t>
                      </a:r>
                      <a:r>
                        <a:rPr sz="1200" spc="20" dirty="0">
                          <a:solidFill>
                            <a:srgbClr val="282828"/>
                          </a:solidFill>
                          <a:latin typeface="Microsoft Sans Serif"/>
                          <a:cs typeface="Microsoft Sans Serif"/>
                        </a:rPr>
                        <a:t>Katolik</a:t>
                      </a:r>
                      <a:r>
                        <a:rPr sz="1200" spc="-30" dirty="0">
                          <a:solidFill>
                            <a:srgbClr val="282828"/>
                          </a:solidFill>
                          <a:latin typeface="Microsoft Sans Serif"/>
                          <a:cs typeface="Microsoft Sans Serif"/>
                        </a:rPr>
                        <a:t> </a:t>
                      </a:r>
                      <a:r>
                        <a:rPr sz="1200" dirty="0">
                          <a:solidFill>
                            <a:srgbClr val="282828"/>
                          </a:solidFill>
                          <a:latin typeface="Microsoft Sans Serif"/>
                          <a:cs typeface="Microsoft Sans Serif"/>
                        </a:rPr>
                        <a:t>dan</a:t>
                      </a:r>
                      <a:r>
                        <a:rPr sz="1200" spc="-30" dirty="0">
                          <a:solidFill>
                            <a:srgbClr val="282828"/>
                          </a:solidFill>
                          <a:latin typeface="Microsoft Sans Serif"/>
                          <a:cs typeface="Microsoft Sans Serif"/>
                        </a:rPr>
                        <a:t> </a:t>
                      </a:r>
                      <a:r>
                        <a:rPr sz="1200" spc="5" dirty="0">
                          <a:solidFill>
                            <a:srgbClr val="282828"/>
                          </a:solidFill>
                          <a:latin typeface="Microsoft Sans Serif"/>
                          <a:cs typeface="Microsoft Sans Serif"/>
                        </a:rPr>
                        <a:t>Budi</a:t>
                      </a:r>
                      <a:r>
                        <a:rPr sz="1200" spc="-35" dirty="0">
                          <a:solidFill>
                            <a:srgbClr val="282828"/>
                          </a:solidFill>
                          <a:latin typeface="Microsoft Sans Serif"/>
                          <a:cs typeface="Microsoft Sans Serif"/>
                        </a:rPr>
                        <a:t> </a:t>
                      </a:r>
                      <a:r>
                        <a:rPr sz="1200" spc="25" dirty="0">
                          <a:solidFill>
                            <a:srgbClr val="282828"/>
                          </a:solidFill>
                          <a:latin typeface="Microsoft Sans Serif"/>
                          <a:cs typeface="Microsoft Sans Serif"/>
                        </a:rPr>
                        <a:t>Pekerti*</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108</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4"/>
                  </a:ext>
                </a:extLst>
              </a:tr>
              <a:tr h="309894">
                <a:tc>
                  <a:txBody>
                    <a:bodyPr/>
                    <a:lstStyle/>
                    <a:p>
                      <a:pPr marL="113664">
                        <a:lnSpc>
                          <a:spcPct val="100000"/>
                        </a:lnSpc>
                        <a:spcBef>
                          <a:spcPts val="240"/>
                        </a:spcBef>
                      </a:pPr>
                      <a:r>
                        <a:rPr sz="1200" spc="5" dirty="0">
                          <a:solidFill>
                            <a:srgbClr val="282828"/>
                          </a:solidFill>
                          <a:latin typeface="Microsoft Sans Serif"/>
                          <a:cs typeface="Microsoft Sans Serif"/>
                        </a:rPr>
                        <a:t>Pendidikan</a:t>
                      </a:r>
                      <a:r>
                        <a:rPr sz="1200" spc="-45" dirty="0">
                          <a:solidFill>
                            <a:srgbClr val="282828"/>
                          </a:solidFill>
                          <a:latin typeface="Microsoft Sans Serif"/>
                          <a:cs typeface="Microsoft Sans Serif"/>
                        </a:rPr>
                        <a:t> </a:t>
                      </a:r>
                      <a:r>
                        <a:rPr sz="1200" spc="-5" dirty="0">
                          <a:solidFill>
                            <a:srgbClr val="282828"/>
                          </a:solidFill>
                          <a:latin typeface="Microsoft Sans Serif"/>
                          <a:cs typeface="Microsoft Sans Serif"/>
                        </a:rPr>
                        <a:t>Agama</a:t>
                      </a:r>
                      <a:r>
                        <a:rPr sz="1200" spc="-15" dirty="0">
                          <a:solidFill>
                            <a:srgbClr val="282828"/>
                          </a:solidFill>
                          <a:latin typeface="Microsoft Sans Serif"/>
                          <a:cs typeface="Microsoft Sans Serif"/>
                        </a:rPr>
                        <a:t> </a:t>
                      </a:r>
                      <a:r>
                        <a:rPr sz="1200" dirty="0">
                          <a:solidFill>
                            <a:srgbClr val="282828"/>
                          </a:solidFill>
                          <a:latin typeface="Microsoft Sans Serif"/>
                          <a:cs typeface="Microsoft Sans Serif"/>
                        </a:rPr>
                        <a:t>Buddha</a:t>
                      </a:r>
                      <a:r>
                        <a:rPr sz="1200" spc="-40" dirty="0">
                          <a:solidFill>
                            <a:srgbClr val="282828"/>
                          </a:solidFill>
                          <a:latin typeface="Microsoft Sans Serif"/>
                          <a:cs typeface="Microsoft Sans Serif"/>
                        </a:rPr>
                        <a:t> </a:t>
                      </a:r>
                      <a:r>
                        <a:rPr sz="1200" dirty="0">
                          <a:solidFill>
                            <a:srgbClr val="282828"/>
                          </a:solidFill>
                          <a:latin typeface="Microsoft Sans Serif"/>
                          <a:cs typeface="Microsoft Sans Serif"/>
                        </a:rPr>
                        <a:t>dan</a:t>
                      </a:r>
                      <a:r>
                        <a:rPr sz="1200" spc="-30" dirty="0">
                          <a:solidFill>
                            <a:srgbClr val="282828"/>
                          </a:solidFill>
                          <a:latin typeface="Microsoft Sans Serif"/>
                          <a:cs typeface="Microsoft Sans Serif"/>
                        </a:rPr>
                        <a:t> </a:t>
                      </a:r>
                      <a:r>
                        <a:rPr sz="1200" spc="5" dirty="0">
                          <a:solidFill>
                            <a:srgbClr val="282828"/>
                          </a:solidFill>
                          <a:latin typeface="Microsoft Sans Serif"/>
                          <a:cs typeface="Microsoft Sans Serif"/>
                        </a:rPr>
                        <a:t>Budi</a:t>
                      </a:r>
                      <a:r>
                        <a:rPr sz="1200" spc="-40" dirty="0">
                          <a:solidFill>
                            <a:srgbClr val="282828"/>
                          </a:solidFill>
                          <a:latin typeface="Microsoft Sans Serif"/>
                          <a:cs typeface="Microsoft Sans Serif"/>
                        </a:rPr>
                        <a:t> </a:t>
                      </a:r>
                      <a:r>
                        <a:rPr sz="1200" spc="25" dirty="0">
                          <a:solidFill>
                            <a:srgbClr val="282828"/>
                          </a:solidFill>
                          <a:latin typeface="Microsoft Sans Serif"/>
                          <a:cs typeface="Microsoft Sans Serif"/>
                        </a:rPr>
                        <a:t>Pekerti*</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265" algn="ctr">
                        <a:lnSpc>
                          <a:spcPct val="100000"/>
                        </a:lnSpc>
                        <a:spcBef>
                          <a:spcPts val="240"/>
                        </a:spcBef>
                      </a:pPr>
                      <a:r>
                        <a:rPr sz="1200" spc="5" dirty="0">
                          <a:solidFill>
                            <a:srgbClr val="282828"/>
                          </a:solidFill>
                          <a:latin typeface="Microsoft Sans Serif"/>
                          <a:cs typeface="Microsoft Sans Serif"/>
                        </a:rPr>
                        <a:t>108</a:t>
                      </a:r>
                      <a:r>
                        <a:rPr sz="1200" spc="-45"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5"/>
                  </a:ext>
                </a:extLst>
              </a:tr>
              <a:tr h="282066">
                <a:tc>
                  <a:txBody>
                    <a:bodyPr/>
                    <a:lstStyle/>
                    <a:p>
                      <a:pPr marL="113664">
                        <a:lnSpc>
                          <a:spcPct val="100000"/>
                        </a:lnSpc>
                        <a:spcBef>
                          <a:spcPts val="240"/>
                        </a:spcBef>
                      </a:pPr>
                      <a:r>
                        <a:rPr sz="1200" spc="5" dirty="0">
                          <a:solidFill>
                            <a:srgbClr val="282828"/>
                          </a:solidFill>
                          <a:latin typeface="Microsoft Sans Serif"/>
                          <a:cs typeface="Microsoft Sans Serif"/>
                        </a:rPr>
                        <a:t>Pendidikan</a:t>
                      </a:r>
                      <a:r>
                        <a:rPr sz="1200" spc="-45" dirty="0">
                          <a:solidFill>
                            <a:srgbClr val="282828"/>
                          </a:solidFill>
                          <a:latin typeface="Microsoft Sans Serif"/>
                          <a:cs typeface="Microsoft Sans Serif"/>
                        </a:rPr>
                        <a:t> </a:t>
                      </a:r>
                      <a:r>
                        <a:rPr sz="1200" spc="-5" dirty="0">
                          <a:solidFill>
                            <a:srgbClr val="282828"/>
                          </a:solidFill>
                          <a:latin typeface="Microsoft Sans Serif"/>
                          <a:cs typeface="Microsoft Sans Serif"/>
                        </a:rPr>
                        <a:t>Agama</a:t>
                      </a:r>
                      <a:r>
                        <a:rPr sz="1200" spc="-15" dirty="0">
                          <a:solidFill>
                            <a:srgbClr val="282828"/>
                          </a:solidFill>
                          <a:latin typeface="Microsoft Sans Serif"/>
                          <a:cs typeface="Microsoft Sans Serif"/>
                        </a:rPr>
                        <a:t> </a:t>
                      </a:r>
                      <a:r>
                        <a:rPr sz="1200" spc="10" dirty="0">
                          <a:solidFill>
                            <a:srgbClr val="282828"/>
                          </a:solidFill>
                          <a:latin typeface="Microsoft Sans Serif"/>
                          <a:cs typeface="Microsoft Sans Serif"/>
                        </a:rPr>
                        <a:t>Hindu</a:t>
                      </a:r>
                      <a:r>
                        <a:rPr sz="1200" spc="-40" dirty="0">
                          <a:solidFill>
                            <a:srgbClr val="282828"/>
                          </a:solidFill>
                          <a:latin typeface="Microsoft Sans Serif"/>
                          <a:cs typeface="Microsoft Sans Serif"/>
                        </a:rPr>
                        <a:t> </a:t>
                      </a:r>
                      <a:r>
                        <a:rPr sz="1200" dirty="0">
                          <a:solidFill>
                            <a:srgbClr val="282828"/>
                          </a:solidFill>
                          <a:latin typeface="Microsoft Sans Serif"/>
                          <a:cs typeface="Microsoft Sans Serif"/>
                        </a:rPr>
                        <a:t>dan</a:t>
                      </a:r>
                      <a:r>
                        <a:rPr sz="1200" spc="-40" dirty="0">
                          <a:solidFill>
                            <a:srgbClr val="282828"/>
                          </a:solidFill>
                          <a:latin typeface="Microsoft Sans Serif"/>
                          <a:cs typeface="Microsoft Sans Serif"/>
                        </a:rPr>
                        <a:t> </a:t>
                      </a:r>
                      <a:r>
                        <a:rPr sz="1200" spc="5" dirty="0">
                          <a:solidFill>
                            <a:srgbClr val="282828"/>
                          </a:solidFill>
                          <a:latin typeface="Microsoft Sans Serif"/>
                          <a:cs typeface="Microsoft Sans Serif"/>
                        </a:rPr>
                        <a:t>Budi</a:t>
                      </a:r>
                      <a:r>
                        <a:rPr sz="1200" spc="-35" dirty="0">
                          <a:solidFill>
                            <a:srgbClr val="282828"/>
                          </a:solidFill>
                          <a:latin typeface="Microsoft Sans Serif"/>
                          <a:cs typeface="Microsoft Sans Serif"/>
                        </a:rPr>
                        <a:t> </a:t>
                      </a:r>
                      <a:r>
                        <a:rPr sz="1200" spc="25" dirty="0">
                          <a:solidFill>
                            <a:srgbClr val="282828"/>
                          </a:solidFill>
                          <a:latin typeface="Microsoft Sans Serif"/>
                          <a:cs typeface="Microsoft Sans Serif"/>
                        </a:rPr>
                        <a:t>Pekerti*</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108</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6"/>
                  </a:ext>
                </a:extLst>
              </a:tr>
              <a:tr h="309724">
                <a:tc>
                  <a:txBody>
                    <a:bodyPr/>
                    <a:lstStyle/>
                    <a:p>
                      <a:pPr marL="113664">
                        <a:lnSpc>
                          <a:spcPct val="100000"/>
                        </a:lnSpc>
                        <a:spcBef>
                          <a:spcPts val="240"/>
                        </a:spcBef>
                      </a:pPr>
                      <a:r>
                        <a:rPr sz="1200" spc="5" dirty="0">
                          <a:solidFill>
                            <a:srgbClr val="282828"/>
                          </a:solidFill>
                          <a:latin typeface="Microsoft Sans Serif"/>
                          <a:cs typeface="Microsoft Sans Serif"/>
                        </a:rPr>
                        <a:t>Pendidikan</a:t>
                      </a:r>
                      <a:r>
                        <a:rPr sz="1200" spc="-45" dirty="0">
                          <a:solidFill>
                            <a:srgbClr val="282828"/>
                          </a:solidFill>
                          <a:latin typeface="Microsoft Sans Serif"/>
                          <a:cs typeface="Microsoft Sans Serif"/>
                        </a:rPr>
                        <a:t> </a:t>
                      </a:r>
                      <a:r>
                        <a:rPr sz="1200" spc="-5" dirty="0">
                          <a:solidFill>
                            <a:srgbClr val="282828"/>
                          </a:solidFill>
                          <a:latin typeface="Microsoft Sans Serif"/>
                          <a:cs typeface="Microsoft Sans Serif"/>
                        </a:rPr>
                        <a:t>Agama</a:t>
                      </a:r>
                      <a:r>
                        <a:rPr sz="1200" spc="-20" dirty="0">
                          <a:solidFill>
                            <a:srgbClr val="282828"/>
                          </a:solidFill>
                          <a:latin typeface="Microsoft Sans Serif"/>
                          <a:cs typeface="Microsoft Sans Serif"/>
                        </a:rPr>
                        <a:t> </a:t>
                      </a:r>
                      <a:r>
                        <a:rPr sz="1200" spc="5" dirty="0">
                          <a:solidFill>
                            <a:srgbClr val="282828"/>
                          </a:solidFill>
                          <a:latin typeface="Microsoft Sans Serif"/>
                          <a:cs typeface="Microsoft Sans Serif"/>
                        </a:rPr>
                        <a:t>Khonghucu</a:t>
                      </a:r>
                      <a:r>
                        <a:rPr sz="1200" spc="-50" dirty="0">
                          <a:solidFill>
                            <a:srgbClr val="282828"/>
                          </a:solidFill>
                          <a:latin typeface="Microsoft Sans Serif"/>
                          <a:cs typeface="Microsoft Sans Serif"/>
                        </a:rPr>
                        <a:t> </a:t>
                      </a:r>
                      <a:r>
                        <a:rPr sz="1200" dirty="0">
                          <a:solidFill>
                            <a:srgbClr val="282828"/>
                          </a:solidFill>
                          <a:latin typeface="Microsoft Sans Serif"/>
                          <a:cs typeface="Microsoft Sans Serif"/>
                        </a:rPr>
                        <a:t>dan</a:t>
                      </a:r>
                      <a:r>
                        <a:rPr sz="1200" spc="-30" dirty="0">
                          <a:solidFill>
                            <a:srgbClr val="282828"/>
                          </a:solidFill>
                          <a:latin typeface="Microsoft Sans Serif"/>
                          <a:cs typeface="Microsoft Sans Serif"/>
                        </a:rPr>
                        <a:t> </a:t>
                      </a:r>
                      <a:r>
                        <a:rPr sz="1200" spc="5" dirty="0">
                          <a:solidFill>
                            <a:srgbClr val="282828"/>
                          </a:solidFill>
                          <a:latin typeface="Microsoft Sans Serif"/>
                          <a:cs typeface="Microsoft Sans Serif"/>
                        </a:rPr>
                        <a:t>Budi</a:t>
                      </a:r>
                      <a:r>
                        <a:rPr sz="1200" spc="-35" dirty="0">
                          <a:solidFill>
                            <a:srgbClr val="282828"/>
                          </a:solidFill>
                          <a:latin typeface="Microsoft Sans Serif"/>
                          <a:cs typeface="Microsoft Sans Serif"/>
                        </a:rPr>
                        <a:t> </a:t>
                      </a:r>
                      <a:r>
                        <a:rPr sz="1200" spc="25" dirty="0">
                          <a:solidFill>
                            <a:srgbClr val="282828"/>
                          </a:solidFill>
                          <a:latin typeface="Microsoft Sans Serif"/>
                          <a:cs typeface="Microsoft Sans Serif"/>
                        </a:rPr>
                        <a:t>Pekerti*</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108</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7"/>
                  </a:ext>
                </a:extLst>
              </a:tr>
              <a:tr h="282067">
                <a:tc>
                  <a:txBody>
                    <a:bodyPr/>
                    <a:lstStyle/>
                    <a:p>
                      <a:pPr marL="113664">
                        <a:lnSpc>
                          <a:spcPct val="100000"/>
                        </a:lnSpc>
                        <a:spcBef>
                          <a:spcPts val="240"/>
                        </a:spcBef>
                      </a:pPr>
                      <a:r>
                        <a:rPr sz="1200" dirty="0">
                          <a:solidFill>
                            <a:srgbClr val="282828"/>
                          </a:solidFill>
                          <a:latin typeface="Microsoft Sans Serif"/>
                          <a:cs typeface="Microsoft Sans Serif"/>
                        </a:rPr>
                        <a:t>Pendi</a:t>
                      </a:r>
                      <a:r>
                        <a:rPr sz="1200" spc="-5" dirty="0">
                          <a:solidFill>
                            <a:srgbClr val="282828"/>
                          </a:solidFill>
                          <a:latin typeface="Microsoft Sans Serif"/>
                          <a:cs typeface="Microsoft Sans Serif"/>
                        </a:rPr>
                        <a:t>d</a:t>
                      </a:r>
                      <a:r>
                        <a:rPr sz="1200" dirty="0">
                          <a:solidFill>
                            <a:srgbClr val="282828"/>
                          </a:solidFill>
                          <a:latin typeface="Microsoft Sans Serif"/>
                          <a:cs typeface="Microsoft Sans Serif"/>
                        </a:rPr>
                        <a:t>ik</a:t>
                      </a:r>
                      <a:r>
                        <a:rPr sz="1200" spc="-5" dirty="0">
                          <a:solidFill>
                            <a:srgbClr val="282828"/>
                          </a:solidFill>
                          <a:latin typeface="Microsoft Sans Serif"/>
                          <a:cs typeface="Microsoft Sans Serif"/>
                        </a:rPr>
                        <a:t>a</a:t>
                      </a:r>
                      <a:r>
                        <a:rPr sz="1200" dirty="0">
                          <a:solidFill>
                            <a:srgbClr val="282828"/>
                          </a:solidFill>
                          <a:latin typeface="Microsoft Sans Serif"/>
                          <a:cs typeface="Microsoft Sans Serif"/>
                        </a:rPr>
                        <a:t>n</a:t>
                      </a:r>
                      <a:r>
                        <a:rPr sz="1200" spc="-40" dirty="0">
                          <a:solidFill>
                            <a:srgbClr val="282828"/>
                          </a:solidFill>
                          <a:latin typeface="Microsoft Sans Serif"/>
                          <a:cs typeface="Microsoft Sans Serif"/>
                        </a:rPr>
                        <a:t> </a:t>
                      </a:r>
                      <a:r>
                        <a:rPr sz="1200" dirty="0">
                          <a:solidFill>
                            <a:srgbClr val="282828"/>
                          </a:solidFill>
                          <a:latin typeface="Microsoft Sans Serif"/>
                          <a:cs typeface="Microsoft Sans Serif"/>
                        </a:rPr>
                        <a:t>Panc</a:t>
                      </a:r>
                      <a:r>
                        <a:rPr sz="1200" spc="-5" dirty="0">
                          <a:solidFill>
                            <a:srgbClr val="282828"/>
                          </a:solidFill>
                          <a:latin typeface="Microsoft Sans Serif"/>
                          <a:cs typeface="Microsoft Sans Serif"/>
                        </a:rPr>
                        <a:t>a</a:t>
                      </a:r>
                      <a:r>
                        <a:rPr sz="1200" spc="-10" dirty="0">
                          <a:solidFill>
                            <a:srgbClr val="282828"/>
                          </a:solidFill>
                          <a:latin typeface="Microsoft Sans Serif"/>
                          <a:cs typeface="Microsoft Sans Serif"/>
                        </a:rPr>
                        <a:t>s</a:t>
                      </a:r>
                      <a:r>
                        <a:rPr sz="1200" dirty="0">
                          <a:solidFill>
                            <a:srgbClr val="282828"/>
                          </a:solidFill>
                          <a:latin typeface="Microsoft Sans Serif"/>
                          <a:cs typeface="Microsoft Sans Serif"/>
                        </a:rPr>
                        <a:t>i</a:t>
                      </a:r>
                      <a:r>
                        <a:rPr sz="1200" spc="5" dirty="0">
                          <a:solidFill>
                            <a:srgbClr val="282828"/>
                          </a:solidFill>
                          <a:latin typeface="Microsoft Sans Serif"/>
                          <a:cs typeface="Microsoft Sans Serif"/>
                        </a:rPr>
                        <a:t>l</a:t>
                      </a:r>
                      <a:r>
                        <a:rPr sz="1200" dirty="0">
                          <a:solidFill>
                            <a:srgbClr val="282828"/>
                          </a:solidFill>
                          <a:latin typeface="Microsoft Sans Serif"/>
                          <a:cs typeface="Microsoft Sans Serif"/>
                        </a:rPr>
                        <a:t>a</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144</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(4)</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180</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8"/>
                  </a:ext>
                </a:extLst>
              </a:tr>
              <a:tr h="282066">
                <a:tc>
                  <a:txBody>
                    <a:bodyPr/>
                    <a:lstStyle/>
                    <a:p>
                      <a:pPr marL="113664">
                        <a:lnSpc>
                          <a:spcPct val="100000"/>
                        </a:lnSpc>
                        <a:spcBef>
                          <a:spcPts val="240"/>
                        </a:spcBef>
                      </a:pPr>
                      <a:r>
                        <a:rPr sz="1200" spc="-5" dirty="0">
                          <a:solidFill>
                            <a:srgbClr val="282828"/>
                          </a:solidFill>
                          <a:latin typeface="Microsoft Sans Serif"/>
                          <a:cs typeface="Microsoft Sans Serif"/>
                        </a:rPr>
                        <a:t>B</a:t>
                      </a:r>
                      <a:r>
                        <a:rPr sz="1200" dirty="0">
                          <a:solidFill>
                            <a:srgbClr val="282828"/>
                          </a:solidFill>
                          <a:latin typeface="Microsoft Sans Serif"/>
                          <a:cs typeface="Microsoft Sans Serif"/>
                        </a:rPr>
                        <a:t>aha</a:t>
                      </a:r>
                      <a:r>
                        <a:rPr sz="1200" spc="-10" dirty="0">
                          <a:solidFill>
                            <a:srgbClr val="282828"/>
                          </a:solidFill>
                          <a:latin typeface="Microsoft Sans Serif"/>
                          <a:cs typeface="Microsoft Sans Serif"/>
                        </a:rPr>
                        <a:t>s</a:t>
                      </a:r>
                      <a:r>
                        <a:rPr sz="1200" dirty="0">
                          <a:solidFill>
                            <a:srgbClr val="282828"/>
                          </a:solidFill>
                          <a:latin typeface="Microsoft Sans Serif"/>
                          <a:cs typeface="Microsoft Sans Serif"/>
                        </a:rPr>
                        <a:t>a</a:t>
                      </a:r>
                      <a:r>
                        <a:rPr sz="1200" spc="-15" dirty="0">
                          <a:solidFill>
                            <a:srgbClr val="282828"/>
                          </a:solidFill>
                          <a:latin typeface="Microsoft Sans Serif"/>
                          <a:cs typeface="Microsoft Sans Serif"/>
                        </a:rPr>
                        <a:t> </a:t>
                      </a:r>
                      <a:r>
                        <a:rPr sz="1200" spc="5" dirty="0">
                          <a:solidFill>
                            <a:srgbClr val="282828"/>
                          </a:solidFill>
                          <a:latin typeface="Microsoft Sans Serif"/>
                          <a:cs typeface="Microsoft Sans Serif"/>
                        </a:rPr>
                        <a:t>I</a:t>
                      </a:r>
                      <a:r>
                        <a:rPr sz="1200" dirty="0">
                          <a:solidFill>
                            <a:srgbClr val="282828"/>
                          </a:solidFill>
                          <a:latin typeface="Microsoft Sans Serif"/>
                          <a:cs typeface="Microsoft Sans Serif"/>
                        </a:rPr>
                        <a:t>n</a:t>
                      </a:r>
                      <a:r>
                        <a:rPr sz="1200" spc="-5" dirty="0">
                          <a:solidFill>
                            <a:srgbClr val="282828"/>
                          </a:solidFill>
                          <a:latin typeface="Microsoft Sans Serif"/>
                          <a:cs typeface="Microsoft Sans Serif"/>
                        </a:rPr>
                        <a:t>do</a:t>
                      </a:r>
                      <a:r>
                        <a:rPr sz="1200" dirty="0">
                          <a:solidFill>
                            <a:srgbClr val="282828"/>
                          </a:solidFill>
                          <a:latin typeface="Microsoft Sans Serif"/>
                          <a:cs typeface="Microsoft Sans Serif"/>
                        </a:rPr>
                        <a:t>ne</a:t>
                      </a:r>
                      <a:r>
                        <a:rPr sz="1200" spc="-10" dirty="0">
                          <a:solidFill>
                            <a:srgbClr val="282828"/>
                          </a:solidFill>
                          <a:latin typeface="Microsoft Sans Serif"/>
                          <a:cs typeface="Microsoft Sans Serif"/>
                        </a:rPr>
                        <a:t>s</a:t>
                      </a:r>
                      <a:r>
                        <a:rPr sz="1200" dirty="0">
                          <a:solidFill>
                            <a:srgbClr val="282828"/>
                          </a:solidFill>
                          <a:latin typeface="Microsoft Sans Serif"/>
                          <a:cs typeface="Microsoft Sans Serif"/>
                        </a:rPr>
                        <a:t>ia</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216</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(6)</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252</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9"/>
                  </a:ext>
                </a:extLst>
              </a:tr>
              <a:tr h="282067">
                <a:tc>
                  <a:txBody>
                    <a:bodyPr/>
                    <a:lstStyle/>
                    <a:p>
                      <a:pPr marL="113664">
                        <a:lnSpc>
                          <a:spcPct val="100000"/>
                        </a:lnSpc>
                        <a:spcBef>
                          <a:spcPts val="240"/>
                        </a:spcBef>
                      </a:pPr>
                      <a:r>
                        <a:rPr sz="1200" spc="20" dirty="0">
                          <a:solidFill>
                            <a:srgbClr val="282828"/>
                          </a:solidFill>
                          <a:latin typeface="Microsoft Sans Serif"/>
                          <a:cs typeface="Microsoft Sans Serif"/>
                        </a:rPr>
                        <a:t>Matematika</a:t>
                      </a:r>
                      <a:endParaRPr sz="1200" dirty="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180</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(5)</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216</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0"/>
                  </a:ext>
                </a:extLst>
              </a:tr>
              <a:tr h="282066">
                <a:tc>
                  <a:txBody>
                    <a:bodyPr/>
                    <a:lstStyle/>
                    <a:p>
                      <a:pPr marL="113664">
                        <a:lnSpc>
                          <a:spcPct val="100000"/>
                        </a:lnSpc>
                        <a:spcBef>
                          <a:spcPts val="240"/>
                        </a:spcBef>
                      </a:pPr>
                      <a:r>
                        <a:rPr sz="1200" spc="-50" dirty="0">
                          <a:solidFill>
                            <a:srgbClr val="282828"/>
                          </a:solidFill>
                          <a:latin typeface="Microsoft Sans Serif"/>
                          <a:cs typeface="Microsoft Sans Serif"/>
                        </a:rPr>
                        <a:t>IPAS</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0"/>
                        </a:spcBef>
                      </a:pPr>
                      <a:r>
                        <a:rPr sz="1200" dirty="0">
                          <a:solidFill>
                            <a:srgbClr val="282828"/>
                          </a:solidFill>
                          <a:latin typeface="Microsoft Sans Serif"/>
                          <a:cs typeface="Microsoft Sans Serif"/>
                        </a:rPr>
                        <a:t>180</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(5)</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216</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1"/>
                  </a:ext>
                </a:extLst>
              </a:tr>
              <a:tr h="282066">
                <a:tc>
                  <a:txBody>
                    <a:bodyPr/>
                    <a:lstStyle/>
                    <a:p>
                      <a:pPr marL="113664">
                        <a:lnSpc>
                          <a:spcPct val="100000"/>
                        </a:lnSpc>
                        <a:spcBef>
                          <a:spcPts val="240"/>
                        </a:spcBef>
                      </a:pPr>
                      <a:r>
                        <a:rPr sz="1200" spc="-25" dirty="0">
                          <a:solidFill>
                            <a:srgbClr val="282828"/>
                          </a:solidFill>
                          <a:latin typeface="Microsoft Sans Serif"/>
                          <a:cs typeface="Microsoft Sans Serif"/>
                        </a:rPr>
                        <a:t>PJOK</a:t>
                      </a:r>
                      <a:endParaRPr sz="1200">
                        <a:latin typeface="Microsoft Sans Serif"/>
                        <a:cs typeface="Microsoft Sans Serif"/>
                      </a:endParaRPr>
                    </a:p>
                  </a:txBody>
                  <a:tcPr marL="0" marR="0" marT="40640" marB="0">
                    <a:lnL w="12700">
                      <a:solidFill>
                        <a:srgbClr val="FFFFFF"/>
                      </a:solidFill>
                      <a:prstDash val="solid"/>
                    </a:lnL>
                    <a:lnR w="9525">
                      <a:solidFill>
                        <a:srgbClr val="000000"/>
                      </a:solidFill>
                      <a:prstDash val="solid"/>
                    </a:lnR>
                    <a:lnT w="12700">
                      <a:solidFill>
                        <a:srgbClr val="000000"/>
                      </a:solidFill>
                      <a:prstDash val="solid"/>
                    </a:lnT>
                    <a:lnB w="19050">
                      <a:solidFill>
                        <a:srgbClr val="000000"/>
                      </a:solidFill>
                      <a:prstDash val="solid"/>
                    </a:lnB>
                    <a:solidFill>
                      <a:schemeClr val="accent6">
                        <a:lumMod val="40000"/>
                        <a:lumOff val="60000"/>
                      </a:schemeClr>
                    </a:solidFill>
                  </a:tcPr>
                </a:tc>
                <a:tc>
                  <a:txBody>
                    <a:bodyPr/>
                    <a:lstStyle/>
                    <a:p>
                      <a:pPr marL="88265" algn="ctr">
                        <a:lnSpc>
                          <a:spcPct val="100000"/>
                        </a:lnSpc>
                        <a:spcBef>
                          <a:spcPts val="240"/>
                        </a:spcBef>
                      </a:pPr>
                      <a:r>
                        <a:rPr sz="1200" spc="5" dirty="0">
                          <a:solidFill>
                            <a:srgbClr val="282828"/>
                          </a:solidFill>
                          <a:latin typeface="Microsoft Sans Serif"/>
                          <a:cs typeface="Microsoft Sans Serif"/>
                        </a:rPr>
                        <a:t>108</a:t>
                      </a:r>
                      <a:r>
                        <a:rPr sz="1200" spc="-45"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9050">
                      <a:solidFill>
                        <a:srgbClr val="000000"/>
                      </a:solidFill>
                      <a:prstDash val="solid"/>
                    </a:lnB>
                    <a:solidFill>
                      <a:schemeClr val="accent6">
                        <a:lumMod val="40000"/>
                        <a:lumOff val="60000"/>
                      </a:schemeClr>
                    </a:solidFill>
                  </a:tcPr>
                </a:tc>
                <a:tc>
                  <a:txBody>
                    <a:bodyPr/>
                    <a:lstStyle/>
                    <a:p>
                      <a:pPr marL="577215">
                        <a:lnSpc>
                          <a:spcPct val="100000"/>
                        </a:lnSpc>
                        <a:spcBef>
                          <a:spcPts val="240"/>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0640" marB="0">
                    <a:lnL w="9525">
                      <a:solidFill>
                        <a:srgbClr val="000000"/>
                      </a:solidFill>
                      <a:prstDash val="solid"/>
                    </a:lnL>
                    <a:lnR w="9525">
                      <a:solidFill>
                        <a:srgbClr val="000000"/>
                      </a:solidFill>
                      <a:prstDash val="solid"/>
                    </a:lnR>
                    <a:lnT w="12700">
                      <a:solidFill>
                        <a:srgbClr val="000000"/>
                      </a:solidFill>
                      <a:prstDash val="solid"/>
                    </a:lnT>
                    <a:lnB w="19050">
                      <a:solidFill>
                        <a:srgbClr val="000000"/>
                      </a:solidFill>
                      <a:prstDash val="solid"/>
                    </a:lnB>
                    <a:solidFill>
                      <a:schemeClr val="accent6">
                        <a:lumMod val="40000"/>
                        <a:lumOff val="60000"/>
                      </a:schemeClr>
                    </a:solidFill>
                  </a:tcPr>
                </a:tc>
                <a:tc>
                  <a:txBody>
                    <a:bodyPr/>
                    <a:lstStyle/>
                    <a:p>
                      <a:pPr marL="88900" algn="ctr">
                        <a:lnSpc>
                          <a:spcPct val="100000"/>
                        </a:lnSpc>
                        <a:spcBef>
                          <a:spcPts val="240"/>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40640" marB="0">
                    <a:lnL w="9525">
                      <a:solidFill>
                        <a:srgbClr val="000000"/>
                      </a:solidFill>
                      <a:prstDash val="solid"/>
                    </a:lnL>
                    <a:lnR w="12700">
                      <a:solidFill>
                        <a:srgbClr val="FFFFFF"/>
                      </a:solidFill>
                      <a:prstDash val="solid"/>
                    </a:lnR>
                    <a:lnT w="12700">
                      <a:solidFill>
                        <a:srgbClr val="000000"/>
                      </a:solidFill>
                      <a:prstDash val="solid"/>
                    </a:lnT>
                    <a:lnB w="19050">
                      <a:solidFill>
                        <a:srgbClr val="000000"/>
                      </a:solidFill>
                      <a:prstDash val="solid"/>
                    </a:lnB>
                    <a:solidFill>
                      <a:srgbClr val="FBE4CD"/>
                    </a:solidFill>
                  </a:tcPr>
                </a:tc>
                <a:extLst>
                  <a:ext uri="{0D108BD9-81ED-4DB2-BD59-A6C34878D82A}">
                    <a16:rowId xmlns:a16="http://schemas.microsoft.com/office/drawing/2014/main" val="10012"/>
                  </a:ext>
                </a:extLst>
              </a:tr>
              <a:tr h="1076079">
                <a:tc>
                  <a:txBody>
                    <a:bodyPr/>
                    <a:lstStyle/>
                    <a:p>
                      <a:pPr marL="113664">
                        <a:lnSpc>
                          <a:spcPct val="100000"/>
                        </a:lnSpc>
                        <a:spcBef>
                          <a:spcPts val="244"/>
                        </a:spcBef>
                      </a:pPr>
                      <a:r>
                        <a:rPr sz="1200" dirty="0">
                          <a:solidFill>
                            <a:srgbClr val="282828"/>
                          </a:solidFill>
                          <a:latin typeface="Microsoft Sans Serif"/>
                          <a:cs typeface="Microsoft Sans Serif"/>
                        </a:rPr>
                        <a:t>Seni</a:t>
                      </a:r>
                      <a:r>
                        <a:rPr sz="1200" spc="-50" dirty="0">
                          <a:solidFill>
                            <a:srgbClr val="282828"/>
                          </a:solidFill>
                          <a:latin typeface="Microsoft Sans Serif"/>
                          <a:cs typeface="Microsoft Sans Serif"/>
                        </a:rPr>
                        <a:t> </a:t>
                      </a:r>
                      <a:r>
                        <a:rPr sz="1200" spc="-5" dirty="0">
                          <a:solidFill>
                            <a:srgbClr val="282828"/>
                          </a:solidFill>
                          <a:latin typeface="Microsoft Sans Serif"/>
                          <a:cs typeface="Microsoft Sans Serif"/>
                        </a:rPr>
                        <a:t>da</a:t>
                      </a:r>
                      <a:r>
                        <a:rPr sz="1200" dirty="0">
                          <a:solidFill>
                            <a:srgbClr val="282828"/>
                          </a:solidFill>
                          <a:latin typeface="Microsoft Sans Serif"/>
                          <a:cs typeface="Microsoft Sans Serif"/>
                        </a:rPr>
                        <a:t>n</a:t>
                      </a:r>
                      <a:r>
                        <a:rPr sz="1200" spc="-25" dirty="0">
                          <a:solidFill>
                            <a:srgbClr val="282828"/>
                          </a:solidFill>
                          <a:latin typeface="Microsoft Sans Serif"/>
                          <a:cs typeface="Microsoft Sans Serif"/>
                        </a:rPr>
                        <a:t> </a:t>
                      </a:r>
                      <a:r>
                        <a:rPr sz="1200" spc="-5" dirty="0">
                          <a:solidFill>
                            <a:srgbClr val="282828"/>
                          </a:solidFill>
                          <a:latin typeface="Microsoft Sans Serif"/>
                          <a:cs typeface="Microsoft Sans Serif"/>
                        </a:rPr>
                        <a:t>B</a:t>
                      </a:r>
                      <a:r>
                        <a:rPr sz="1200" dirty="0">
                          <a:solidFill>
                            <a:srgbClr val="282828"/>
                          </a:solidFill>
                          <a:latin typeface="Microsoft Sans Serif"/>
                          <a:cs typeface="Microsoft Sans Serif"/>
                        </a:rPr>
                        <a:t>u</a:t>
                      </a:r>
                      <a:r>
                        <a:rPr sz="1200" spc="-5" dirty="0">
                          <a:solidFill>
                            <a:srgbClr val="282828"/>
                          </a:solidFill>
                          <a:latin typeface="Microsoft Sans Serif"/>
                          <a:cs typeface="Microsoft Sans Serif"/>
                        </a:rPr>
                        <a:t>d</a:t>
                      </a:r>
                      <a:r>
                        <a:rPr sz="1200" dirty="0">
                          <a:solidFill>
                            <a:srgbClr val="282828"/>
                          </a:solidFill>
                          <a:latin typeface="Microsoft Sans Serif"/>
                          <a:cs typeface="Microsoft Sans Serif"/>
                        </a:rPr>
                        <a:t>a</a:t>
                      </a:r>
                      <a:r>
                        <a:rPr sz="1200" spc="-10" dirty="0">
                          <a:solidFill>
                            <a:srgbClr val="282828"/>
                          </a:solidFill>
                          <a:latin typeface="Microsoft Sans Serif"/>
                          <a:cs typeface="Microsoft Sans Serif"/>
                        </a:rPr>
                        <a:t>y</a:t>
                      </a:r>
                      <a:r>
                        <a:rPr sz="1200" dirty="0">
                          <a:solidFill>
                            <a:srgbClr val="282828"/>
                          </a:solidFill>
                          <a:latin typeface="Microsoft Sans Serif"/>
                          <a:cs typeface="Microsoft Sans Serif"/>
                        </a:rPr>
                        <a:t>a*</a:t>
                      </a:r>
                      <a:r>
                        <a:rPr sz="1200" spc="-5" dirty="0">
                          <a:solidFill>
                            <a:srgbClr val="282828"/>
                          </a:solidFill>
                          <a:latin typeface="Microsoft Sans Serif"/>
                          <a:cs typeface="Microsoft Sans Serif"/>
                        </a:rPr>
                        <a:t>*</a:t>
                      </a:r>
                      <a:r>
                        <a:rPr sz="1200" dirty="0">
                          <a:solidFill>
                            <a:srgbClr val="282828"/>
                          </a:solidFill>
                          <a:latin typeface="Microsoft Sans Serif"/>
                          <a:cs typeface="Microsoft Sans Serif"/>
                        </a:rPr>
                        <a:t>:</a:t>
                      </a:r>
                      <a:endParaRPr sz="1200">
                        <a:latin typeface="Microsoft Sans Serif"/>
                        <a:cs typeface="Microsoft Sans Serif"/>
                      </a:endParaRPr>
                    </a:p>
                    <a:p>
                      <a:pPr marL="718820" indent="-148590">
                        <a:lnSpc>
                          <a:spcPct val="100000"/>
                        </a:lnSpc>
                        <a:spcBef>
                          <a:spcPts val="95"/>
                        </a:spcBef>
                        <a:buChar char="o"/>
                        <a:tabLst>
                          <a:tab pos="719455" algn="l"/>
                        </a:tabLst>
                      </a:pPr>
                      <a:r>
                        <a:rPr sz="1200" dirty="0">
                          <a:solidFill>
                            <a:srgbClr val="282828"/>
                          </a:solidFill>
                          <a:latin typeface="Microsoft Sans Serif"/>
                          <a:cs typeface="Microsoft Sans Serif"/>
                        </a:rPr>
                        <a:t>Seni</a:t>
                      </a:r>
                      <a:r>
                        <a:rPr sz="1200" spc="-50" dirty="0">
                          <a:solidFill>
                            <a:srgbClr val="282828"/>
                          </a:solidFill>
                          <a:latin typeface="Microsoft Sans Serif"/>
                          <a:cs typeface="Microsoft Sans Serif"/>
                        </a:rPr>
                        <a:t> </a:t>
                      </a:r>
                      <a:r>
                        <a:rPr sz="1200" spc="5" dirty="0">
                          <a:solidFill>
                            <a:srgbClr val="282828"/>
                          </a:solidFill>
                          <a:latin typeface="Microsoft Sans Serif"/>
                          <a:cs typeface="Microsoft Sans Serif"/>
                        </a:rPr>
                        <a:t>M</a:t>
                      </a:r>
                      <a:r>
                        <a:rPr sz="1200" dirty="0">
                          <a:solidFill>
                            <a:srgbClr val="282828"/>
                          </a:solidFill>
                          <a:latin typeface="Microsoft Sans Serif"/>
                          <a:cs typeface="Microsoft Sans Serif"/>
                        </a:rPr>
                        <a:t>u</a:t>
                      </a:r>
                      <a:r>
                        <a:rPr sz="1200" spc="-10" dirty="0">
                          <a:solidFill>
                            <a:srgbClr val="282828"/>
                          </a:solidFill>
                          <a:latin typeface="Microsoft Sans Serif"/>
                          <a:cs typeface="Microsoft Sans Serif"/>
                        </a:rPr>
                        <a:t>s</a:t>
                      </a:r>
                      <a:r>
                        <a:rPr sz="1200" dirty="0">
                          <a:solidFill>
                            <a:srgbClr val="282828"/>
                          </a:solidFill>
                          <a:latin typeface="Microsoft Sans Serif"/>
                          <a:cs typeface="Microsoft Sans Serif"/>
                        </a:rPr>
                        <a:t>ik</a:t>
                      </a:r>
                      <a:endParaRPr sz="1200">
                        <a:latin typeface="Microsoft Sans Serif"/>
                        <a:cs typeface="Microsoft Sans Serif"/>
                      </a:endParaRPr>
                    </a:p>
                    <a:p>
                      <a:pPr marL="718820" indent="-148590">
                        <a:lnSpc>
                          <a:spcPct val="100000"/>
                        </a:lnSpc>
                        <a:spcBef>
                          <a:spcPts val="70"/>
                        </a:spcBef>
                        <a:buChar char="o"/>
                        <a:tabLst>
                          <a:tab pos="719455" algn="l"/>
                        </a:tabLst>
                      </a:pPr>
                      <a:r>
                        <a:rPr sz="1200" dirty="0">
                          <a:solidFill>
                            <a:srgbClr val="282828"/>
                          </a:solidFill>
                          <a:latin typeface="Microsoft Sans Serif"/>
                          <a:cs typeface="Microsoft Sans Serif"/>
                        </a:rPr>
                        <a:t>Seni</a:t>
                      </a:r>
                      <a:r>
                        <a:rPr sz="1200" spc="-50" dirty="0">
                          <a:solidFill>
                            <a:srgbClr val="282828"/>
                          </a:solidFill>
                          <a:latin typeface="Microsoft Sans Serif"/>
                          <a:cs typeface="Microsoft Sans Serif"/>
                        </a:rPr>
                        <a:t> </a:t>
                      </a:r>
                      <a:r>
                        <a:rPr sz="1200" dirty="0">
                          <a:solidFill>
                            <a:srgbClr val="282828"/>
                          </a:solidFill>
                          <a:latin typeface="Microsoft Sans Serif"/>
                          <a:cs typeface="Microsoft Sans Serif"/>
                        </a:rPr>
                        <a:t>R</a:t>
                      </a:r>
                      <a:r>
                        <a:rPr sz="1200" spc="-5" dirty="0">
                          <a:solidFill>
                            <a:srgbClr val="282828"/>
                          </a:solidFill>
                          <a:latin typeface="Microsoft Sans Serif"/>
                          <a:cs typeface="Microsoft Sans Serif"/>
                        </a:rPr>
                        <a:t>u</a:t>
                      </a:r>
                      <a:r>
                        <a:rPr sz="1200" dirty="0">
                          <a:solidFill>
                            <a:srgbClr val="282828"/>
                          </a:solidFill>
                          <a:latin typeface="Microsoft Sans Serif"/>
                          <a:cs typeface="Microsoft Sans Serif"/>
                        </a:rPr>
                        <a:t>pa</a:t>
                      </a:r>
                      <a:endParaRPr sz="1200">
                        <a:latin typeface="Microsoft Sans Serif"/>
                        <a:cs typeface="Microsoft Sans Serif"/>
                      </a:endParaRPr>
                    </a:p>
                    <a:p>
                      <a:pPr marL="718820" indent="-148590">
                        <a:lnSpc>
                          <a:spcPct val="100000"/>
                        </a:lnSpc>
                        <a:spcBef>
                          <a:spcPts val="75"/>
                        </a:spcBef>
                        <a:buChar char="o"/>
                        <a:tabLst>
                          <a:tab pos="719455" algn="l"/>
                        </a:tabLst>
                      </a:pPr>
                      <a:r>
                        <a:rPr sz="1200" dirty="0">
                          <a:solidFill>
                            <a:srgbClr val="282828"/>
                          </a:solidFill>
                          <a:latin typeface="Microsoft Sans Serif"/>
                          <a:cs typeface="Microsoft Sans Serif"/>
                        </a:rPr>
                        <a:t>Seni</a:t>
                      </a:r>
                      <a:r>
                        <a:rPr sz="1200" spc="-50" dirty="0">
                          <a:solidFill>
                            <a:srgbClr val="282828"/>
                          </a:solidFill>
                          <a:latin typeface="Microsoft Sans Serif"/>
                          <a:cs typeface="Microsoft Sans Serif"/>
                        </a:rPr>
                        <a:t> </a:t>
                      </a:r>
                      <a:r>
                        <a:rPr sz="1200" spc="-20" dirty="0">
                          <a:solidFill>
                            <a:srgbClr val="282828"/>
                          </a:solidFill>
                          <a:latin typeface="Microsoft Sans Serif"/>
                          <a:cs typeface="Microsoft Sans Serif"/>
                        </a:rPr>
                        <a:t>T</a:t>
                      </a:r>
                      <a:r>
                        <a:rPr sz="1200" dirty="0">
                          <a:solidFill>
                            <a:srgbClr val="282828"/>
                          </a:solidFill>
                          <a:latin typeface="Microsoft Sans Serif"/>
                          <a:cs typeface="Microsoft Sans Serif"/>
                        </a:rPr>
                        <a:t>ea</a:t>
                      </a:r>
                      <a:r>
                        <a:rPr sz="1200" spc="-5" dirty="0">
                          <a:solidFill>
                            <a:srgbClr val="282828"/>
                          </a:solidFill>
                          <a:latin typeface="Microsoft Sans Serif"/>
                          <a:cs typeface="Microsoft Sans Serif"/>
                        </a:rPr>
                        <a:t>t</a:t>
                      </a:r>
                      <a:r>
                        <a:rPr sz="1200" dirty="0">
                          <a:solidFill>
                            <a:srgbClr val="282828"/>
                          </a:solidFill>
                          <a:latin typeface="Microsoft Sans Serif"/>
                          <a:cs typeface="Microsoft Sans Serif"/>
                        </a:rPr>
                        <a:t>er</a:t>
                      </a:r>
                      <a:endParaRPr sz="1200">
                        <a:latin typeface="Microsoft Sans Serif"/>
                        <a:cs typeface="Microsoft Sans Serif"/>
                      </a:endParaRPr>
                    </a:p>
                    <a:p>
                      <a:pPr marL="718820" indent="-148590">
                        <a:lnSpc>
                          <a:spcPct val="100000"/>
                        </a:lnSpc>
                        <a:spcBef>
                          <a:spcPts val="80"/>
                        </a:spcBef>
                        <a:buChar char="o"/>
                        <a:tabLst>
                          <a:tab pos="719455" algn="l"/>
                        </a:tabLst>
                      </a:pPr>
                      <a:r>
                        <a:rPr sz="1200" dirty="0">
                          <a:solidFill>
                            <a:srgbClr val="282828"/>
                          </a:solidFill>
                          <a:latin typeface="Microsoft Sans Serif"/>
                          <a:cs typeface="Microsoft Sans Serif"/>
                        </a:rPr>
                        <a:t>Seni</a:t>
                      </a:r>
                      <a:r>
                        <a:rPr sz="1200" spc="-50" dirty="0">
                          <a:solidFill>
                            <a:srgbClr val="282828"/>
                          </a:solidFill>
                          <a:latin typeface="Microsoft Sans Serif"/>
                          <a:cs typeface="Microsoft Sans Serif"/>
                        </a:rPr>
                        <a:t> </a:t>
                      </a:r>
                      <a:r>
                        <a:rPr sz="1200" spc="-20" dirty="0">
                          <a:solidFill>
                            <a:srgbClr val="282828"/>
                          </a:solidFill>
                          <a:latin typeface="Microsoft Sans Serif"/>
                          <a:cs typeface="Microsoft Sans Serif"/>
                        </a:rPr>
                        <a:t>T</a:t>
                      </a:r>
                      <a:r>
                        <a:rPr sz="1200" dirty="0">
                          <a:solidFill>
                            <a:srgbClr val="282828"/>
                          </a:solidFill>
                          <a:latin typeface="Microsoft Sans Serif"/>
                          <a:cs typeface="Microsoft Sans Serif"/>
                        </a:rPr>
                        <a:t>ari</a:t>
                      </a:r>
                      <a:endParaRPr sz="1200">
                        <a:latin typeface="Microsoft Sans Serif"/>
                        <a:cs typeface="Microsoft Sans Serif"/>
                      </a:endParaRPr>
                    </a:p>
                  </a:txBody>
                  <a:tcPr marL="0" marR="0" marT="41485" marB="0">
                    <a:lnL w="12700">
                      <a:solidFill>
                        <a:srgbClr val="FFFFFF"/>
                      </a:solidFill>
                      <a:prstDash val="solid"/>
                    </a:lnL>
                    <a:lnR w="9525">
                      <a:solidFill>
                        <a:srgbClr val="000000"/>
                      </a:solidFill>
                      <a:prstDash val="solid"/>
                    </a:lnR>
                    <a:lnT w="1905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4"/>
                        </a:spcBef>
                      </a:pPr>
                      <a:r>
                        <a:rPr sz="1200" dirty="0">
                          <a:solidFill>
                            <a:srgbClr val="282828"/>
                          </a:solidFill>
                          <a:latin typeface="Microsoft Sans Serif"/>
                          <a:cs typeface="Microsoft Sans Serif"/>
                        </a:rPr>
                        <a:t>108</a:t>
                      </a:r>
                      <a:r>
                        <a:rPr sz="1200" spc="-40" dirty="0">
                          <a:solidFill>
                            <a:srgbClr val="282828"/>
                          </a:solidFill>
                          <a:latin typeface="Microsoft Sans Serif"/>
                          <a:cs typeface="Microsoft Sans Serif"/>
                        </a:rPr>
                        <a:t> </a:t>
                      </a:r>
                      <a:r>
                        <a:rPr sz="1200" spc="-10" dirty="0">
                          <a:solidFill>
                            <a:srgbClr val="282828"/>
                          </a:solidFill>
                          <a:latin typeface="Microsoft Sans Serif"/>
                          <a:cs typeface="Microsoft Sans Serif"/>
                        </a:rPr>
                        <a:t>(3)</a:t>
                      </a:r>
                      <a:endParaRPr sz="1200">
                        <a:latin typeface="Microsoft Sans Serif"/>
                        <a:cs typeface="Microsoft Sans Serif"/>
                      </a:endParaRPr>
                    </a:p>
                  </a:txBody>
                  <a:tcPr marL="0" marR="0" marT="41485" marB="0">
                    <a:lnL w="9525">
                      <a:solidFill>
                        <a:srgbClr val="000000"/>
                      </a:solidFill>
                      <a:prstDash val="solid"/>
                    </a:lnL>
                    <a:lnR w="9525">
                      <a:solidFill>
                        <a:srgbClr val="000000"/>
                      </a:solidFill>
                      <a:prstDash val="solid"/>
                    </a:lnR>
                    <a:lnT w="1905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577215">
                        <a:lnSpc>
                          <a:spcPct val="100000"/>
                        </a:lnSpc>
                        <a:spcBef>
                          <a:spcPts val="244"/>
                        </a:spcBef>
                      </a:pPr>
                      <a:r>
                        <a:rPr sz="1200" dirty="0">
                          <a:solidFill>
                            <a:srgbClr val="282828"/>
                          </a:solidFill>
                          <a:latin typeface="Microsoft Sans Serif"/>
                          <a:cs typeface="Microsoft Sans Serif"/>
                        </a:rPr>
                        <a:t>36</a:t>
                      </a:r>
                      <a:endParaRPr sz="1200" dirty="0">
                        <a:latin typeface="Microsoft Sans Serif"/>
                        <a:cs typeface="Microsoft Sans Serif"/>
                      </a:endParaRPr>
                    </a:p>
                  </a:txBody>
                  <a:tcPr marL="0" marR="0" marT="41485" marB="0">
                    <a:lnL w="9525">
                      <a:solidFill>
                        <a:srgbClr val="000000"/>
                      </a:solidFill>
                      <a:prstDash val="solid"/>
                    </a:lnL>
                    <a:lnR w="9525">
                      <a:solidFill>
                        <a:srgbClr val="000000"/>
                      </a:solidFill>
                      <a:prstDash val="solid"/>
                    </a:lnR>
                    <a:lnT w="1905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4"/>
                        </a:spcBef>
                      </a:pPr>
                      <a:r>
                        <a:rPr sz="1200" dirty="0">
                          <a:solidFill>
                            <a:srgbClr val="282828"/>
                          </a:solidFill>
                          <a:latin typeface="Microsoft Sans Serif"/>
                          <a:cs typeface="Microsoft Sans Serif"/>
                        </a:rPr>
                        <a:t>144</a:t>
                      </a:r>
                      <a:endParaRPr sz="1200">
                        <a:latin typeface="Microsoft Sans Serif"/>
                        <a:cs typeface="Microsoft Sans Serif"/>
                      </a:endParaRPr>
                    </a:p>
                  </a:txBody>
                  <a:tcPr marL="0" marR="0" marT="41485" marB="0">
                    <a:lnL w="9525">
                      <a:solidFill>
                        <a:srgbClr val="000000"/>
                      </a:solidFill>
                      <a:prstDash val="solid"/>
                    </a:lnL>
                    <a:lnR w="12700">
                      <a:solidFill>
                        <a:srgbClr val="FFFFFF"/>
                      </a:solidFill>
                      <a:prstDash val="solid"/>
                    </a:lnR>
                    <a:lnT w="1905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3"/>
                  </a:ext>
                </a:extLst>
              </a:tr>
              <a:tr h="282067">
                <a:tc>
                  <a:txBody>
                    <a:bodyPr/>
                    <a:lstStyle/>
                    <a:p>
                      <a:pPr marL="113664">
                        <a:lnSpc>
                          <a:spcPct val="100000"/>
                        </a:lnSpc>
                        <a:spcBef>
                          <a:spcPts val="245"/>
                        </a:spcBef>
                      </a:pPr>
                      <a:r>
                        <a:rPr sz="1200" i="1" spc="-5" dirty="0">
                          <a:solidFill>
                            <a:srgbClr val="282828"/>
                          </a:solidFill>
                          <a:latin typeface="Arial"/>
                          <a:cs typeface="Arial"/>
                        </a:rPr>
                        <a:t>B</a:t>
                      </a:r>
                      <a:r>
                        <a:rPr sz="1200" i="1" dirty="0">
                          <a:solidFill>
                            <a:srgbClr val="282828"/>
                          </a:solidFill>
                          <a:latin typeface="Arial"/>
                          <a:cs typeface="Arial"/>
                        </a:rPr>
                        <a:t>ahasa</a:t>
                      </a:r>
                      <a:r>
                        <a:rPr sz="1200" i="1" spc="-45" dirty="0">
                          <a:solidFill>
                            <a:srgbClr val="282828"/>
                          </a:solidFill>
                          <a:latin typeface="Arial"/>
                          <a:cs typeface="Arial"/>
                        </a:rPr>
                        <a:t> </a:t>
                      </a:r>
                      <a:r>
                        <a:rPr sz="1200" i="1" dirty="0">
                          <a:solidFill>
                            <a:srgbClr val="282828"/>
                          </a:solidFill>
                          <a:latin typeface="Arial"/>
                          <a:cs typeface="Arial"/>
                        </a:rPr>
                        <a:t>I</a:t>
                      </a:r>
                      <a:r>
                        <a:rPr sz="1200" i="1" spc="-5" dirty="0">
                          <a:solidFill>
                            <a:srgbClr val="282828"/>
                          </a:solidFill>
                          <a:latin typeface="Arial"/>
                          <a:cs typeface="Arial"/>
                        </a:rPr>
                        <a:t>ngg</a:t>
                      </a:r>
                      <a:r>
                        <a:rPr sz="1200" i="1" dirty="0">
                          <a:solidFill>
                            <a:srgbClr val="282828"/>
                          </a:solidFill>
                          <a:latin typeface="Arial"/>
                          <a:cs typeface="Arial"/>
                        </a:rPr>
                        <a:t>ris*</a:t>
                      </a:r>
                      <a:r>
                        <a:rPr sz="1200" i="1" spc="-5" dirty="0">
                          <a:solidFill>
                            <a:srgbClr val="282828"/>
                          </a:solidFill>
                          <a:latin typeface="Arial"/>
                          <a:cs typeface="Arial"/>
                        </a:rPr>
                        <a:t>*</a:t>
                      </a:r>
                      <a:r>
                        <a:rPr sz="1200" i="1" dirty="0">
                          <a:solidFill>
                            <a:srgbClr val="282828"/>
                          </a:solidFill>
                          <a:latin typeface="Arial"/>
                          <a:cs typeface="Arial"/>
                        </a:rPr>
                        <a:t>*</a:t>
                      </a:r>
                      <a:endParaRPr sz="1200">
                        <a:latin typeface="Arial"/>
                        <a:cs typeface="Arial"/>
                      </a:endParaRPr>
                    </a:p>
                  </a:txBody>
                  <a:tcPr marL="0" marR="0" marT="41487"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5"/>
                        </a:spcBef>
                      </a:pPr>
                      <a:r>
                        <a:rPr sz="1200" i="1" spc="-5" dirty="0">
                          <a:solidFill>
                            <a:srgbClr val="282828"/>
                          </a:solidFill>
                          <a:latin typeface="Arial"/>
                          <a:cs typeface="Arial"/>
                        </a:rPr>
                        <a:t>7</a:t>
                      </a:r>
                      <a:r>
                        <a:rPr sz="1200" i="1" dirty="0">
                          <a:solidFill>
                            <a:srgbClr val="282828"/>
                          </a:solidFill>
                          <a:latin typeface="Arial"/>
                          <a:cs typeface="Arial"/>
                        </a:rPr>
                        <a:t>2</a:t>
                      </a:r>
                      <a:r>
                        <a:rPr sz="1200" i="1" spc="-30" dirty="0">
                          <a:solidFill>
                            <a:srgbClr val="282828"/>
                          </a:solidFill>
                          <a:latin typeface="Arial"/>
                          <a:cs typeface="Arial"/>
                        </a:rPr>
                        <a:t> </a:t>
                      </a:r>
                      <a:r>
                        <a:rPr sz="1200" i="1" dirty="0">
                          <a:solidFill>
                            <a:srgbClr val="282828"/>
                          </a:solidFill>
                          <a:latin typeface="Arial"/>
                          <a:cs typeface="Arial"/>
                        </a:rPr>
                        <a:t>(2)</a:t>
                      </a:r>
                      <a:endParaRPr sz="1200">
                        <a:latin typeface="Arial"/>
                        <a:cs typeface="Arial"/>
                      </a:endParaRPr>
                    </a:p>
                  </a:txBody>
                  <a:tcPr marL="0" marR="0" marT="41487"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5"/>
                        </a:spcBef>
                      </a:pPr>
                      <a:r>
                        <a:rPr sz="1200" i="1" dirty="0">
                          <a:solidFill>
                            <a:srgbClr val="282828"/>
                          </a:solidFill>
                          <a:latin typeface="Arial"/>
                          <a:cs typeface="Arial"/>
                        </a:rPr>
                        <a:t>-</a:t>
                      </a:r>
                      <a:endParaRPr sz="1200" dirty="0">
                        <a:latin typeface="Arial"/>
                        <a:cs typeface="Arial"/>
                      </a:endParaRPr>
                    </a:p>
                  </a:txBody>
                  <a:tcPr marL="0" marR="0" marT="41487"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5"/>
                        </a:spcBef>
                      </a:pPr>
                      <a:r>
                        <a:rPr sz="1200" i="1" dirty="0">
                          <a:solidFill>
                            <a:srgbClr val="282828"/>
                          </a:solidFill>
                          <a:latin typeface="Arial"/>
                          <a:cs typeface="Arial"/>
                        </a:rPr>
                        <a:t>72</a:t>
                      </a:r>
                      <a:endParaRPr sz="1200">
                        <a:latin typeface="Arial"/>
                        <a:cs typeface="Arial"/>
                      </a:endParaRPr>
                    </a:p>
                  </a:txBody>
                  <a:tcPr marL="0" marR="0" marT="41487"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4"/>
                  </a:ext>
                </a:extLst>
              </a:tr>
              <a:tr h="282066">
                <a:tc>
                  <a:txBody>
                    <a:bodyPr/>
                    <a:lstStyle/>
                    <a:p>
                      <a:pPr marL="113664">
                        <a:lnSpc>
                          <a:spcPct val="100000"/>
                        </a:lnSpc>
                        <a:spcBef>
                          <a:spcPts val="245"/>
                        </a:spcBef>
                      </a:pPr>
                      <a:r>
                        <a:rPr sz="1200" i="1" dirty="0">
                          <a:solidFill>
                            <a:srgbClr val="282828"/>
                          </a:solidFill>
                          <a:latin typeface="Arial"/>
                          <a:cs typeface="Arial"/>
                        </a:rPr>
                        <a:t>M</a:t>
                      </a:r>
                      <a:r>
                        <a:rPr sz="1200" i="1" spc="-5" dirty="0">
                          <a:solidFill>
                            <a:srgbClr val="282828"/>
                          </a:solidFill>
                          <a:latin typeface="Arial"/>
                          <a:cs typeface="Arial"/>
                        </a:rPr>
                        <a:t>u</a:t>
                      </a:r>
                      <a:r>
                        <a:rPr sz="1200" i="1" dirty="0">
                          <a:solidFill>
                            <a:srgbClr val="282828"/>
                          </a:solidFill>
                          <a:latin typeface="Arial"/>
                          <a:cs typeface="Arial"/>
                        </a:rPr>
                        <a:t>atan</a:t>
                      </a:r>
                      <a:r>
                        <a:rPr sz="1200" i="1" spc="-40" dirty="0">
                          <a:solidFill>
                            <a:srgbClr val="282828"/>
                          </a:solidFill>
                          <a:latin typeface="Arial"/>
                          <a:cs typeface="Arial"/>
                        </a:rPr>
                        <a:t> </a:t>
                      </a:r>
                      <a:r>
                        <a:rPr sz="1200" i="1" dirty="0">
                          <a:solidFill>
                            <a:srgbClr val="282828"/>
                          </a:solidFill>
                          <a:latin typeface="Arial"/>
                          <a:cs typeface="Arial"/>
                        </a:rPr>
                        <a:t>Lokal</a:t>
                      </a:r>
                      <a:r>
                        <a:rPr sz="1200" i="1" spc="-5" dirty="0">
                          <a:solidFill>
                            <a:srgbClr val="282828"/>
                          </a:solidFill>
                          <a:latin typeface="Arial"/>
                          <a:cs typeface="Arial"/>
                        </a:rPr>
                        <a:t>**</a:t>
                      </a:r>
                      <a:r>
                        <a:rPr sz="1200" i="1" dirty="0">
                          <a:solidFill>
                            <a:srgbClr val="282828"/>
                          </a:solidFill>
                          <a:latin typeface="Arial"/>
                          <a:cs typeface="Arial"/>
                        </a:rPr>
                        <a:t>*</a:t>
                      </a:r>
                      <a:endParaRPr sz="1200">
                        <a:latin typeface="Arial"/>
                        <a:cs typeface="Arial"/>
                      </a:endParaRPr>
                    </a:p>
                  </a:txBody>
                  <a:tcPr marL="0" marR="0" marT="41487" marB="0">
                    <a:lnL w="12700">
                      <a:solidFill>
                        <a:srgbClr val="FFFFFF"/>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5"/>
                        </a:spcBef>
                      </a:pPr>
                      <a:r>
                        <a:rPr sz="1200" i="1" spc="-5" dirty="0">
                          <a:solidFill>
                            <a:srgbClr val="282828"/>
                          </a:solidFill>
                          <a:latin typeface="Arial"/>
                          <a:cs typeface="Arial"/>
                        </a:rPr>
                        <a:t>7</a:t>
                      </a:r>
                      <a:r>
                        <a:rPr sz="1200" i="1" dirty="0">
                          <a:solidFill>
                            <a:srgbClr val="282828"/>
                          </a:solidFill>
                          <a:latin typeface="Arial"/>
                          <a:cs typeface="Arial"/>
                        </a:rPr>
                        <a:t>2</a:t>
                      </a:r>
                      <a:r>
                        <a:rPr sz="1200" i="1" spc="-30" dirty="0">
                          <a:solidFill>
                            <a:srgbClr val="282828"/>
                          </a:solidFill>
                          <a:latin typeface="Arial"/>
                          <a:cs typeface="Arial"/>
                        </a:rPr>
                        <a:t> </a:t>
                      </a:r>
                      <a:r>
                        <a:rPr sz="1200" i="1" dirty="0">
                          <a:solidFill>
                            <a:srgbClr val="282828"/>
                          </a:solidFill>
                          <a:latin typeface="Arial"/>
                          <a:cs typeface="Arial"/>
                        </a:rPr>
                        <a:t>(2)</a:t>
                      </a:r>
                      <a:endParaRPr sz="1200">
                        <a:latin typeface="Arial"/>
                        <a:cs typeface="Arial"/>
                      </a:endParaRPr>
                    </a:p>
                  </a:txBody>
                  <a:tcPr marL="0" marR="0" marT="41487"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7630" algn="ctr">
                        <a:lnSpc>
                          <a:spcPct val="100000"/>
                        </a:lnSpc>
                        <a:spcBef>
                          <a:spcPts val="245"/>
                        </a:spcBef>
                      </a:pPr>
                      <a:r>
                        <a:rPr sz="1200" i="1" dirty="0">
                          <a:solidFill>
                            <a:srgbClr val="282828"/>
                          </a:solidFill>
                          <a:latin typeface="Arial"/>
                          <a:cs typeface="Arial"/>
                        </a:rPr>
                        <a:t>-</a:t>
                      </a:r>
                      <a:endParaRPr sz="1200" dirty="0">
                        <a:latin typeface="Arial"/>
                        <a:cs typeface="Arial"/>
                      </a:endParaRPr>
                    </a:p>
                  </a:txBody>
                  <a:tcPr marL="0" marR="0" marT="41487" marB="0">
                    <a:lnL w="9525">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88900" algn="ctr">
                        <a:lnSpc>
                          <a:spcPct val="100000"/>
                        </a:lnSpc>
                        <a:spcBef>
                          <a:spcPts val="245"/>
                        </a:spcBef>
                      </a:pPr>
                      <a:r>
                        <a:rPr sz="1200" i="1" dirty="0">
                          <a:solidFill>
                            <a:srgbClr val="282828"/>
                          </a:solidFill>
                          <a:latin typeface="Arial"/>
                          <a:cs typeface="Arial"/>
                        </a:rPr>
                        <a:t>72</a:t>
                      </a:r>
                      <a:endParaRPr sz="1200">
                        <a:latin typeface="Arial"/>
                        <a:cs typeface="Arial"/>
                      </a:endParaRPr>
                    </a:p>
                  </a:txBody>
                  <a:tcPr marL="0" marR="0" marT="41487" marB="0">
                    <a:lnL w="9525">
                      <a:solidFill>
                        <a:srgbClr val="000000"/>
                      </a:solidFill>
                      <a:prstDash val="solid"/>
                    </a:lnL>
                    <a:lnR w="12700">
                      <a:solidFill>
                        <a:srgbClr val="FFFFFF"/>
                      </a:solidFill>
                      <a:prstDash val="solid"/>
                    </a:lnR>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5"/>
                  </a:ext>
                </a:extLst>
              </a:tr>
              <a:tr h="282067">
                <a:tc>
                  <a:txBody>
                    <a:bodyPr/>
                    <a:lstStyle/>
                    <a:p>
                      <a:pPr marR="17780" algn="r">
                        <a:lnSpc>
                          <a:spcPct val="100000"/>
                        </a:lnSpc>
                        <a:spcBef>
                          <a:spcPts val="245"/>
                        </a:spcBef>
                      </a:pPr>
                      <a:r>
                        <a:rPr sz="1200" spc="35" dirty="0">
                          <a:solidFill>
                            <a:srgbClr val="282828"/>
                          </a:solidFill>
                          <a:latin typeface="Microsoft Sans Serif"/>
                          <a:cs typeface="Microsoft Sans Serif"/>
                        </a:rPr>
                        <a:t>Total****:</a:t>
                      </a:r>
                      <a:endParaRPr sz="1200">
                        <a:latin typeface="Microsoft Sans Serif"/>
                        <a:cs typeface="Microsoft Sans Serif"/>
                      </a:endParaRPr>
                    </a:p>
                  </a:txBody>
                  <a:tcPr marL="0" marR="0" marT="41487" marB="0">
                    <a:lnL w="12700">
                      <a:solidFill>
                        <a:srgbClr val="FFFFFF"/>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L="89535" algn="ctr">
                        <a:lnSpc>
                          <a:spcPct val="100000"/>
                        </a:lnSpc>
                        <a:spcBef>
                          <a:spcPts val="245"/>
                        </a:spcBef>
                      </a:pPr>
                      <a:r>
                        <a:rPr sz="1200" dirty="0">
                          <a:solidFill>
                            <a:srgbClr val="282828"/>
                          </a:solidFill>
                          <a:latin typeface="Microsoft Sans Serif"/>
                          <a:cs typeface="Microsoft Sans Serif"/>
                        </a:rPr>
                        <a:t>1044</a:t>
                      </a:r>
                      <a:r>
                        <a:rPr sz="1200" spc="-35" dirty="0">
                          <a:solidFill>
                            <a:srgbClr val="282828"/>
                          </a:solidFill>
                          <a:latin typeface="Microsoft Sans Serif"/>
                          <a:cs typeface="Microsoft Sans Serif"/>
                        </a:rPr>
                        <a:t> </a:t>
                      </a:r>
                      <a:r>
                        <a:rPr sz="1200" spc="-5" dirty="0">
                          <a:solidFill>
                            <a:srgbClr val="282828"/>
                          </a:solidFill>
                          <a:latin typeface="Microsoft Sans Serif"/>
                          <a:cs typeface="Microsoft Sans Serif"/>
                        </a:rPr>
                        <a:t>(29)</a:t>
                      </a:r>
                      <a:endParaRPr sz="1200">
                        <a:latin typeface="Microsoft Sans Serif"/>
                        <a:cs typeface="Microsoft Sans Serif"/>
                      </a:endParaRPr>
                    </a:p>
                  </a:txBody>
                  <a:tcPr marL="0" marR="0" marT="41487" marB="0">
                    <a:lnL w="9525">
                      <a:solidFill>
                        <a:srgbClr val="000000"/>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L="544830">
                        <a:lnSpc>
                          <a:spcPct val="100000"/>
                        </a:lnSpc>
                        <a:spcBef>
                          <a:spcPts val="245"/>
                        </a:spcBef>
                      </a:pPr>
                      <a:r>
                        <a:rPr sz="1200" dirty="0">
                          <a:solidFill>
                            <a:srgbClr val="282828"/>
                          </a:solidFill>
                          <a:latin typeface="Microsoft Sans Serif"/>
                          <a:cs typeface="Microsoft Sans Serif"/>
                        </a:rPr>
                        <a:t>252</a:t>
                      </a:r>
                      <a:endParaRPr sz="1200" dirty="0">
                        <a:latin typeface="Microsoft Sans Serif"/>
                        <a:cs typeface="Microsoft Sans Serif"/>
                      </a:endParaRPr>
                    </a:p>
                  </a:txBody>
                  <a:tcPr marL="0" marR="0" marT="41487" marB="0">
                    <a:lnL w="9525">
                      <a:solidFill>
                        <a:srgbClr val="000000"/>
                      </a:solidFill>
                      <a:prstDash val="solid"/>
                    </a:lnL>
                    <a:lnR w="9525">
                      <a:solidFill>
                        <a:srgbClr val="000000"/>
                      </a:solidFill>
                      <a:prstDash val="solid"/>
                    </a:lnR>
                    <a:lnT w="12700">
                      <a:solidFill>
                        <a:srgbClr val="000000"/>
                      </a:solidFill>
                      <a:prstDash val="solid"/>
                    </a:lnT>
                    <a:lnB w="12700">
                      <a:solidFill>
                        <a:srgbClr val="FFFFFF"/>
                      </a:solidFill>
                      <a:prstDash val="solid"/>
                    </a:lnB>
                    <a:solidFill>
                      <a:schemeClr val="accent6">
                        <a:lumMod val="40000"/>
                        <a:lumOff val="60000"/>
                      </a:schemeClr>
                    </a:solidFill>
                  </a:tcPr>
                </a:tc>
                <a:tc>
                  <a:txBody>
                    <a:bodyPr/>
                    <a:lstStyle/>
                    <a:p>
                      <a:pPr marL="88900" algn="ctr">
                        <a:lnSpc>
                          <a:spcPct val="100000"/>
                        </a:lnSpc>
                        <a:spcBef>
                          <a:spcPts val="245"/>
                        </a:spcBef>
                      </a:pPr>
                      <a:r>
                        <a:rPr sz="1200" dirty="0">
                          <a:solidFill>
                            <a:srgbClr val="282828"/>
                          </a:solidFill>
                          <a:latin typeface="Microsoft Sans Serif"/>
                          <a:cs typeface="Microsoft Sans Serif"/>
                        </a:rPr>
                        <a:t>1296</a:t>
                      </a:r>
                      <a:endParaRPr sz="1200" dirty="0">
                        <a:latin typeface="Microsoft Sans Serif"/>
                        <a:cs typeface="Microsoft Sans Serif"/>
                      </a:endParaRPr>
                    </a:p>
                  </a:txBody>
                  <a:tcPr marL="0" marR="0" marT="41487" marB="0">
                    <a:lnL w="9525">
                      <a:solidFill>
                        <a:srgbClr val="000000"/>
                      </a:solidFill>
                      <a:prstDash val="solid"/>
                    </a:lnL>
                    <a:lnR w="12700">
                      <a:solidFill>
                        <a:srgbClr val="FFFFFF"/>
                      </a:solidFill>
                      <a:prstDash val="solid"/>
                    </a:lnR>
                    <a:lnT w="12700">
                      <a:solidFill>
                        <a:srgbClr val="000000"/>
                      </a:solidFill>
                      <a:prstDash val="solid"/>
                    </a:lnT>
                    <a:lnB w="12700">
                      <a:solidFill>
                        <a:srgbClr val="FFFFFF"/>
                      </a:solidFill>
                      <a:prstDash val="solid"/>
                    </a:lnB>
                    <a:solidFill>
                      <a:srgbClr val="FBE4CD"/>
                    </a:solidFill>
                  </a:tcPr>
                </a:tc>
                <a:extLst>
                  <a:ext uri="{0D108BD9-81ED-4DB2-BD59-A6C34878D82A}">
                    <a16:rowId xmlns:a16="http://schemas.microsoft.com/office/drawing/2014/main" val="10016"/>
                  </a:ext>
                </a:extLst>
              </a:tr>
            </a:tbl>
          </a:graphicData>
        </a:graphic>
      </p:graphicFrame>
      <p:sp>
        <p:nvSpPr>
          <p:cNvPr id="13" name="object 13"/>
          <p:cNvSpPr txBox="1">
            <a:spLocks noGrp="1"/>
          </p:cNvSpPr>
          <p:nvPr>
            <p:ph type="title"/>
          </p:nvPr>
        </p:nvSpPr>
        <p:spPr>
          <a:xfrm>
            <a:off x="3078141" y="404029"/>
            <a:ext cx="5086772" cy="282920"/>
          </a:xfrm>
          <a:prstGeom prst="rect">
            <a:avLst/>
          </a:prstGeom>
        </p:spPr>
        <p:txBody>
          <a:bodyPr vert="horz" wrap="square" lIns="0" tIns="16087" rIns="0" bIns="0" rtlCol="0">
            <a:spAutoFit/>
          </a:bodyPr>
          <a:lstStyle/>
          <a:p>
            <a:pPr marL="16933">
              <a:lnSpc>
                <a:spcPct val="100000"/>
              </a:lnSpc>
              <a:spcBef>
                <a:spcPts val="127"/>
              </a:spcBef>
            </a:pPr>
            <a:r>
              <a:rPr sz="1733" spc="-7" dirty="0"/>
              <a:t>Alokasi</a:t>
            </a:r>
            <a:r>
              <a:rPr sz="1733" spc="-100" dirty="0"/>
              <a:t> </a:t>
            </a:r>
            <a:r>
              <a:rPr sz="1733" spc="33" dirty="0"/>
              <a:t>Waktu</a:t>
            </a:r>
            <a:r>
              <a:rPr sz="1733" spc="-67" dirty="0"/>
              <a:t> </a:t>
            </a:r>
            <a:r>
              <a:rPr sz="1733" spc="67" dirty="0"/>
              <a:t>Mata</a:t>
            </a:r>
            <a:r>
              <a:rPr sz="1733" spc="-47" dirty="0"/>
              <a:t> </a:t>
            </a:r>
            <a:r>
              <a:rPr sz="1733" dirty="0"/>
              <a:t>Pelajaran </a:t>
            </a:r>
            <a:r>
              <a:rPr sz="1733" spc="60" dirty="0"/>
              <a:t>SD/MI</a:t>
            </a:r>
            <a:r>
              <a:rPr sz="1733" spc="373" dirty="0"/>
              <a:t> </a:t>
            </a:r>
            <a:r>
              <a:rPr sz="1733" spc="-20" dirty="0"/>
              <a:t>Kelas</a:t>
            </a:r>
            <a:r>
              <a:rPr sz="1733" spc="-53" dirty="0"/>
              <a:t> </a:t>
            </a:r>
            <a:r>
              <a:rPr sz="1733" spc="67" dirty="0"/>
              <a:t>III-V</a:t>
            </a:r>
            <a:endParaRPr sz="1733"/>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10785" y="4637023"/>
            <a:ext cx="93455" cy="95503"/>
          </a:xfrm>
          <a:prstGeom prst="rect">
            <a:avLst/>
          </a:prstGeom>
        </p:spPr>
      </p:pic>
      <p:pic>
        <p:nvPicPr>
          <p:cNvPr id="3" name="object 3"/>
          <p:cNvPicPr/>
          <p:nvPr/>
        </p:nvPicPr>
        <p:blipFill>
          <a:blip r:embed="rId3" cstate="print"/>
          <a:stretch>
            <a:fillRect/>
          </a:stretch>
        </p:blipFill>
        <p:spPr>
          <a:xfrm>
            <a:off x="997729" y="1658111"/>
            <a:ext cx="93455" cy="93471"/>
          </a:xfrm>
          <a:prstGeom prst="rect">
            <a:avLst/>
          </a:prstGeom>
        </p:spPr>
      </p:pic>
      <p:pic>
        <p:nvPicPr>
          <p:cNvPr id="4" name="object 4"/>
          <p:cNvPicPr/>
          <p:nvPr/>
        </p:nvPicPr>
        <p:blipFill>
          <a:blip r:embed="rId4" cstate="print"/>
          <a:stretch>
            <a:fillRect/>
          </a:stretch>
        </p:blipFill>
        <p:spPr>
          <a:xfrm>
            <a:off x="501921" y="1036320"/>
            <a:ext cx="95487" cy="93472"/>
          </a:xfrm>
          <a:prstGeom prst="rect">
            <a:avLst/>
          </a:prstGeom>
        </p:spPr>
      </p:pic>
      <p:pic>
        <p:nvPicPr>
          <p:cNvPr id="5" name="object 5"/>
          <p:cNvPicPr/>
          <p:nvPr/>
        </p:nvPicPr>
        <p:blipFill>
          <a:blip r:embed="rId5" cstate="print"/>
          <a:stretch>
            <a:fillRect/>
          </a:stretch>
        </p:blipFill>
        <p:spPr>
          <a:xfrm>
            <a:off x="733569" y="6098031"/>
            <a:ext cx="93455" cy="93455"/>
          </a:xfrm>
          <a:prstGeom prst="rect">
            <a:avLst/>
          </a:prstGeom>
        </p:spPr>
      </p:pic>
      <p:pic>
        <p:nvPicPr>
          <p:cNvPr id="6" name="object 6"/>
          <p:cNvPicPr/>
          <p:nvPr/>
        </p:nvPicPr>
        <p:blipFill>
          <a:blip r:embed="rId6" cstate="print"/>
          <a:stretch>
            <a:fillRect/>
          </a:stretch>
        </p:blipFill>
        <p:spPr>
          <a:xfrm>
            <a:off x="589297" y="3716527"/>
            <a:ext cx="93455" cy="95504"/>
          </a:xfrm>
          <a:prstGeom prst="rect">
            <a:avLst/>
          </a:prstGeom>
        </p:spPr>
      </p:pic>
      <p:sp>
        <p:nvSpPr>
          <p:cNvPr id="7" name="object 7"/>
          <p:cNvSpPr/>
          <p:nvPr/>
        </p:nvSpPr>
        <p:spPr>
          <a:xfrm>
            <a:off x="434849" y="2397761"/>
            <a:ext cx="400473" cy="53340"/>
          </a:xfrm>
          <a:custGeom>
            <a:avLst/>
            <a:gdLst/>
            <a:ahLst/>
            <a:cxnLst/>
            <a:rect l="l" t="t" r="r" b="b"/>
            <a:pathLst>
              <a:path w="300355" h="40005">
                <a:moveTo>
                  <a:pt x="14414" y="39624"/>
                </a:moveTo>
                <a:lnTo>
                  <a:pt x="285661" y="39624"/>
                </a:lnTo>
                <a:lnTo>
                  <a:pt x="293712" y="39624"/>
                </a:lnTo>
                <a:lnTo>
                  <a:pt x="300228" y="30733"/>
                </a:lnTo>
                <a:lnTo>
                  <a:pt x="300228" y="19938"/>
                </a:lnTo>
                <a:lnTo>
                  <a:pt x="300228"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pic>
        <p:nvPicPr>
          <p:cNvPr id="8" name="object 8"/>
          <p:cNvPicPr/>
          <p:nvPr/>
        </p:nvPicPr>
        <p:blipFill>
          <a:blip r:embed="rId7" cstate="print"/>
          <a:stretch>
            <a:fillRect/>
          </a:stretch>
        </p:blipFill>
        <p:spPr>
          <a:xfrm>
            <a:off x="1828801" y="430784"/>
            <a:ext cx="93471" cy="93472"/>
          </a:xfrm>
          <a:prstGeom prst="rect">
            <a:avLst/>
          </a:prstGeom>
        </p:spPr>
      </p:pic>
      <p:sp>
        <p:nvSpPr>
          <p:cNvPr id="9" name="object 9"/>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0" name="object 10"/>
          <p:cNvSpPr/>
          <p:nvPr/>
        </p:nvSpPr>
        <p:spPr>
          <a:xfrm>
            <a:off x="493776" y="1428497"/>
            <a:ext cx="400473" cy="53340"/>
          </a:xfrm>
          <a:custGeom>
            <a:avLst/>
            <a:gdLst/>
            <a:ahLst/>
            <a:cxnLst/>
            <a:rect l="l" t="t" r="r" b="b"/>
            <a:pathLst>
              <a:path w="300355" h="40005">
                <a:moveTo>
                  <a:pt x="14414" y="39624"/>
                </a:moveTo>
                <a:lnTo>
                  <a:pt x="285661" y="39624"/>
                </a:lnTo>
                <a:lnTo>
                  <a:pt x="293712" y="39624"/>
                </a:lnTo>
                <a:lnTo>
                  <a:pt x="300227" y="30733"/>
                </a:lnTo>
                <a:lnTo>
                  <a:pt x="300227" y="19938"/>
                </a:lnTo>
                <a:lnTo>
                  <a:pt x="300227"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graphicFrame>
        <p:nvGraphicFramePr>
          <p:cNvPr id="11" name="object 11"/>
          <p:cNvGraphicFramePr>
            <a:graphicFrameLocks noGrp="1"/>
          </p:cNvGraphicFramePr>
          <p:nvPr>
            <p:extLst>
              <p:ext uri="{D42A27DB-BD31-4B8C-83A1-F6EECF244321}">
                <p14:modId xmlns:p14="http://schemas.microsoft.com/office/powerpoint/2010/main" val="2903985968"/>
              </p:ext>
            </p:extLst>
          </p:nvPr>
        </p:nvGraphicFramePr>
        <p:xfrm>
          <a:off x="28755" y="1079184"/>
          <a:ext cx="9837978" cy="5552861"/>
        </p:xfrm>
        <a:graphic>
          <a:graphicData uri="http://schemas.openxmlformats.org/drawingml/2006/table">
            <a:tbl>
              <a:tblPr firstRow="1" bandRow="1">
                <a:tableStyleId>{2D5ABB26-0587-4C30-8999-92F81FD0307C}</a:tableStyleId>
              </a:tblPr>
              <a:tblGrid>
                <a:gridCol w="3570842">
                  <a:extLst>
                    <a:ext uri="{9D8B030D-6E8A-4147-A177-3AD203B41FA5}">
                      <a16:colId xmlns:a16="http://schemas.microsoft.com/office/drawing/2014/main" val="20000"/>
                    </a:ext>
                  </a:extLst>
                </a:gridCol>
                <a:gridCol w="1031379">
                  <a:extLst>
                    <a:ext uri="{9D8B030D-6E8A-4147-A177-3AD203B41FA5}">
                      <a16:colId xmlns:a16="http://schemas.microsoft.com/office/drawing/2014/main" val="20001"/>
                    </a:ext>
                  </a:extLst>
                </a:gridCol>
                <a:gridCol w="1634790">
                  <a:extLst>
                    <a:ext uri="{9D8B030D-6E8A-4147-A177-3AD203B41FA5}">
                      <a16:colId xmlns:a16="http://schemas.microsoft.com/office/drawing/2014/main" val="20002"/>
                    </a:ext>
                  </a:extLst>
                </a:gridCol>
                <a:gridCol w="1855419">
                  <a:extLst>
                    <a:ext uri="{9D8B030D-6E8A-4147-A177-3AD203B41FA5}">
                      <a16:colId xmlns:a16="http://schemas.microsoft.com/office/drawing/2014/main" val="20003"/>
                    </a:ext>
                  </a:extLst>
                </a:gridCol>
                <a:gridCol w="1745548">
                  <a:extLst>
                    <a:ext uri="{9D8B030D-6E8A-4147-A177-3AD203B41FA5}">
                      <a16:colId xmlns:a16="http://schemas.microsoft.com/office/drawing/2014/main" val="20004"/>
                    </a:ext>
                  </a:extLst>
                </a:gridCol>
              </a:tblGrid>
              <a:tr h="249470">
                <a:tc rowSpan="2">
                  <a:txBody>
                    <a:bodyPr/>
                    <a:lstStyle/>
                    <a:p>
                      <a:pPr marL="33655">
                        <a:lnSpc>
                          <a:spcPct val="100000"/>
                        </a:lnSpc>
                        <a:spcBef>
                          <a:spcPts val="180"/>
                        </a:spcBef>
                      </a:pPr>
                      <a:r>
                        <a:rPr sz="1100" i="1" spc="-10" dirty="0">
                          <a:solidFill>
                            <a:srgbClr val="282828"/>
                          </a:solidFill>
                          <a:latin typeface="Trebuchet MS"/>
                          <a:cs typeface="Trebuchet MS"/>
                        </a:rPr>
                        <a:t>A</a:t>
                      </a:r>
                      <a:r>
                        <a:rPr sz="1100" i="1" dirty="0">
                          <a:solidFill>
                            <a:srgbClr val="282828"/>
                          </a:solidFill>
                          <a:latin typeface="Trebuchet MS"/>
                          <a:cs typeface="Trebuchet MS"/>
                        </a:rPr>
                        <a:t>s</a:t>
                      </a:r>
                      <a:r>
                        <a:rPr sz="1100" i="1" spc="-5" dirty="0">
                          <a:solidFill>
                            <a:srgbClr val="282828"/>
                          </a:solidFill>
                          <a:latin typeface="Trebuchet MS"/>
                          <a:cs typeface="Trebuchet MS"/>
                        </a:rPr>
                        <a:t>u</a:t>
                      </a:r>
                      <a:r>
                        <a:rPr sz="1100" i="1" spc="-10" dirty="0">
                          <a:solidFill>
                            <a:srgbClr val="282828"/>
                          </a:solidFill>
                          <a:latin typeface="Trebuchet MS"/>
                          <a:cs typeface="Trebuchet MS"/>
                        </a:rPr>
                        <a:t>m</a:t>
                      </a:r>
                      <a:r>
                        <a:rPr sz="1100" i="1" dirty="0">
                          <a:solidFill>
                            <a:srgbClr val="282828"/>
                          </a:solidFill>
                          <a:latin typeface="Trebuchet MS"/>
                          <a:cs typeface="Trebuchet MS"/>
                        </a:rPr>
                        <a:t>si</a:t>
                      </a:r>
                      <a:r>
                        <a:rPr sz="1100" i="1" spc="-80" dirty="0">
                          <a:solidFill>
                            <a:srgbClr val="282828"/>
                          </a:solidFill>
                          <a:latin typeface="Trebuchet MS"/>
                          <a:cs typeface="Trebuchet MS"/>
                        </a:rPr>
                        <a:t> </a:t>
                      </a:r>
                      <a:r>
                        <a:rPr sz="1100" i="1" dirty="0">
                          <a:solidFill>
                            <a:srgbClr val="282828"/>
                          </a:solidFill>
                          <a:latin typeface="Trebuchet MS"/>
                          <a:cs typeface="Trebuchet MS"/>
                        </a:rPr>
                        <a:t>1</a:t>
                      </a:r>
                      <a:r>
                        <a:rPr sz="1100" i="1" spc="-100" dirty="0">
                          <a:solidFill>
                            <a:srgbClr val="282828"/>
                          </a:solidFill>
                          <a:latin typeface="Trebuchet MS"/>
                          <a:cs typeface="Trebuchet MS"/>
                        </a:rPr>
                        <a:t> </a:t>
                      </a:r>
                      <a:r>
                        <a:rPr sz="1100" i="1" spc="-10" dirty="0">
                          <a:solidFill>
                            <a:srgbClr val="282828"/>
                          </a:solidFill>
                          <a:latin typeface="Trebuchet MS"/>
                          <a:cs typeface="Trebuchet MS"/>
                        </a:rPr>
                        <a:t>T</a:t>
                      </a:r>
                      <a:r>
                        <a:rPr sz="1100" i="1" dirty="0">
                          <a:solidFill>
                            <a:srgbClr val="282828"/>
                          </a:solidFill>
                          <a:latin typeface="Trebuchet MS"/>
                          <a:cs typeface="Trebuchet MS"/>
                        </a:rPr>
                        <a:t>a</a:t>
                      </a:r>
                      <a:r>
                        <a:rPr sz="1100" i="1" spc="5" dirty="0">
                          <a:solidFill>
                            <a:srgbClr val="282828"/>
                          </a:solidFill>
                          <a:latin typeface="Trebuchet MS"/>
                          <a:cs typeface="Trebuchet MS"/>
                        </a:rPr>
                        <a:t>h</a:t>
                      </a:r>
                      <a:r>
                        <a:rPr sz="1100" i="1" dirty="0">
                          <a:solidFill>
                            <a:srgbClr val="282828"/>
                          </a:solidFill>
                          <a:latin typeface="Trebuchet MS"/>
                          <a:cs typeface="Trebuchet MS"/>
                        </a:rPr>
                        <a:t>un</a:t>
                      </a:r>
                      <a:r>
                        <a:rPr sz="1100" i="1" spc="-95" dirty="0">
                          <a:solidFill>
                            <a:srgbClr val="282828"/>
                          </a:solidFill>
                          <a:latin typeface="Trebuchet MS"/>
                          <a:cs typeface="Trebuchet MS"/>
                        </a:rPr>
                        <a:t> </a:t>
                      </a:r>
                      <a:r>
                        <a:rPr sz="1100" i="1" dirty="0">
                          <a:solidFill>
                            <a:srgbClr val="282828"/>
                          </a:solidFill>
                          <a:latin typeface="Trebuchet MS"/>
                          <a:cs typeface="Trebuchet MS"/>
                        </a:rPr>
                        <a:t>=</a:t>
                      </a:r>
                      <a:r>
                        <a:rPr sz="1100" i="1" spc="-100" dirty="0">
                          <a:solidFill>
                            <a:srgbClr val="282828"/>
                          </a:solidFill>
                          <a:latin typeface="Trebuchet MS"/>
                          <a:cs typeface="Trebuchet MS"/>
                        </a:rPr>
                        <a:t> </a:t>
                      </a:r>
                      <a:r>
                        <a:rPr sz="1100" i="1" dirty="0">
                          <a:solidFill>
                            <a:srgbClr val="282828"/>
                          </a:solidFill>
                          <a:latin typeface="Trebuchet MS"/>
                          <a:cs typeface="Trebuchet MS"/>
                        </a:rPr>
                        <a:t>36</a:t>
                      </a:r>
                      <a:r>
                        <a:rPr sz="1100" i="1" spc="-95" dirty="0">
                          <a:solidFill>
                            <a:srgbClr val="282828"/>
                          </a:solidFill>
                          <a:latin typeface="Trebuchet MS"/>
                          <a:cs typeface="Trebuchet MS"/>
                        </a:rPr>
                        <a:t> </a:t>
                      </a:r>
                      <a:r>
                        <a:rPr sz="1100" i="1" spc="-10" dirty="0">
                          <a:solidFill>
                            <a:srgbClr val="282828"/>
                          </a:solidFill>
                          <a:latin typeface="Trebuchet MS"/>
                          <a:cs typeface="Trebuchet MS"/>
                        </a:rPr>
                        <a:t>m</a:t>
                      </a:r>
                      <a:r>
                        <a:rPr sz="1100" i="1" spc="-5" dirty="0">
                          <a:solidFill>
                            <a:srgbClr val="282828"/>
                          </a:solidFill>
                          <a:latin typeface="Trebuchet MS"/>
                          <a:cs typeface="Trebuchet MS"/>
                        </a:rPr>
                        <a:t>in</a:t>
                      </a:r>
                      <a:r>
                        <a:rPr sz="1100" i="1" dirty="0">
                          <a:solidFill>
                            <a:srgbClr val="282828"/>
                          </a:solidFill>
                          <a:latin typeface="Trebuchet MS"/>
                          <a:cs typeface="Trebuchet MS"/>
                        </a:rPr>
                        <a:t>g</a:t>
                      </a:r>
                      <a:r>
                        <a:rPr sz="1100" i="1" spc="-5" dirty="0">
                          <a:solidFill>
                            <a:srgbClr val="282828"/>
                          </a:solidFill>
                          <a:latin typeface="Trebuchet MS"/>
                          <a:cs typeface="Trebuchet MS"/>
                        </a:rPr>
                        <a:t>g</a:t>
                      </a:r>
                      <a:r>
                        <a:rPr sz="1100" i="1" dirty="0">
                          <a:solidFill>
                            <a:srgbClr val="282828"/>
                          </a:solidFill>
                          <a:latin typeface="Trebuchet MS"/>
                          <a:cs typeface="Trebuchet MS"/>
                        </a:rPr>
                        <a:t>u</a:t>
                      </a:r>
                      <a:endParaRPr sz="1100" dirty="0">
                        <a:latin typeface="Trebuchet MS"/>
                        <a:cs typeface="Trebuchet MS"/>
                      </a:endParaRPr>
                    </a:p>
                  </a:txBody>
                  <a:tcPr marL="0" marR="0" marT="30480" marB="0">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0"/>
                        </a:spcBef>
                      </a:pPr>
                      <a:r>
                        <a:rPr sz="1100" b="1" spc="-30" dirty="0">
                          <a:latin typeface="Tahoma"/>
                          <a:cs typeface="Tahoma"/>
                        </a:rPr>
                        <a:t>K13</a:t>
                      </a:r>
                      <a:endParaRPr sz="1100">
                        <a:latin typeface="Tahoma"/>
                        <a:cs typeface="Tahoma"/>
                      </a:endParaRPr>
                    </a:p>
                  </a:txBody>
                  <a:tcPr marL="0" marR="0" marT="30480" marB="0">
                    <a:lnB w="12700">
                      <a:solidFill>
                        <a:srgbClr val="000000"/>
                      </a:solidFill>
                      <a:prstDash val="solid"/>
                    </a:lnB>
                    <a:solidFill>
                      <a:srgbClr val="D9D9D9"/>
                    </a:solidFill>
                  </a:tcPr>
                </a:tc>
                <a:tc gridSpan="3">
                  <a:txBody>
                    <a:bodyPr/>
                    <a:lstStyle/>
                    <a:p>
                      <a:pPr marL="1235710">
                        <a:lnSpc>
                          <a:spcPct val="100000"/>
                        </a:lnSpc>
                        <a:spcBef>
                          <a:spcPts val="180"/>
                        </a:spcBef>
                      </a:pPr>
                      <a:r>
                        <a:rPr sz="1100" b="1" dirty="0">
                          <a:latin typeface="Tahoma"/>
                          <a:cs typeface="Tahoma"/>
                        </a:rPr>
                        <a:t>P</a:t>
                      </a:r>
                      <a:r>
                        <a:rPr sz="1100" b="1" spc="-5" dirty="0">
                          <a:latin typeface="Tahoma"/>
                          <a:cs typeface="Tahoma"/>
                        </a:rPr>
                        <a:t>r</a:t>
                      </a:r>
                      <a:r>
                        <a:rPr sz="1100" b="1" dirty="0">
                          <a:latin typeface="Tahoma"/>
                          <a:cs typeface="Tahoma"/>
                        </a:rPr>
                        <a:t>og</a:t>
                      </a:r>
                      <a:r>
                        <a:rPr sz="1100" b="1" spc="-5" dirty="0">
                          <a:latin typeface="Tahoma"/>
                          <a:cs typeface="Tahoma"/>
                        </a:rPr>
                        <a:t>r</a:t>
                      </a:r>
                      <a:r>
                        <a:rPr sz="1100" b="1" dirty="0">
                          <a:latin typeface="Tahoma"/>
                          <a:cs typeface="Tahoma"/>
                        </a:rPr>
                        <a:t>am</a:t>
                      </a:r>
                      <a:r>
                        <a:rPr sz="1100" b="1" spc="-100" dirty="0">
                          <a:latin typeface="Tahoma"/>
                          <a:cs typeface="Tahoma"/>
                        </a:rPr>
                        <a:t> </a:t>
                      </a:r>
                      <a:r>
                        <a:rPr sz="1100" b="1" dirty="0">
                          <a:latin typeface="Tahoma"/>
                          <a:cs typeface="Tahoma"/>
                        </a:rPr>
                        <a:t>Sekolah</a:t>
                      </a:r>
                      <a:r>
                        <a:rPr sz="1100" b="1" spc="-120" dirty="0">
                          <a:latin typeface="Tahoma"/>
                          <a:cs typeface="Tahoma"/>
                        </a:rPr>
                        <a:t> </a:t>
                      </a:r>
                      <a:r>
                        <a:rPr sz="1100" b="1" dirty="0">
                          <a:latin typeface="Tahoma"/>
                          <a:cs typeface="Tahoma"/>
                        </a:rPr>
                        <a:t>Peng</a:t>
                      </a:r>
                      <a:r>
                        <a:rPr sz="1100" b="1" spc="5" dirty="0">
                          <a:latin typeface="Tahoma"/>
                          <a:cs typeface="Tahoma"/>
                        </a:rPr>
                        <a:t>g</a:t>
                      </a:r>
                      <a:r>
                        <a:rPr sz="1100" b="1" dirty="0">
                          <a:latin typeface="Tahoma"/>
                          <a:cs typeface="Tahoma"/>
                        </a:rPr>
                        <a:t>e</a:t>
                      </a:r>
                      <a:r>
                        <a:rPr sz="1100" b="1" spc="-5" dirty="0">
                          <a:latin typeface="Tahoma"/>
                          <a:cs typeface="Tahoma"/>
                        </a:rPr>
                        <a:t>r</a:t>
                      </a:r>
                      <a:r>
                        <a:rPr sz="1100" b="1" dirty="0">
                          <a:latin typeface="Tahoma"/>
                          <a:cs typeface="Tahoma"/>
                        </a:rPr>
                        <a:t>ak</a:t>
                      </a:r>
                      <a:endParaRPr sz="1100" dirty="0">
                        <a:latin typeface="Tahoma"/>
                        <a:cs typeface="Tahoma"/>
                      </a:endParaRPr>
                    </a:p>
                  </a:txBody>
                  <a:tcPr marL="0" marR="0" marT="30480" marB="0">
                    <a:lnB w="12700">
                      <a:solidFill>
                        <a:srgbClr val="000000"/>
                      </a:solidFill>
                      <a:prstDash val="solid"/>
                    </a:lnB>
                    <a:solidFill>
                      <a:schemeClr val="accent6">
                        <a:lumMod val="40000"/>
                        <a:lumOff val="60000"/>
                      </a:schemeClr>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940130">
                <a:tc vMerge="1">
                  <a:txBody>
                    <a:bodyPr/>
                    <a:lstStyle/>
                    <a:p>
                      <a:endParaRPr/>
                    </a:p>
                  </a:txBody>
                  <a:tcPr marL="0" marR="0" marT="22860" marB="0">
                    <a:lnB w="12700">
                      <a:solidFill>
                        <a:srgbClr val="000000"/>
                      </a:solidFill>
                      <a:prstDash val="solid"/>
                    </a:lnB>
                    <a:solidFill>
                      <a:srgbClr val="13274E"/>
                    </a:solidFill>
                  </a:tcPr>
                </a:tc>
                <a:tc>
                  <a:txBody>
                    <a:bodyPr/>
                    <a:lstStyle/>
                    <a:p>
                      <a:pPr algn="ctr">
                        <a:lnSpc>
                          <a:spcPct val="100000"/>
                        </a:lnSpc>
                        <a:spcBef>
                          <a:spcPts val="180"/>
                        </a:spcBef>
                      </a:pPr>
                      <a:r>
                        <a:rPr sz="1100" b="1" dirty="0">
                          <a:latin typeface="Tahoma"/>
                          <a:cs typeface="Tahoma"/>
                        </a:rPr>
                        <a:t>Per</a:t>
                      </a:r>
                      <a:r>
                        <a:rPr sz="1100" b="1" spc="-95" dirty="0">
                          <a:latin typeface="Tahoma"/>
                          <a:cs typeface="Tahoma"/>
                        </a:rPr>
                        <a:t> </a:t>
                      </a:r>
                      <a:r>
                        <a:rPr sz="1100" b="1" spc="-5" dirty="0">
                          <a:latin typeface="Tahoma"/>
                          <a:cs typeface="Tahoma"/>
                        </a:rPr>
                        <a:t>M</a:t>
                      </a:r>
                      <a:r>
                        <a:rPr sz="1100" b="1" dirty="0">
                          <a:latin typeface="Tahoma"/>
                          <a:cs typeface="Tahoma"/>
                        </a:rPr>
                        <a:t>i</a:t>
                      </a:r>
                      <a:r>
                        <a:rPr sz="1100" b="1" spc="-5" dirty="0">
                          <a:latin typeface="Tahoma"/>
                          <a:cs typeface="Tahoma"/>
                        </a:rPr>
                        <a:t>n</a:t>
                      </a:r>
                      <a:r>
                        <a:rPr sz="1100" b="1" dirty="0">
                          <a:latin typeface="Tahoma"/>
                          <a:cs typeface="Tahoma"/>
                        </a:rPr>
                        <a:t>ggu</a:t>
                      </a:r>
                      <a:endParaRPr sz="1100" dirty="0">
                        <a:latin typeface="Tahoma"/>
                        <a:cs typeface="Tahoma"/>
                      </a:endParaRPr>
                    </a:p>
                  </a:txBody>
                  <a:tcPr marL="0" marR="0" marT="30480" marB="0">
                    <a:lnT w="12700">
                      <a:solidFill>
                        <a:srgbClr val="000000"/>
                      </a:solidFill>
                      <a:prstDash val="solid"/>
                    </a:lnT>
                    <a:lnB w="12700">
                      <a:solidFill>
                        <a:srgbClr val="000000"/>
                      </a:solidFill>
                      <a:prstDash val="solid"/>
                    </a:lnB>
                    <a:solidFill>
                      <a:srgbClr val="D9D9D9"/>
                    </a:solidFill>
                  </a:tcPr>
                </a:tc>
                <a:tc>
                  <a:txBody>
                    <a:bodyPr/>
                    <a:lstStyle/>
                    <a:p>
                      <a:pPr>
                        <a:lnSpc>
                          <a:spcPct val="100000"/>
                        </a:lnSpc>
                      </a:pPr>
                      <a:endParaRPr sz="1200" dirty="0">
                        <a:latin typeface="Times New Roman"/>
                        <a:cs typeface="Times New Roman"/>
                      </a:endParaRPr>
                    </a:p>
                    <a:p>
                      <a:pPr marL="426720" marR="141605" indent="-198120">
                        <a:lnSpc>
                          <a:spcPct val="100000"/>
                        </a:lnSpc>
                        <a:spcBef>
                          <a:spcPts val="645"/>
                        </a:spcBef>
                      </a:pPr>
                      <a:r>
                        <a:rPr sz="1100" b="1" dirty="0">
                          <a:latin typeface="Tahoma"/>
                          <a:cs typeface="Tahoma"/>
                        </a:rPr>
                        <a:t>Al</a:t>
                      </a:r>
                      <a:r>
                        <a:rPr sz="1100" b="1" spc="-5" dirty="0">
                          <a:latin typeface="Tahoma"/>
                          <a:cs typeface="Tahoma"/>
                        </a:rPr>
                        <a:t>o</a:t>
                      </a:r>
                      <a:r>
                        <a:rPr sz="1100" b="1" dirty="0">
                          <a:latin typeface="Tahoma"/>
                          <a:cs typeface="Tahoma"/>
                        </a:rPr>
                        <a:t>ka</a:t>
                      </a:r>
                      <a:r>
                        <a:rPr sz="1100" b="1" spc="-5" dirty="0">
                          <a:latin typeface="Tahoma"/>
                          <a:cs typeface="Tahoma"/>
                        </a:rPr>
                        <a:t>s</a:t>
                      </a:r>
                      <a:r>
                        <a:rPr sz="1100" b="1" dirty="0">
                          <a:latin typeface="Tahoma"/>
                          <a:cs typeface="Tahoma"/>
                        </a:rPr>
                        <a:t>i</a:t>
                      </a:r>
                      <a:r>
                        <a:rPr sz="1100" b="1" spc="-120" dirty="0">
                          <a:latin typeface="Tahoma"/>
                          <a:cs typeface="Tahoma"/>
                        </a:rPr>
                        <a:t> </a:t>
                      </a:r>
                      <a:r>
                        <a:rPr sz="1100" b="1" dirty="0">
                          <a:latin typeface="Tahoma"/>
                          <a:cs typeface="Tahoma"/>
                        </a:rPr>
                        <a:t>per</a:t>
                      </a:r>
                      <a:r>
                        <a:rPr sz="1100" b="1" spc="-95" dirty="0">
                          <a:latin typeface="Tahoma"/>
                          <a:cs typeface="Tahoma"/>
                        </a:rPr>
                        <a:t> </a:t>
                      </a:r>
                      <a:r>
                        <a:rPr sz="1100" b="1" dirty="0">
                          <a:latin typeface="Tahoma"/>
                          <a:cs typeface="Tahoma"/>
                        </a:rPr>
                        <a:t>tah</a:t>
                      </a:r>
                      <a:r>
                        <a:rPr sz="1100" b="1" spc="-5" dirty="0">
                          <a:latin typeface="Tahoma"/>
                          <a:cs typeface="Tahoma"/>
                        </a:rPr>
                        <a:t>u</a:t>
                      </a:r>
                      <a:r>
                        <a:rPr sz="1100" b="1" dirty="0">
                          <a:latin typeface="Tahoma"/>
                          <a:cs typeface="Tahoma"/>
                        </a:rPr>
                        <a:t>n  </a:t>
                      </a:r>
                      <a:r>
                        <a:rPr sz="1100" b="1" spc="-85" dirty="0">
                          <a:latin typeface="Tahoma"/>
                          <a:cs typeface="Tahoma"/>
                        </a:rPr>
                        <a:t>(minggu)</a:t>
                      </a:r>
                      <a:endParaRPr sz="1100" dirty="0">
                        <a:latin typeface="Tahoma"/>
                        <a:cs typeface="Tahoma"/>
                      </a:endParaRPr>
                    </a:p>
                  </a:txBody>
                  <a:tcPr marL="0" marR="0" marT="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a:lnSpc>
                          <a:spcPct val="100000"/>
                        </a:lnSpc>
                      </a:pPr>
                      <a:endParaRPr sz="1200" dirty="0">
                        <a:latin typeface="Times New Roman"/>
                        <a:cs typeface="Times New Roman"/>
                      </a:endParaRPr>
                    </a:p>
                    <a:p>
                      <a:pPr>
                        <a:lnSpc>
                          <a:spcPct val="100000"/>
                        </a:lnSpc>
                        <a:spcBef>
                          <a:spcPts val="30"/>
                        </a:spcBef>
                      </a:pPr>
                      <a:endParaRPr sz="1300" dirty="0">
                        <a:latin typeface="Times New Roman"/>
                        <a:cs typeface="Times New Roman"/>
                      </a:endParaRPr>
                    </a:p>
                    <a:p>
                      <a:pPr marL="149225">
                        <a:lnSpc>
                          <a:spcPct val="100000"/>
                        </a:lnSpc>
                      </a:pPr>
                      <a:r>
                        <a:rPr sz="1100" b="1" dirty="0">
                          <a:latin typeface="Tahoma"/>
                          <a:cs typeface="Tahoma"/>
                        </a:rPr>
                        <a:t>Al</a:t>
                      </a:r>
                      <a:r>
                        <a:rPr sz="1100" b="1" spc="-5" dirty="0">
                          <a:latin typeface="Tahoma"/>
                          <a:cs typeface="Tahoma"/>
                        </a:rPr>
                        <a:t>o</a:t>
                      </a:r>
                      <a:r>
                        <a:rPr sz="1100" b="1" dirty="0">
                          <a:latin typeface="Tahoma"/>
                          <a:cs typeface="Tahoma"/>
                        </a:rPr>
                        <a:t>ka</a:t>
                      </a:r>
                      <a:r>
                        <a:rPr sz="1100" b="1" spc="-5" dirty="0">
                          <a:latin typeface="Tahoma"/>
                          <a:cs typeface="Tahoma"/>
                        </a:rPr>
                        <a:t>s</a:t>
                      </a:r>
                      <a:r>
                        <a:rPr sz="1100" b="1" dirty="0">
                          <a:latin typeface="Tahoma"/>
                          <a:cs typeface="Tahoma"/>
                        </a:rPr>
                        <a:t>i</a:t>
                      </a:r>
                      <a:r>
                        <a:rPr sz="1100" b="1" spc="-120" dirty="0">
                          <a:latin typeface="Tahoma"/>
                          <a:cs typeface="Tahoma"/>
                        </a:rPr>
                        <a:t> </a:t>
                      </a:r>
                      <a:r>
                        <a:rPr sz="1100" b="1" dirty="0">
                          <a:latin typeface="Tahoma"/>
                          <a:cs typeface="Tahoma"/>
                        </a:rPr>
                        <a:t>P</a:t>
                      </a:r>
                      <a:r>
                        <a:rPr sz="1100" b="1" spc="-5" dirty="0">
                          <a:latin typeface="Tahoma"/>
                          <a:cs typeface="Tahoma"/>
                        </a:rPr>
                        <a:t>r</a:t>
                      </a:r>
                      <a:r>
                        <a:rPr sz="1100" b="1" dirty="0">
                          <a:latin typeface="Tahoma"/>
                          <a:cs typeface="Tahoma"/>
                        </a:rPr>
                        <a:t>ojek</a:t>
                      </a:r>
                      <a:r>
                        <a:rPr sz="1100" b="1" spc="-105" dirty="0">
                          <a:latin typeface="Tahoma"/>
                          <a:cs typeface="Tahoma"/>
                        </a:rPr>
                        <a:t> </a:t>
                      </a:r>
                      <a:r>
                        <a:rPr sz="1100" b="1" dirty="0">
                          <a:latin typeface="Tahoma"/>
                          <a:cs typeface="Tahoma"/>
                        </a:rPr>
                        <a:t>per</a:t>
                      </a:r>
                      <a:r>
                        <a:rPr sz="1100" b="1" spc="-110" dirty="0">
                          <a:latin typeface="Tahoma"/>
                          <a:cs typeface="Tahoma"/>
                        </a:rPr>
                        <a:t> </a:t>
                      </a:r>
                      <a:r>
                        <a:rPr sz="1100" b="1" dirty="0">
                          <a:latin typeface="Tahoma"/>
                          <a:cs typeface="Tahoma"/>
                        </a:rPr>
                        <a:t>tah</a:t>
                      </a:r>
                      <a:r>
                        <a:rPr sz="1100" b="1" spc="-5" dirty="0">
                          <a:latin typeface="Tahoma"/>
                          <a:cs typeface="Tahoma"/>
                        </a:rPr>
                        <a:t>u</a:t>
                      </a:r>
                      <a:r>
                        <a:rPr sz="1100" b="1" dirty="0">
                          <a:latin typeface="Tahoma"/>
                          <a:cs typeface="Tahoma"/>
                        </a:rPr>
                        <a:t>n</a:t>
                      </a:r>
                      <a:endParaRPr sz="1100" dirty="0">
                        <a:latin typeface="Tahoma"/>
                        <a:cs typeface="Tahoma"/>
                      </a:endParaRPr>
                    </a:p>
                  </a:txBody>
                  <a:tcPr marL="0" marR="0" marT="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a:lnSpc>
                          <a:spcPct val="100000"/>
                        </a:lnSpc>
                      </a:pPr>
                      <a:endParaRPr sz="1200">
                        <a:latin typeface="Times New Roman"/>
                        <a:cs typeface="Times New Roman"/>
                      </a:endParaRPr>
                    </a:p>
                    <a:p>
                      <a:pPr>
                        <a:lnSpc>
                          <a:spcPct val="100000"/>
                        </a:lnSpc>
                        <a:spcBef>
                          <a:spcPts val="30"/>
                        </a:spcBef>
                      </a:pPr>
                      <a:endParaRPr sz="1300">
                        <a:latin typeface="Times New Roman"/>
                        <a:cs typeface="Times New Roman"/>
                      </a:endParaRPr>
                    </a:p>
                    <a:p>
                      <a:pPr algn="ctr">
                        <a:lnSpc>
                          <a:spcPct val="100000"/>
                        </a:lnSpc>
                      </a:pPr>
                      <a:r>
                        <a:rPr sz="1100" b="1" dirty="0">
                          <a:latin typeface="Tahoma"/>
                          <a:cs typeface="Tahoma"/>
                        </a:rPr>
                        <a:t>Total</a:t>
                      </a:r>
                      <a:r>
                        <a:rPr sz="1100" b="1" spc="-95" dirty="0">
                          <a:latin typeface="Tahoma"/>
                          <a:cs typeface="Tahoma"/>
                        </a:rPr>
                        <a:t> </a:t>
                      </a:r>
                      <a:r>
                        <a:rPr sz="1100" b="1" spc="-5" dirty="0">
                          <a:latin typeface="Tahoma"/>
                          <a:cs typeface="Tahoma"/>
                        </a:rPr>
                        <a:t>J</a:t>
                      </a:r>
                      <a:r>
                        <a:rPr sz="1100" b="1" dirty="0">
                          <a:latin typeface="Tahoma"/>
                          <a:cs typeface="Tahoma"/>
                        </a:rPr>
                        <a:t>P</a:t>
                      </a:r>
                      <a:r>
                        <a:rPr sz="1100" b="1" spc="-90" dirty="0">
                          <a:latin typeface="Tahoma"/>
                          <a:cs typeface="Tahoma"/>
                        </a:rPr>
                        <a:t> </a:t>
                      </a:r>
                      <a:r>
                        <a:rPr sz="1100" b="1" dirty="0">
                          <a:latin typeface="Tahoma"/>
                          <a:cs typeface="Tahoma"/>
                        </a:rPr>
                        <a:t>Per</a:t>
                      </a:r>
                      <a:r>
                        <a:rPr sz="1100" b="1" spc="-95" dirty="0">
                          <a:latin typeface="Tahoma"/>
                          <a:cs typeface="Tahoma"/>
                        </a:rPr>
                        <a:t> </a:t>
                      </a:r>
                      <a:r>
                        <a:rPr sz="1100" b="1" dirty="0">
                          <a:latin typeface="Tahoma"/>
                          <a:cs typeface="Tahoma"/>
                        </a:rPr>
                        <a:t>Tah</a:t>
                      </a:r>
                      <a:r>
                        <a:rPr sz="1100" b="1" spc="-5" dirty="0">
                          <a:latin typeface="Tahoma"/>
                          <a:cs typeface="Tahoma"/>
                        </a:rPr>
                        <a:t>u</a:t>
                      </a:r>
                      <a:r>
                        <a:rPr sz="1100" b="1" dirty="0">
                          <a:latin typeface="Tahoma"/>
                          <a:cs typeface="Tahoma"/>
                        </a:rPr>
                        <a:t>n</a:t>
                      </a:r>
                      <a:endParaRPr sz="1100">
                        <a:latin typeface="Tahoma"/>
                        <a:cs typeface="Tahoma"/>
                      </a:endParaRPr>
                    </a:p>
                  </a:txBody>
                  <a:tcPr marL="0" marR="0" marT="0"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1"/>
                  </a:ext>
                </a:extLst>
              </a:tr>
              <a:tr h="298155">
                <a:tc>
                  <a:txBody>
                    <a:bodyPr/>
                    <a:lstStyle/>
                    <a:p>
                      <a:pPr marL="33655">
                        <a:lnSpc>
                          <a:spcPct val="100000"/>
                        </a:lnSpc>
                        <a:spcBef>
                          <a:spcPts val="180"/>
                        </a:spcBef>
                      </a:pPr>
                      <a:r>
                        <a:rPr sz="1100" spc="5" dirty="0">
                          <a:latin typeface="Tahoma"/>
                          <a:cs typeface="Tahoma"/>
                        </a:rPr>
                        <a:t>Pendidikan</a:t>
                      </a:r>
                      <a:r>
                        <a:rPr sz="1100" spc="-90" dirty="0">
                          <a:latin typeface="Tahoma"/>
                          <a:cs typeface="Tahoma"/>
                        </a:rPr>
                        <a:t> </a:t>
                      </a:r>
                      <a:r>
                        <a:rPr sz="1100" spc="-5" dirty="0">
                          <a:latin typeface="Tahoma"/>
                          <a:cs typeface="Tahoma"/>
                        </a:rPr>
                        <a:t>Agama</a:t>
                      </a:r>
                      <a:r>
                        <a:rPr sz="1100" spc="-120" dirty="0">
                          <a:latin typeface="Tahoma"/>
                          <a:cs typeface="Tahoma"/>
                        </a:rPr>
                        <a:t> </a:t>
                      </a:r>
                      <a:r>
                        <a:rPr sz="1100" spc="-15" dirty="0">
                          <a:latin typeface="Tahoma"/>
                          <a:cs typeface="Tahoma"/>
                        </a:rPr>
                        <a:t>Islam</a:t>
                      </a:r>
                      <a:r>
                        <a:rPr sz="1100" spc="-105" dirty="0">
                          <a:latin typeface="Tahoma"/>
                          <a:cs typeface="Tahoma"/>
                        </a:rPr>
                        <a:t> </a:t>
                      </a:r>
                      <a:r>
                        <a:rPr sz="1100" spc="-5" dirty="0">
                          <a:latin typeface="Tahoma"/>
                          <a:cs typeface="Tahoma"/>
                        </a:rPr>
                        <a:t>dan</a:t>
                      </a:r>
                      <a:r>
                        <a:rPr sz="1100" spc="-100" dirty="0">
                          <a:latin typeface="Tahoma"/>
                          <a:cs typeface="Tahoma"/>
                        </a:rPr>
                        <a:t> </a:t>
                      </a:r>
                      <a:r>
                        <a:rPr sz="1100" spc="15" dirty="0">
                          <a:latin typeface="Tahoma"/>
                          <a:cs typeface="Tahoma"/>
                        </a:rPr>
                        <a:t>Budi</a:t>
                      </a:r>
                      <a:r>
                        <a:rPr sz="1100" spc="-95" dirty="0">
                          <a:latin typeface="Tahoma"/>
                          <a:cs typeface="Tahoma"/>
                        </a:rPr>
                        <a:t> </a:t>
                      </a:r>
                      <a:r>
                        <a:rPr sz="1100" dirty="0">
                          <a:latin typeface="Tahoma"/>
                          <a:cs typeface="Tahoma"/>
                        </a:rPr>
                        <a:t>Pekerti*</a:t>
                      </a:r>
                    </a:p>
                  </a:txBody>
                  <a:tcPr marL="0" marR="0" marT="3048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0"/>
                        </a:spcBef>
                      </a:pPr>
                      <a:r>
                        <a:rPr sz="1100" dirty="0">
                          <a:latin typeface="Tahoma"/>
                          <a:cs typeface="Tahoma"/>
                        </a:rPr>
                        <a:t>4</a:t>
                      </a:r>
                      <a:endParaRPr sz="1100">
                        <a:latin typeface="Tahoma"/>
                        <a:cs typeface="Tahoma"/>
                      </a:endParaRPr>
                    </a:p>
                  </a:txBody>
                  <a:tcPr marL="0" marR="0" marT="30480"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315"/>
                        </a:spcBef>
                      </a:pPr>
                      <a:r>
                        <a:rPr lang="en-US" sz="1100" dirty="0">
                          <a:latin typeface="Tahoma"/>
                          <a:cs typeface="Tahoma"/>
                        </a:rPr>
                        <a:t>96</a:t>
                      </a:r>
                      <a:r>
                        <a:rPr sz="1100" spc="-120" dirty="0">
                          <a:latin typeface="Tahoma"/>
                          <a:cs typeface="Tahoma"/>
                        </a:rPr>
                        <a:t> </a:t>
                      </a:r>
                      <a:r>
                        <a:rPr sz="1100" dirty="0">
                          <a:latin typeface="Tahoma"/>
                          <a:cs typeface="Tahoma"/>
                        </a:rPr>
                        <a:t>(3)</a:t>
                      </a:r>
                    </a:p>
                  </a:txBody>
                  <a:tcPr marL="0" marR="0" marT="53340" marB="0">
                    <a:lnT w="12700">
                      <a:solidFill>
                        <a:srgbClr val="000000"/>
                      </a:solidFill>
                      <a:prstDash val="soli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a:solidFill>
                        <a:srgbClr val="000000"/>
                      </a:solidFill>
                      <a:prstDash val="soli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1270" algn="ctr">
                        <a:lnSpc>
                          <a:spcPct val="100000"/>
                        </a:lnSpc>
                        <a:spcBef>
                          <a:spcPts val="315"/>
                        </a:spcBef>
                      </a:pPr>
                      <a:r>
                        <a:rPr lang="en-US" sz="1100" spc="25" dirty="0">
                          <a:latin typeface="Tahoma"/>
                          <a:cs typeface="Tahoma"/>
                        </a:rPr>
                        <a:t>128</a:t>
                      </a:r>
                      <a:endParaRPr sz="1100" dirty="0">
                        <a:latin typeface="Tahoma"/>
                        <a:cs typeface="Tahoma"/>
                      </a:endParaRPr>
                    </a:p>
                  </a:txBody>
                  <a:tcPr marL="0" marR="0" marT="53340" marB="0">
                    <a:lnT w="12700">
                      <a:solidFill>
                        <a:srgbClr val="000000"/>
                      </a:solidFill>
                      <a:prstDash val="solid"/>
                    </a:lnT>
                    <a:lnB w="12700" cap="flat" cmpd="sng" algn="ctr">
                      <a:solidFill>
                        <a:srgbClr val="000000"/>
                      </a:solidFill>
                      <a:prstDash val="solid"/>
                      <a:round/>
                      <a:headEnd type="none" w="med" len="med"/>
                      <a:tailEnd type="none" w="med" len="med"/>
                    </a:lnB>
                    <a:solidFill>
                      <a:srgbClr val="FBE4CD"/>
                    </a:solidFill>
                  </a:tcPr>
                </a:tc>
                <a:extLst>
                  <a:ext uri="{0D108BD9-81ED-4DB2-BD59-A6C34878D82A}">
                    <a16:rowId xmlns:a16="http://schemas.microsoft.com/office/drawing/2014/main" val="10002"/>
                  </a:ext>
                </a:extLst>
              </a:tr>
              <a:tr h="297977">
                <a:tc>
                  <a:txBody>
                    <a:bodyPr/>
                    <a:lstStyle/>
                    <a:p>
                      <a:pPr marL="33655">
                        <a:lnSpc>
                          <a:spcPct val="100000"/>
                        </a:lnSpc>
                        <a:spcBef>
                          <a:spcPts val="180"/>
                        </a:spcBef>
                      </a:pPr>
                      <a:r>
                        <a:rPr sz="1100" spc="5" dirty="0">
                          <a:latin typeface="Tahoma"/>
                          <a:cs typeface="Tahoma"/>
                        </a:rPr>
                        <a:t>Pendidikan</a:t>
                      </a:r>
                      <a:r>
                        <a:rPr sz="1100" spc="-90" dirty="0">
                          <a:latin typeface="Tahoma"/>
                          <a:cs typeface="Tahoma"/>
                        </a:rPr>
                        <a:t> </a:t>
                      </a:r>
                      <a:r>
                        <a:rPr sz="1100" spc="-5" dirty="0">
                          <a:latin typeface="Tahoma"/>
                          <a:cs typeface="Tahoma"/>
                        </a:rPr>
                        <a:t>Agama</a:t>
                      </a:r>
                      <a:r>
                        <a:rPr sz="1100" spc="-114" dirty="0">
                          <a:latin typeface="Tahoma"/>
                          <a:cs typeface="Tahoma"/>
                        </a:rPr>
                        <a:t> </a:t>
                      </a:r>
                      <a:r>
                        <a:rPr sz="1100" spc="20" dirty="0">
                          <a:latin typeface="Tahoma"/>
                          <a:cs typeface="Tahoma"/>
                        </a:rPr>
                        <a:t>Kristen</a:t>
                      </a:r>
                      <a:r>
                        <a:rPr sz="1100" spc="-95" dirty="0">
                          <a:latin typeface="Tahoma"/>
                          <a:cs typeface="Tahoma"/>
                        </a:rPr>
                        <a:t> </a:t>
                      </a:r>
                      <a:r>
                        <a:rPr sz="1100" spc="-5" dirty="0">
                          <a:latin typeface="Tahoma"/>
                          <a:cs typeface="Tahoma"/>
                        </a:rPr>
                        <a:t>dan</a:t>
                      </a:r>
                      <a:r>
                        <a:rPr sz="1100" spc="-100" dirty="0">
                          <a:latin typeface="Tahoma"/>
                          <a:cs typeface="Tahoma"/>
                        </a:rPr>
                        <a:t> </a:t>
                      </a:r>
                      <a:r>
                        <a:rPr sz="1100" spc="15" dirty="0">
                          <a:latin typeface="Tahoma"/>
                          <a:cs typeface="Tahoma"/>
                        </a:rPr>
                        <a:t>Budi</a:t>
                      </a:r>
                      <a:r>
                        <a:rPr sz="1100" spc="-90" dirty="0">
                          <a:latin typeface="Tahoma"/>
                          <a:cs typeface="Tahoma"/>
                        </a:rPr>
                        <a:t> </a:t>
                      </a:r>
                      <a:r>
                        <a:rPr sz="1100" dirty="0">
                          <a:latin typeface="Tahoma"/>
                          <a:cs typeface="Tahoma"/>
                        </a:rPr>
                        <a:t>Pekerti*</a:t>
                      </a:r>
                    </a:p>
                  </a:txBody>
                  <a:tcPr marL="0" marR="0" marT="3048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0"/>
                        </a:spcBef>
                      </a:pPr>
                      <a:r>
                        <a:rPr sz="1100" dirty="0">
                          <a:latin typeface="Tahoma"/>
                          <a:cs typeface="Tahoma"/>
                        </a:rPr>
                        <a:t>4</a:t>
                      </a:r>
                      <a:endParaRPr sz="1100">
                        <a:latin typeface="Tahoma"/>
                        <a:cs typeface="Tahoma"/>
                      </a:endParaRPr>
                    </a:p>
                  </a:txBody>
                  <a:tcPr marL="0" marR="0" marT="30480"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315"/>
                        </a:spcBef>
                      </a:pPr>
                      <a:r>
                        <a:rPr lang="en-US" sz="1100" dirty="0">
                          <a:latin typeface="Tahoma"/>
                          <a:cs typeface="Tahoma"/>
                        </a:rPr>
                        <a:t>96</a:t>
                      </a:r>
                      <a:r>
                        <a:rPr sz="1100" spc="-120" dirty="0">
                          <a:latin typeface="Tahoma"/>
                          <a:cs typeface="Tahoma"/>
                        </a:rPr>
                        <a:t> </a:t>
                      </a:r>
                      <a:r>
                        <a:rPr sz="1100" dirty="0">
                          <a:latin typeface="Tahoma"/>
                          <a:cs typeface="Tahoma"/>
                        </a:rPr>
                        <a:t>(3)</a:t>
                      </a:r>
                    </a:p>
                  </a:txBody>
                  <a:tcPr marL="0" marR="0" marT="53340" marB="0">
                    <a:lnT w="12700">
                      <a:solidFill>
                        <a:srgbClr val="000000"/>
                      </a:solidFill>
                      <a:prstDash val="soli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a:solidFill>
                        <a:srgbClr val="000000"/>
                      </a:solidFill>
                      <a:prstDash val="soli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1270" algn="ctr">
                        <a:lnSpc>
                          <a:spcPct val="100000"/>
                        </a:lnSpc>
                        <a:spcBef>
                          <a:spcPts val="315"/>
                        </a:spcBef>
                      </a:pPr>
                      <a:r>
                        <a:rPr lang="en-US" sz="1100" spc="25" dirty="0">
                          <a:latin typeface="Tahoma"/>
                          <a:cs typeface="Tahoma"/>
                        </a:rPr>
                        <a:t>128</a:t>
                      </a:r>
                      <a:endParaRPr sz="1100" dirty="0">
                        <a:latin typeface="Tahoma"/>
                        <a:cs typeface="Tahoma"/>
                      </a:endParaRPr>
                    </a:p>
                  </a:txBody>
                  <a:tcPr marL="0" marR="0" marT="53340" marB="0">
                    <a:lnT w="12700">
                      <a:solidFill>
                        <a:srgbClr val="000000"/>
                      </a:solidFill>
                      <a:prstDash val="solid"/>
                    </a:lnT>
                    <a:lnB w="12700" cap="flat" cmpd="sng" algn="ctr">
                      <a:solidFill>
                        <a:srgbClr val="000000"/>
                      </a:solidFill>
                      <a:prstDash val="solid"/>
                      <a:round/>
                      <a:headEnd type="none" w="med" len="med"/>
                      <a:tailEnd type="none" w="med" len="med"/>
                    </a:lnB>
                    <a:solidFill>
                      <a:srgbClr val="FBE4CD"/>
                    </a:solidFill>
                  </a:tcPr>
                </a:tc>
                <a:extLst>
                  <a:ext uri="{0D108BD9-81ED-4DB2-BD59-A6C34878D82A}">
                    <a16:rowId xmlns:a16="http://schemas.microsoft.com/office/drawing/2014/main" val="10003"/>
                  </a:ext>
                </a:extLst>
              </a:tr>
              <a:tr h="298155">
                <a:tc>
                  <a:txBody>
                    <a:bodyPr/>
                    <a:lstStyle/>
                    <a:p>
                      <a:pPr marL="33655">
                        <a:lnSpc>
                          <a:spcPct val="100000"/>
                        </a:lnSpc>
                        <a:spcBef>
                          <a:spcPts val="185"/>
                        </a:spcBef>
                      </a:pPr>
                      <a:r>
                        <a:rPr sz="1100" spc="5" dirty="0">
                          <a:latin typeface="Tahoma"/>
                          <a:cs typeface="Tahoma"/>
                        </a:rPr>
                        <a:t>Pendidikan</a:t>
                      </a:r>
                      <a:r>
                        <a:rPr sz="1100" spc="-85" dirty="0">
                          <a:latin typeface="Tahoma"/>
                          <a:cs typeface="Tahoma"/>
                        </a:rPr>
                        <a:t> </a:t>
                      </a:r>
                      <a:r>
                        <a:rPr sz="1100" spc="-5" dirty="0">
                          <a:latin typeface="Tahoma"/>
                          <a:cs typeface="Tahoma"/>
                        </a:rPr>
                        <a:t>Agama</a:t>
                      </a:r>
                      <a:r>
                        <a:rPr sz="1100" spc="-120" dirty="0">
                          <a:latin typeface="Tahoma"/>
                          <a:cs typeface="Tahoma"/>
                        </a:rPr>
                        <a:t> </a:t>
                      </a:r>
                      <a:r>
                        <a:rPr sz="1100" spc="20" dirty="0">
                          <a:latin typeface="Tahoma"/>
                          <a:cs typeface="Tahoma"/>
                        </a:rPr>
                        <a:t>Katolik</a:t>
                      </a:r>
                      <a:r>
                        <a:rPr sz="1100" spc="-105" dirty="0">
                          <a:latin typeface="Tahoma"/>
                          <a:cs typeface="Tahoma"/>
                        </a:rPr>
                        <a:t> </a:t>
                      </a:r>
                      <a:r>
                        <a:rPr sz="1100" spc="-5" dirty="0">
                          <a:latin typeface="Tahoma"/>
                          <a:cs typeface="Tahoma"/>
                        </a:rPr>
                        <a:t>dan</a:t>
                      </a:r>
                      <a:r>
                        <a:rPr sz="1100" spc="-95" dirty="0">
                          <a:latin typeface="Tahoma"/>
                          <a:cs typeface="Tahoma"/>
                        </a:rPr>
                        <a:t> </a:t>
                      </a:r>
                      <a:r>
                        <a:rPr sz="1100" spc="15" dirty="0">
                          <a:latin typeface="Tahoma"/>
                          <a:cs typeface="Tahoma"/>
                        </a:rPr>
                        <a:t>Budi</a:t>
                      </a:r>
                      <a:r>
                        <a:rPr sz="1100" spc="-90" dirty="0">
                          <a:latin typeface="Tahoma"/>
                          <a:cs typeface="Tahoma"/>
                        </a:rPr>
                        <a:t> </a:t>
                      </a:r>
                      <a:r>
                        <a:rPr sz="1100" dirty="0">
                          <a:latin typeface="Tahoma"/>
                          <a:cs typeface="Tahoma"/>
                        </a:rPr>
                        <a:t>Pekerti*</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5"/>
                        </a:spcBef>
                      </a:pPr>
                      <a:r>
                        <a:rPr sz="1100" dirty="0">
                          <a:latin typeface="Tahoma"/>
                          <a:cs typeface="Tahoma"/>
                        </a:rPr>
                        <a:t>4</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315"/>
                        </a:spcBef>
                      </a:pPr>
                      <a:r>
                        <a:rPr lang="en-US" sz="1100" dirty="0">
                          <a:latin typeface="Tahoma"/>
                          <a:cs typeface="Tahoma"/>
                        </a:rPr>
                        <a:t>96</a:t>
                      </a:r>
                      <a:r>
                        <a:rPr sz="1100" spc="-120" dirty="0">
                          <a:latin typeface="Tahoma"/>
                          <a:cs typeface="Tahoma"/>
                        </a:rPr>
                        <a:t> </a:t>
                      </a:r>
                      <a:r>
                        <a:rPr sz="1100" dirty="0">
                          <a:latin typeface="Tahoma"/>
                          <a:cs typeface="Tahoma"/>
                        </a:rPr>
                        <a:t>(3)</a:t>
                      </a: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1270" algn="ctr">
                        <a:lnSpc>
                          <a:spcPct val="100000"/>
                        </a:lnSpc>
                        <a:spcBef>
                          <a:spcPts val="315"/>
                        </a:spcBef>
                      </a:pPr>
                      <a:r>
                        <a:rPr lang="en-US" sz="1100" spc="25" dirty="0">
                          <a:latin typeface="Tahoma"/>
                          <a:cs typeface="Tahoma"/>
                        </a:rPr>
                        <a:t>128</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CD"/>
                    </a:solidFill>
                  </a:tcPr>
                </a:tc>
                <a:extLst>
                  <a:ext uri="{0D108BD9-81ED-4DB2-BD59-A6C34878D82A}">
                    <a16:rowId xmlns:a16="http://schemas.microsoft.com/office/drawing/2014/main" val="10004"/>
                  </a:ext>
                </a:extLst>
              </a:tr>
              <a:tr h="297976">
                <a:tc>
                  <a:txBody>
                    <a:bodyPr/>
                    <a:lstStyle/>
                    <a:p>
                      <a:pPr marL="33655">
                        <a:lnSpc>
                          <a:spcPct val="100000"/>
                        </a:lnSpc>
                        <a:spcBef>
                          <a:spcPts val="180"/>
                        </a:spcBef>
                      </a:pPr>
                      <a:r>
                        <a:rPr sz="1100" dirty="0">
                          <a:latin typeface="Tahoma"/>
                          <a:cs typeface="Tahoma"/>
                        </a:rPr>
                        <a:t>Pe</a:t>
                      </a:r>
                      <a:r>
                        <a:rPr sz="1100" spc="-5" dirty="0">
                          <a:latin typeface="Tahoma"/>
                          <a:cs typeface="Tahoma"/>
                        </a:rPr>
                        <a:t>n</a:t>
                      </a:r>
                      <a:r>
                        <a:rPr sz="1100" spc="-10" dirty="0">
                          <a:latin typeface="Tahoma"/>
                          <a:cs typeface="Tahoma"/>
                        </a:rPr>
                        <a:t>d</a:t>
                      </a:r>
                      <a:r>
                        <a:rPr sz="1100" dirty="0">
                          <a:latin typeface="Tahoma"/>
                          <a:cs typeface="Tahoma"/>
                        </a:rPr>
                        <a:t>i</a:t>
                      </a:r>
                      <a:r>
                        <a:rPr sz="1100" spc="-10" dirty="0">
                          <a:latin typeface="Tahoma"/>
                          <a:cs typeface="Tahoma"/>
                        </a:rPr>
                        <a:t>d</a:t>
                      </a:r>
                      <a:r>
                        <a:rPr sz="1100" dirty="0">
                          <a:latin typeface="Tahoma"/>
                          <a:cs typeface="Tahoma"/>
                        </a:rPr>
                        <a:t>i</a:t>
                      </a:r>
                      <a:r>
                        <a:rPr sz="1100" spc="-5" dirty="0">
                          <a:latin typeface="Tahoma"/>
                          <a:cs typeface="Tahoma"/>
                        </a:rPr>
                        <a:t>k</a:t>
                      </a:r>
                      <a:r>
                        <a:rPr sz="1100" dirty="0">
                          <a:latin typeface="Tahoma"/>
                          <a:cs typeface="Tahoma"/>
                        </a:rPr>
                        <a:t>an</a:t>
                      </a:r>
                      <a:r>
                        <a:rPr sz="1100" spc="-90" dirty="0">
                          <a:latin typeface="Tahoma"/>
                          <a:cs typeface="Tahoma"/>
                        </a:rPr>
                        <a:t> </a:t>
                      </a:r>
                      <a:r>
                        <a:rPr sz="1100" dirty="0">
                          <a:latin typeface="Tahoma"/>
                          <a:cs typeface="Tahoma"/>
                        </a:rPr>
                        <a:t>A</a:t>
                      </a:r>
                      <a:r>
                        <a:rPr sz="1100" spc="-5" dirty="0">
                          <a:latin typeface="Tahoma"/>
                          <a:cs typeface="Tahoma"/>
                        </a:rPr>
                        <a:t>g</a:t>
                      </a:r>
                      <a:r>
                        <a:rPr sz="1100" dirty="0">
                          <a:latin typeface="Tahoma"/>
                          <a:cs typeface="Tahoma"/>
                        </a:rPr>
                        <a:t>ama</a:t>
                      </a:r>
                      <a:r>
                        <a:rPr sz="1100" spc="-120" dirty="0">
                          <a:latin typeface="Tahoma"/>
                          <a:cs typeface="Tahoma"/>
                        </a:rPr>
                        <a:t> </a:t>
                      </a:r>
                      <a:r>
                        <a:rPr sz="1100" spc="-5" dirty="0">
                          <a:latin typeface="Tahoma"/>
                          <a:cs typeface="Tahoma"/>
                        </a:rPr>
                        <a:t>Bu</a:t>
                      </a:r>
                      <a:r>
                        <a:rPr sz="1100" spc="-10" dirty="0">
                          <a:latin typeface="Tahoma"/>
                          <a:cs typeface="Tahoma"/>
                        </a:rPr>
                        <a:t>dd</a:t>
                      </a:r>
                      <a:r>
                        <a:rPr sz="1100" spc="-5" dirty="0">
                          <a:latin typeface="Tahoma"/>
                          <a:cs typeface="Tahoma"/>
                        </a:rPr>
                        <a:t>h</a:t>
                      </a:r>
                      <a:r>
                        <a:rPr sz="1100" dirty="0">
                          <a:latin typeface="Tahoma"/>
                          <a:cs typeface="Tahoma"/>
                        </a:rPr>
                        <a:t>a</a:t>
                      </a:r>
                      <a:r>
                        <a:rPr sz="1100" spc="-85" dirty="0">
                          <a:latin typeface="Tahoma"/>
                          <a:cs typeface="Tahoma"/>
                        </a:rPr>
                        <a:t> </a:t>
                      </a:r>
                      <a:r>
                        <a:rPr sz="1100" spc="-10" dirty="0">
                          <a:latin typeface="Tahoma"/>
                          <a:cs typeface="Tahoma"/>
                        </a:rPr>
                        <a:t>d</a:t>
                      </a:r>
                      <a:r>
                        <a:rPr sz="1100" dirty="0">
                          <a:latin typeface="Tahoma"/>
                          <a:cs typeface="Tahoma"/>
                        </a:rPr>
                        <a:t>an</a:t>
                      </a:r>
                      <a:r>
                        <a:rPr sz="1100" spc="-100" dirty="0">
                          <a:latin typeface="Tahoma"/>
                          <a:cs typeface="Tahoma"/>
                        </a:rPr>
                        <a:t> </a:t>
                      </a:r>
                      <a:r>
                        <a:rPr sz="1100" spc="-5" dirty="0">
                          <a:latin typeface="Tahoma"/>
                          <a:cs typeface="Tahoma"/>
                        </a:rPr>
                        <a:t>Bu</a:t>
                      </a:r>
                      <a:r>
                        <a:rPr sz="1100" spc="-10" dirty="0">
                          <a:latin typeface="Tahoma"/>
                          <a:cs typeface="Tahoma"/>
                        </a:rPr>
                        <a:t>d</a:t>
                      </a:r>
                      <a:r>
                        <a:rPr sz="1100" dirty="0">
                          <a:latin typeface="Tahoma"/>
                          <a:cs typeface="Tahoma"/>
                        </a:rPr>
                        <a:t>i</a:t>
                      </a:r>
                      <a:r>
                        <a:rPr sz="1100" spc="-110" dirty="0">
                          <a:latin typeface="Tahoma"/>
                          <a:cs typeface="Tahoma"/>
                        </a:rPr>
                        <a:t> </a:t>
                      </a:r>
                      <a:r>
                        <a:rPr sz="1100" dirty="0">
                          <a:latin typeface="Tahoma"/>
                          <a:cs typeface="Tahoma"/>
                        </a:rPr>
                        <a:t>Pek</a:t>
                      </a:r>
                      <a:r>
                        <a:rPr sz="1100" spc="-5" dirty="0">
                          <a:latin typeface="Tahoma"/>
                          <a:cs typeface="Tahoma"/>
                        </a:rPr>
                        <a:t>e</a:t>
                      </a:r>
                      <a:r>
                        <a:rPr sz="1100" dirty="0">
                          <a:latin typeface="Tahoma"/>
                          <a:cs typeface="Tahoma"/>
                        </a:rPr>
                        <a:t>rti*</a:t>
                      </a:r>
                    </a:p>
                  </a:txBody>
                  <a:tcPr marL="0" marR="0" marT="3048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0"/>
                        </a:spcBef>
                      </a:pPr>
                      <a:r>
                        <a:rPr sz="1100" dirty="0">
                          <a:latin typeface="Tahoma"/>
                          <a:cs typeface="Tahoma"/>
                        </a:rPr>
                        <a:t>4</a:t>
                      </a:r>
                      <a:endParaRPr sz="1100">
                        <a:latin typeface="Tahoma"/>
                        <a:cs typeface="Tahoma"/>
                      </a:endParaRPr>
                    </a:p>
                  </a:txBody>
                  <a:tcPr marL="0" marR="0" marT="30480"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315"/>
                        </a:spcBef>
                      </a:pPr>
                      <a:r>
                        <a:rPr lang="en-US" sz="1100" dirty="0">
                          <a:latin typeface="Tahoma"/>
                          <a:cs typeface="Tahoma"/>
                        </a:rPr>
                        <a:t>96</a:t>
                      </a:r>
                      <a:r>
                        <a:rPr sz="1100" spc="-120" dirty="0">
                          <a:latin typeface="Tahoma"/>
                          <a:cs typeface="Tahoma"/>
                        </a:rPr>
                        <a:t> </a:t>
                      </a:r>
                      <a:r>
                        <a:rPr sz="1100" dirty="0">
                          <a:latin typeface="Tahoma"/>
                          <a:cs typeface="Tahoma"/>
                        </a:rPr>
                        <a:t>(3)</a:t>
                      </a: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1270" algn="ctr">
                        <a:lnSpc>
                          <a:spcPct val="100000"/>
                        </a:lnSpc>
                        <a:spcBef>
                          <a:spcPts val="315"/>
                        </a:spcBef>
                      </a:pPr>
                      <a:r>
                        <a:rPr lang="en-US" sz="1100" spc="25" dirty="0">
                          <a:latin typeface="Tahoma"/>
                          <a:cs typeface="Tahoma"/>
                        </a:rPr>
                        <a:t>128</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CD"/>
                    </a:solidFill>
                  </a:tcPr>
                </a:tc>
                <a:extLst>
                  <a:ext uri="{0D108BD9-81ED-4DB2-BD59-A6C34878D82A}">
                    <a16:rowId xmlns:a16="http://schemas.microsoft.com/office/drawing/2014/main" val="10005"/>
                  </a:ext>
                </a:extLst>
              </a:tr>
              <a:tr h="298155">
                <a:tc>
                  <a:txBody>
                    <a:bodyPr/>
                    <a:lstStyle/>
                    <a:p>
                      <a:pPr marL="33655">
                        <a:lnSpc>
                          <a:spcPct val="100000"/>
                        </a:lnSpc>
                        <a:spcBef>
                          <a:spcPts val="180"/>
                        </a:spcBef>
                      </a:pPr>
                      <a:r>
                        <a:rPr sz="1100" spc="5" dirty="0">
                          <a:latin typeface="Tahoma"/>
                          <a:cs typeface="Tahoma"/>
                        </a:rPr>
                        <a:t>Pendidikan</a:t>
                      </a:r>
                      <a:r>
                        <a:rPr sz="1100" spc="-90" dirty="0">
                          <a:latin typeface="Tahoma"/>
                          <a:cs typeface="Tahoma"/>
                        </a:rPr>
                        <a:t> </a:t>
                      </a:r>
                      <a:r>
                        <a:rPr sz="1100" spc="-5" dirty="0">
                          <a:latin typeface="Tahoma"/>
                          <a:cs typeface="Tahoma"/>
                        </a:rPr>
                        <a:t>Agama</a:t>
                      </a:r>
                      <a:r>
                        <a:rPr sz="1100" spc="-114" dirty="0">
                          <a:latin typeface="Tahoma"/>
                          <a:cs typeface="Tahoma"/>
                        </a:rPr>
                        <a:t> </a:t>
                      </a:r>
                      <a:r>
                        <a:rPr sz="1100" spc="15" dirty="0">
                          <a:latin typeface="Tahoma"/>
                          <a:cs typeface="Tahoma"/>
                        </a:rPr>
                        <a:t>Hindu</a:t>
                      </a:r>
                      <a:r>
                        <a:rPr sz="1100" spc="-100" dirty="0">
                          <a:latin typeface="Tahoma"/>
                          <a:cs typeface="Tahoma"/>
                        </a:rPr>
                        <a:t> </a:t>
                      </a:r>
                      <a:r>
                        <a:rPr sz="1100" spc="-5" dirty="0">
                          <a:latin typeface="Tahoma"/>
                          <a:cs typeface="Tahoma"/>
                        </a:rPr>
                        <a:t>dan</a:t>
                      </a:r>
                      <a:r>
                        <a:rPr sz="1100" spc="-95" dirty="0">
                          <a:latin typeface="Tahoma"/>
                          <a:cs typeface="Tahoma"/>
                        </a:rPr>
                        <a:t> </a:t>
                      </a:r>
                      <a:r>
                        <a:rPr sz="1100" spc="15" dirty="0">
                          <a:latin typeface="Tahoma"/>
                          <a:cs typeface="Tahoma"/>
                        </a:rPr>
                        <a:t>Budi</a:t>
                      </a:r>
                      <a:r>
                        <a:rPr sz="1100" spc="-95" dirty="0">
                          <a:latin typeface="Tahoma"/>
                          <a:cs typeface="Tahoma"/>
                        </a:rPr>
                        <a:t> </a:t>
                      </a:r>
                      <a:r>
                        <a:rPr sz="1100" dirty="0">
                          <a:latin typeface="Tahoma"/>
                          <a:cs typeface="Tahoma"/>
                        </a:rPr>
                        <a:t>Pekerti*</a:t>
                      </a:r>
                    </a:p>
                  </a:txBody>
                  <a:tcPr marL="0" marR="0" marT="3048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0"/>
                        </a:spcBef>
                      </a:pPr>
                      <a:r>
                        <a:rPr sz="1100" dirty="0">
                          <a:latin typeface="Tahoma"/>
                          <a:cs typeface="Tahoma"/>
                        </a:rPr>
                        <a:t>4</a:t>
                      </a:r>
                      <a:endParaRPr sz="1100">
                        <a:latin typeface="Tahoma"/>
                        <a:cs typeface="Tahoma"/>
                      </a:endParaRPr>
                    </a:p>
                  </a:txBody>
                  <a:tcPr marL="0" marR="0" marT="30480"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315"/>
                        </a:spcBef>
                      </a:pPr>
                      <a:r>
                        <a:rPr lang="en-US" sz="1100" dirty="0">
                          <a:latin typeface="Tahoma"/>
                          <a:cs typeface="Tahoma"/>
                        </a:rPr>
                        <a:t>96</a:t>
                      </a:r>
                      <a:r>
                        <a:rPr sz="1100" spc="-120" dirty="0">
                          <a:latin typeface="Tahoma"/>
                          <a:cs typeface="Tahoma"/>
                        </a:rPr>
                        <a:t> </a:t>
                      </a:r>
                      <a:r>
                        <a:rPr sz="1100" dirty="0">
                          <a:latin typeface="Tahoma"/>
                          <a:cs typeface="Tahoma"/>
                        </a:rPr>
                        <a:t>(3)</a:t>
                      </a: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1270" algn="ctr">
                        <a:lnSpc>
                          <a:spcPct val="100000"/>
                        </a:lnSpc>
                        <a:spcBef>
                          <a:spcPts val="315"/>
                        </a:spcBef>
                      </a:pPr>
                      <a:r>
                        <a:rPr lang="en-US" sz="1100" spc="25" dirty="0">
                          <a:latin typeface="Tahoma"/>
                          <a:cs typeface="Tahoma"/>
                        </a:rPr>
                        <a:t>128</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CD"/>
                    </a:solidFill>
                  </a:tcPr>
                </a:tc>
                <a:extLst>
                  <a:ext uri="{0D108BD9-81ED-4DB2-BD59-A6C34878D82A}">
                    <a16:rowId xmlns:a16="http://schemas.microsoft.com/office/drawing/2014/main" val="10006"/>
                  </a:ext>
                </a:extLst>
              </a:tr>
              <a:tr h="217575">
                <a:tc>
                  <a:txBody>
                    <a:bodyPr/>
                    <a:lstStyle/>
                    <a:p>
                      <a:pPr marL="33655">
                        <a:lnSpc>
                          <a:spcPct val="100000"/>
                        </a:lnSpc>
                        <a:spcBef>
                          <a:spcPts val="180"/>
                        </a:spcBef>
                      </a:pPr>
                      <a:r>
                        <a:rPr sz="1100" spc="5" dirty="0">
                          <a:latin typeface="Tahoma"/>
                          <a:cs typeface="Tahoma"/>
                        </a:rPr>
                        <a:t>Pendidikan</a:t>
                      </a:r>
                      <a:r>
                        <a:rPr sz="1100" spc="-85" dirty="0">
                          <a:latin typeface="Tahoma"/>
                          <a:cs typeface="Tahoma"/>
                        </a:rPr>
                        <a:t> </a:t>
                      </a:r>
                      <a:r>
                        <a:rPr sz="1100" spc="-5" dirty="0">
                          <a:latin typeface="Tahoma"/>
                          <a:cs typeface="Tahoma"/>
                        </a:rPr>
                        <a:t>Agama</a:t>
                      </a:r>
                      <a:r>
                        <a:rPr sz="1100" spc="-114" dirty="0">
                          <a:latin typeface="Tahoma"/>
                          <a:cs typeface="Tahoma"/>
                        </a:rPr>
                        <a:t> </a:t>
                      </a:r>
                      <a:r>
                        <a:rPr sz="1100" dirty="0">
                          <a:latin typeface="Tahoma"/>
                          <a:cs typeface="Tahoma"/>
                        </a:rPr>
                        <a:t>Khonghucu</a:t>
                      </a:r>
                      <a:r>
                        <a:rPr sz="1100" spc="-60" dirty="0">
                          <a:latin typeface="Tahoma"/>
                          <a:cs typeface="Tahoma"/>
                        </a:rPr>
                        <a:t> </a:t>
                      </a:r>
                      <a:r>
                        <a:rPr sz="1100" spc="-5" dirty="0">
                          <a:latin typeface="Tahoma"/>
                          <a:cs typeface="Tahoma"/>
                        </a:rPr>
                        <a:t>dan</a:t>
                      </a:r>
                      <a:r>
                        <a:rPr sz="1100" spc="-95" dirty="0">
                          <a:latin typeface="Tahoma"/>
                          <a:cs typeface="Tahoma"/>
                        </a:rPr>
                        <a:t> </a:t>
                      </a:r>
                      <a:r>
                        <a:rPr sz="1100" spc="15" dirty="0">
                          <a:latin typeface="Tahoma"/>
                          <a:cs typeface="Tahoma"/>
                        </a:rPr>
                        <a:t>Budi</a:t>
                      </a:r>
                      <a:r>
                        <a:rPr sz="1100" spc="-90" dirty="0">
                          <a:latin typeface="Tahoma"/>
                          <a:cs typeface="Tahoma"/>
                        </a:rPr>
                        <a:t> </a:t>
                      </a:r>
                      <a:r>
                        <a:rPr sz="1100" dirty="0">
                          <a:latin typeface="Tahoma"/>
                          <a:cs typeface="Tahoma"/>
                        </a:rPr>
                        <a:t>Pekerti*</a:t>
                      </a:r>
                    </a:p>
                  </a:txBody>
                  <a:tcPr marL="0" marR="0" marT="3048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0"/>
                        </a:spcBef>
                      </a:pPr>
                      <a:r>
                        <a:rPr sz="1100" dirty="0">
                          <a:latin typeface="Tahoma"/>
                          <a:cs typeface="Tahoma"/>
                        </a:rPr>
                        <a:t>4</a:t>
                      </a:r>
                      <a:endParaRPr sz="1100">
                        <a:latin typeface="Tahoma"/>
                        <a:cs typeface="Tahoma"/>
                      </a:endParaRPr>
                    </a:p>
                  </a:txBody>
                  <a:tcPr marL="0" marR="0" marT="30480"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315"/>
                        </a:spcBef>
                      </a:pPr>
                      <a:r>
                        <a:rPr lang="en-US" sz="1100" dirty="0">
                          <a:latin typeface="Tahoma"/>
                          <a:cs typeface="Tahoma"/>
                        </a:rPr>
                        <a:t>96</a:t>
                      </a:r>
                      <a:r>
                        <a:rPr sz="1100" spc="-120" dirty="0">
                          <a:latin typeface="Tahoma"/>
                          <a:cs typeface="Tahoma"/>
                        </a:rPr>
                        <a:t> </a:t>
                      </a:r>
                      <a:r>
                        <a:rPr sz="1100" dirty="0">
                          <a:latin typeface="Tahoma"/>
                          <a:cs typeface="Tahoma"/>
                        </a:rPr>
                        <a:t>(3)</a:t>
                      </a:r>
                    </a:p>
                  </a:txBody>
                  <a:tcPr marL="0" marR="0" marT="53340" marB="0">
                    <a:lnT w="12700" cap="flat" cmpd="sng" algn="ctr">
                      <a:solidFill>
                        <a:srgbClr val="000000"/>
                      </a:solidFill>
                      <a:prstDash val="solid"/>
                      <a:round/>
                      <a:headEnd type="none" w="med" len="med"/>
                      <a:tailEnd type="none" w="med" len="med"/>
                    </a:lnT>
                    <a:lnB w="12700">
                      <a:solidFill>
                        <a:srgbClr val="000000"/>
                      </a:solidFill>
                      <a:prstDash val="soli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marL="1270" algn="ctr">
                        <a:lnSpc>
                          <a:spcPct val="100000"/>
                        </a:lnSpc>
                        <a:spcBef>
                          <a:spcPts val="315"/>
                        </a:spcBef>
                      </a:pPr>
                      <a:r>
                        <a:rPr lang="en-US" sz="1100" spc="25" dirty="0">
                          <a:latin typeface="Tahoma"/>
                          <a:cs typeface="Tahoma"/>
                        </a:rPr>
                        <a:t>128</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a:solidFill>
                        <a:srgbClr val="000000"/>
                      </a:solidFill>
                      <a:prstDash val="solid"/>
                    </a:lnB>
                    <a:solidFill>
                      <a:srgbClr val="FBE4CD"/>
                    </a:solidFill>
                  </a:tcPr>
                </a:tc>
                <a:extLst>
                  <a:ext uri="{0D108BD9-81ED-4DB2-BD59-A6C34878D82A}">
                    <a16:rowId xmlns:a16="http://schemas.microsoft.com/office/drawing/2014/main" val="10007"/>
                  </a:ext>
                </a:extLst>
              </a:tr>
              <a:tr h="249470">
                <a:tc>
                  <a:txBody>
                    <a:bodyPr/>
                    <a:lstStyle/>
                    <a:p>
                      <a:pPr marL="33655">
                        <a:lnSpc>
                          <a:spcPct val="100000"/>
                        </a:lnSpc>
                        <a:spcBef>
                          <a:spcPts val="185"/>
                        </a:spcBef>
                      </a:pPr>
                      <a:r>
                        <a:rPr sz="1100" dirty="0">
                          <a:latin typeface="Tahoma"/>
                          <a:cs typeface="Tahoma"/>
                        </a:rPr>
                        <a:t>Pe</a:t>
                      </a:r>
                      <a:r>
                        <a:rPr sz="1100" spc="-5" dirty="0">
                          <a:latin typeface="Tahoma"/>
                          <a:cs typeface="Tahoma"/>
                        </a:rPr>
                        <a:t>n</a:t>
                      </a:r>
                      <a:r>
                        <a:rPr sz="1100" spc="-10" dirty="0">
                          <a:latin typeface="Tahoma"/>
                          <a:cs typeface="Tahoma"/>
                        </a:rPr>
                        <a:t>d</a:t>
                      </a:r>
                      <a:r>
                        <a:rPr sz="1100" dirty="0">
                          <a:latin typeface="Tahoma"/>
                          <a:cs typeface="Tahoma"/>
                        </a:rPr>
                        <a:t>i</a:t>
                      </a:r>
                      <a:r>
                        <a:rPr sz="1100" spc="-10" dirty="0">
                          <a:latin typeface="Tahoma"/>
                          <a:cs typeface="Tahoma"/>
                        </a:rPr>
                        <a:t>d</a:t>
                      </a:r>
                      <a:r>
                        <a:rPr sz="1100" dirty="0">
                          <a:latin typeface="Tahoma"/>
                          <a:cs typeface="Tahoma"/>
                        </a:rPr>
                        <a:t>i</a:t>
                      </a:r>
                      <a:r>
                        <a:rPr sz="1100" spc="-5" dirty="0">
                          <a:latin typeface="Tahoma"/>
                          <a:cs typeface="Tahoma"/>
                        </a:rPr>
                        <a:t>k</a:t>
                      </a:r>
                      <a:r>
                        <a:rPr sz="1100" dirty="0">
                          <a:latin typeface="Tahoma"/>
                          <a:cs typeface="Tahoma"/>
                        </a:rPr>
                        <a:t>an</a:t>
                      </a:r>
                      <a:r>
                        <a:rPr sz="1100" spc="-90" dirty="0">
                          <a:latin typeface="Tahoma"/>
                          <a:cs typeface="Tahoma"/>
                        </a:rPr>
                        <a:t> </a:t>
                      </a:r>
                      <a:r>
                        <a:rPr sz="1100" dirty="0">
                          <a:latin typeface="Tahoma"/>
                          <a:cs typeface="Tahoma"/>
                        </a:rPr>
                        <a:t>Pan</a:t>
                      </a:r>
                      <a:r>
                        <a:rPr sz="1100" spc="-10" dirty="0">
                          <a:latin typeface="Tahoma"/>
                          <a:cs typeface="Tahoma"/>
                        </a:rPr>
                        <a:t>c</a:t>
                      </a:r>
                      <a:r>
                        <a:rPr sz="1100" dirty="0">
                          <a:latin typeface="Tahoma"/>
                          <a:cs typeface="Tahoma"/>
                        </a:rPr>
                        <a:t>asi</a:t>
                      </a:r>
                      <a:r>
                        <a:rPr sz="1100" spc="-5" dirty="0">
                          <a:latin typeface="Tahoma"/>
                          <a:cs typeface="Tahoma"/>
                        </a:rPr>
                        <a:t>l</a:t>
                      </a:r>
                      <a:r>
                        <a:rPr sz="1100" dirty="0">
                          <a:latin typeface="Tahoma"/>
                          <a:cs typeface="Tahoma"/>
                        </a:rPr>
                        <a:t>a</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5"/>
                        </a:spcBef>
                      </a:pPr>
                      <a:r>
                        <a:rPr sz="1100" dirty="0">
                          <a:latin typeface="Tahoma"/>
                          <a:cs typeface="Tahoma"/>
                        </a:rPr>
                        <a:t>6</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185"/>
                        </a:spcBef>
                      </a:pPr>
                      <a:r>
                        <a:rPr lang="en-US" sz="1100" dirty="0">
                          <a:latin typeface="Tahoma"/>
                          <a:cs typeface="Tahoma"/>
                        </a:rPr>
                        <a:t>128</a:t>
                      </a:r>
                      <a:r>
                        <a:rPr sz="1100" spc="-120" dirty="0">
                          <a:latin typeface="Tahoma"/>
                          <a:cs typeface="Tahoma"/>
                        </a:rPr>
                        <a:t> </a:t>
                      </a:r>
                      <a:r>
                        <a:rPr sz="1100" dirty="0">
                          <a:latin typeface="Tahoma"/>
                          <a:cs typeface="Tahoma"/>
                        </a:rPr>
                        <a:t>(4)</a:t>
                      </a:r>
                    </a:p>
                  </a:txBody>
                  <a:tcPr marL="0" marR="0" marT="31327" marB="0">
                    <a:lnT w="12700" cap="flat" cmpd="sng" algn="ctr">
                      <a:solidFill>
                        <a:srgbClr val="000000"/>
                      </a:solidFill>
                      <a:prstDash val="solid"/>
                      <a:round/>
                      <a:headEnd type="none" w="med" len="med"/>
                      <a:tailEnd type="none" w="med" len="med"/>
                    </a:lnT>
                    <a:lnB w="12700">
                      <a:solidFill>
                        <a:srgbClr val="000000"/>
                      </a:solidFill>
                      <a:prstDash val="soli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cap="flat" cmpd="sng" algn="ctr">
                      <a:solidFill>
                        <a:srgbClr val="000000"/>
                      </a:solidFill>
                      <a:prstDash val="solid"/>
                      <a:round/>
                      <a:headEnd type="none" w="med" len="med"/>
                      <a:tailEnd type="none" w="med" len="med"/>
                    </a:lnT>
                    <a:lnB w="12700">
                      <a:solidFill>
                        <a:srgbClr val="000000"/>
                      </a:solidFill>
                      <a:prstDash val="solid"/>
                    </a:lnB>
                    <a:solidFill>
                      <a:schemeClr val="accent6">
                        <a:lumMod val="40000"/>
                        <a:lumOff val="60000"/>
                      </a:schemeClr>
                    </a:solidFill>
                  </a:tcPr>
                </a:tc>
                <a:tc>
                  <a:txBody>
                    <a:bodyPr/>
                    <a:lstStyle/>
                    <a:p>
                      <a:pPr marL="1270" algn="ctr">
                        <a:lnSpc>
                          <a:spcPct val="100000"/>
                        </a:lnSpc>
                        <a:spcBef>
                          <a:spcPts val="185"/>
                        </a:spcBef>
                      </a:pPr>
                      <a:r>
                        <a:rPr sz="1100" spc="25" dirty="0">
                          <a:latin typeface="Tahoma"/>
                          <a:cs typeface="Tahoma"/>
                        </a:rPr>
                        <a:t>1</a:t>
                      </a:r>
                      <a:r>
                        <a:rPr lang="en-US" sz="1100" spc="25" dirty="0">
                          <a:latin typeface="Tahoma"/>
                          <a:cs typeface="Tahoma"/>
                        </a:rPr>
                        <a:t>6</a:t>
                      </a:r>
                      <a:r>
                        <a:rPr sz="1100" spc="25" dirty="0">
                          <a:latin typeface="Tahoma"/>
                          <a:cs typeface="Tahoma"/>
                        </a:rPr>
                        <a:t>0</a:t>
                      </a:r>
                      <a:endParaRPr sz="1100" dirty="0">
                        <a:latin typeface="Tahoma"/>
                        <a:cs typeface="Tahoma"/>
                      </a:endParaRPr>
                    </a:p>
                  </a:txBody>
                  <a:tcPr marL="0" marR="0" marT="31327" marB="0">
                    <a:lnT w="12700" cap="flat" cmpd="sng" algn="ctr">
                      <a:solidFill>
                        <a:srgbClr val="000000"/>
                      </a:solidFill>
                      <a:prstDash val="solid"/>
                      <a:round/>
                      <a:headEnd type="none" w="med" len="med"/>
                      <a:tailEnd type="none" w="med" len="med"/>
                    </a:lnT>
                    <a:lnB w="12700">
                      <a:solidFill>
                        <a:srgbClr val="000000"/>
                      </a:solidFill>
                      <a:prstDash val="solid"/>
                    </a:lnB>
                    <a:solidFill>
                      <a:srgbClr val="FBE4CD"/>
                    </a:solidFill>
                  </a:tcPr>
                </a:tc>
                <a:extLst>
                  <a:ext uri="{0D108BD9-81ED-4DB2-BD59-A6C34878D82A}">
                    <a16:rowId xmlns:a16="http://schemas.microsoft.com/office/drawing/2014/main" val="10008"/>
                  </a:ext>
                </a:extLst>
              </a:tr>
              <a:tr h="249469">
                <a:tc>
                  <a:txBody>
                    <a:bodyPr/>
                    <a:lstStyle/>
                    <a:p>
                      <a:pPr marL="33655">
                        <a:lnSpc>
                          <a:spcPct val="100000"/>
                        </a:lnSpc>
                        <a:spcBef>
                          <a:spcPts val="185"/>
                        </a:spcBef>
                      </a:pPr>
                      <a:r>
                        <a:rPr sz="1100" spc="-5" dirty="0">
                          <a:latin typeface="Tahoma"/>
                          <a:cs typeface="Tahoma"/>
                        </a:rPr>
                        <a:t>B</a:t>
                      </a:r>
                      <a:r>
                        <a:rPr sz="1100" dirty="0">
                          <a:latin typeface="Tahoma"/>
                          <a:cs typeface="Tahoma"/>
                        </a:rPr>
                        <a:t>a</a:t>
                      </a:r>
                      <a:r>
                        <a:rPr sz="1100" spc="-5" dirty="0">
                          <a:latin typeface="Tahoma"/>
                          <a:cs typeface="Tahoma"/>
                        </a:rPr>
                        <a:t>h</a:t>
                      </a:r>
                      <a:r>
                        <a:rPr sz="1100" dirty="0">
                          <a:latin typeface="Tahoma"/>
                          <a:cs typeface="Tahoma"/>
                        </a:rPr>
                        <a:t>asa</a:t>
                      </a:r>
                      <a:r>
                        <a:rPr sz="1100" spc="-120" dirty="0">
                          <a:latin typeface="Tahoma"/>
                          <a:cs typeface="Tahoma"/>
                        </a:rPr>
                        <a:t> </a:t>
                      </a:r>
                      <a:r>
                        <a:rPr sz="1100" dirty="0">
                          <a:latin typeface="Tahoma"/>
                          <a:cs typeface="Tahoma"/>
                        </a:rPr>
                        <a:t>I</a:t>
                      </a:r>
                      <a:r>
                        <a:rPr sz="1100" spc="-5" dirty="0">
                          <a:latin typeface="Tahoma"/>
                          <a:cs typeface="Tahoma"/>
                        </a:rPr>
                        <a:t>n</a:t>
                      </a:r>
                      <a:r>
                        <a:rPr sz="1100" spc="-10" dirty="0">
                          <a:latin typeface="Tahoma"/>
                          <a:cs typeface="Tahoma"/>
                        </a:rPr>
                        <a:t>d</a:t>
                      </a:r>
                      <a:r>
                        <a:rPr sz="1100" spc="-5" dirty="0">
                          <a:latin typeface="Tahoma"/>
                          <a:cs typeface="Tahoma"/>
                        </a:rPr>
                        <a:t>on</a:t>
                      </a:r>
                      <a:r>
                        <a:rPr sz="1100" dirty="0">
                          <a:latin typeface="Tahoma"/>
                          <a:cs typeface="Tahoma"/>
                        </a:rPr>
                        <a:t>es</a:t>
                      </a:r>
                      <a:r>
                        <a:rPr sz="1100" spc="-5" dirty="0">
                          <a:latin typeface="Tahoma"/>
                          <a:cs typeface="Tahoma"/>
                        </a:rPr>
                        <a:t>i</a:t>
                      </a:r>
                      <a:r>
                        <a:rPr sz="1100" dirty="0">
                          <a:latin typeface="Tahoma"/>
                          <a:cs typeface="Tahoma"/>
                        </a:rPr>
                        <a:t>a</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algn="ctr">
                        <a:lnSpc>
                          <a:spcPct val="100000"/>
                        </a:lnSpc>
                        <a:spcBef>
                          <a:spcPts val="185"/>
                        </a:spcBef>
                      </a:pPr>
                      <a:r>
                        <a:rPr sz="1100" spc="25" dirty="0">
                          <a:latin typeface="Tahoma"/>
                          <a:cs typeface="Tahoma"/>
                        </a:rPr>
                        <a:t>10</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185"/>
                        </a:spcBef>
                      </a:pPr>
                      <a:r>
                        <a:rPr lang="en-US" sz="1100" dirty="0">
                          <a:latin typeface="Tahoma"/>
                          <a:cs typeface="Tahoma"/>
                        </a:rPr>
                        <a:t>192</a:t>
                      </a:r>
                      <a:r>
                        <a:rPr sz="1100" spc="-120" dirty="0">
                          <a:latin typeface="Tahoma"/>
                          <a:cs typeface="Tahoma"/>
                        </a:rPr>
                        <a:t> </a:t>
                      </a:r>
                      <a:r>
                        <a:rPr sz="1100" dirty="0">
                          <a:latin typeface="Tahoma"/>
                          <a:cs typeface="Tahoma"/>
                        </a:rPr>
                        <a:t>(6)</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1270" algn="ctr">
                        <a:lnSpc>
                          <a:spcPct val="100000"/>
                        </a:lnSpc>
                        <a:spcBef>
                          <a:spcPts val="185"/>
                        </a:spcBef>
                      </a:pPr>
                      <a:r>
                        <a:rPr lang="en-US" sz="1100" spc="25" dirty="0">
                          <a:latin typeface="Tahoma"/>
                          <a:cs typeface="Tahoma"/>
                        </a:rPr>
                        <a:t>224</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09"/>
                  </a:ext>
                </a:extLst>
              </a:tr>
              <a:tr h="249469">
                <a:tc>
                  <a:txBody>
                    <a:bodyPr/>
                    <a:lstStyle/>
                    <a:p>
                      <a:pPr marL="33655">
                        <a:lnSpc>
                          <a:spcPct val="100000"/>
                        </a:lnSpc>
                        <a:spcBef>
                          <a:spcPts val="185"/>
                        </a:spcBef>
                      </a:pPr>
                      <a:r>
                        <a:rPr sz="1100" spc="15" dirty="0">
                          <a:latin typeface="Tahoma"/>
                          <a:cs typeface="Tahoma"/>
                        </a:rPr>
                        <a:t>Matematika</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5"/>
                        </a:spcBef>
                      </a:pPr>
                      <a:r>
                        <a:rPr sz="1100" dirty="0">
                          <a:latin typeface="Tahoma"/>
                          <a:cs typeface="Tahoma"/>
                        </a:rPr>
                        <a:t>6</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185"/>
                        </a:spcBef>
                      </a:pPr>
                      <a:r>
                        <a:rPr sz="1100" dirty="0">
                          <a:latin typeface="Tahoma"/>
                          <a:cs typeface="Tahoma"/>
                        </a:rPr>
                        <a:t>1</a:t>
                      </a:r>
                      <a:r>
                        <a:rPr lang="en-US" sz="1100" dirty="0">
                          <a:latin typeface="Tahoma"/>
                          <a:cs typeface="Tahoma"/>
                        </a:rPr>
                        <a:t>6</a:t>
                      </a:r>
                      <a:r>
                        <a:rPr sz="1100" dirty="0">
                          <a:latin typeface="Tahoma"/>
                          <a:cs typeface="Tahoma"/>
                        </a:rPr>
                        <a:t>0</a:t>
                      </a:r>
                      <a:r>
                        <a:rPr sz="1100" spc="-120" dirty="0">
                          <a:latin typeface="Tahoma"/>
                          <a:cs typeface="Tahoma"/>
                        </a:rPr>
                        <a:t> </a:t>
                      </a:r>
                      <a:r>
                        <a:rPr sz="1100" dirty="0">
                          <a:latin typeface="Tahoma"/>
                          <a:cs typeface="Tahoma"/>
                        </a:rPr>
                        <a:t>(5)</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1270" algn="ctr">
                        <a:lnSpc>
                          <a:spcPct val="100000"/>
                        </a:lnSpc>
                        <a:spcBef>
                          <a:spcPts val="185"/>
                        </a:spcBef>
                      </a:pPr>
                      <a:r>
                        <a:rPr lang="en-US" sz="1100" spc="25" dirty="0">
                          <a:latin typeface="Tahoma"/>
                          <a:cs typeface="Tahoma"/>
                        </a:rPr>
                        <a:t>192</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0"/>
                  </a:ext>
                </a:extLst>
              </a:tr>
              <a:tr h="249470">
                <a:tc>
                  <a:txBody>
                    <a:bodyPr/>
                    <a:lstStyle/>
                    <a:p>
                      <a:pPr marL="33655">
                        <a:lnSpc>
                          <a:spcPct val="100000"/>
                        </a:lnSpc>
                        <a:spcBef>
                          <a:spcPts val="185"/>
                        </a:spcBef>
                      </a:pPr>
                      <a:r>
                        <a:rPr sz="1100" dirty="0">
                          <a:latin typeface="Tahoma"/>
                          <a:cs typeface="Tahoma"/>
                        </a:rPr>
                        <a:t>Ilmu</a:t>
                      </a:r>
                      <a:r>
                        <a:rPr sz="1100" spc="-100" dirty="0">
                          <a:latin typeface="Tahoma"/>
                          <a:cs typeface="Tahoma"/>
                        </a:rPr>
                        <a:t> </a:t>
                      </a:r>
                      <a:r>
                        <a:rPr sz="1100" dirty="0">
                          <a:latin typeface="Tahoma"/>
                          <a:cs typeface="Tahoma"/>
                        </a:rPr>
                        <a:t>Pe</a:t>
                      </a:r>
                      <a:r>
                        <a:rPr sz="1100" spc="-5" dirty="0">
                          <a:latin typeface="Tahoma"/>
                          <a:cs typeface="Tahoma"/>
                        </a:rPr>
                        <a:t>ng</a:t>
                      </a:r>
                      <a:r>
                        <a:rPr sz="1100" dirty="0">
                          <a:latin typeface="Tahoma"/>
                          <a:cs typeface="Tahoma"/>
                        </a:rPr>
                        <a:t>eta</a:t>
                      </a:r>
                      <a:r>
                        <a:rPr sz="1100" spc="-5" dirty="0">
                          <a:latin typeface="Tahoma"/>
                          <a:cs typeface="Tahoma"/>
                        </a:rPr>
                        <a:t>hu</a:t>
                      </a:r>
                      <a:r>
                        <a:rPr sz="1100" dirty="0">
                          <a:latin typeface="Tahoma"/>
                          <a:cs typeface="Tahoma"/>
                        </a:rPr>
                        <a:t>an</a:t>
                      </a:r>
                      <a:r>
                        <a:rPr sz="1100" spc="-90" dirty="0">
                          <a:latin typeface="Tahoma"/>
                          <a:cs typeface="Tahoma"/>
                        </a:rPr>
                        <a:t> </a:t>
                      </a:r>
                      <a:r>
                        <a:rPr sz="1100" dirty="0">
                          <a:latin typeface="Tahoma"/>
                          <a:cs typeface="Tahoma"/>
                        </a:rPr>
                        <a:t>Alam</a:t>
                      </a:r>
                      <a:r>
                        <a:rPr sz="1100" spc="-120" dirty="0">
                          <a:latin typeface="Tahoma"/>
                          <a:cs typeface="Tahoma"/>
                        </a:rPr>
                        <a:t> </a:t>
                      </a:r>
                      <a:r>
                        <a:rPr sz="1100" spc="-10" dirty="0">
                          <a:latin typeface="Tahoma"/>
                          <a:cs typeface="Tahoma"/>
                        </a:rPr>
                        <a:t>d</a:t>
                      </a:r>
                      <a:r>
                        <a:rPr sz="1100" dirty="0">
                          <a:latin typeface="Tahoma"/>
                          <a:cs typeface="Tahoma"/>
                        </a:rPr>
                        <a:t>an</a:t>
                      </a:r>
                      <a:r>
                        <a:rPr sz="1100" spc="-100" dirty="0">
                          <a:latin typeface="Tahoma"/>
                          <a:cs typeface="Tahoma"/>
                        </a:rPr>
                        <a:t> </a:t>
                      </a:r>
                      <a:r>
                        <a:rPr sz="1100" spc="5" dirty="0">
                          <a:latin typeface="Tahoma"/>
                          <a:cs typeface="Tahoma"/>
                        </a:rPr>
                        <a:t>S</a:t>
                      </a:r>
                      <a:r>
                        <a:rPr sz="1100" spc="-5" dirty="0">
                          <a:latin typeface="Tahoma"/>
                          <a:cs typeface="Tahoma"/>
                        </a:rPr>
                        <a:t>o</a:t>
                      </a:r>
                      <a:r>
                        <a:rPr sz="1100" dirty="0">
                          <a:latin typeface="Tahoma"/>
                          <a:cs typeface="Tahoma"/>
                        </a:rPr>
                        <a:t>s</a:t>
                      </a:r>
                      <a:r>
                        <a:rPr sz="1100" spc="-5" dirty="0">
                          <a:latin typeface="Tahoma"/>
                          <a:cs typeface="Tahoma"/>
                        </a:rPr>
                        <a:t>i</a:t>
                      </a:r>
                      <a:r>
                        <a:rPr sz="1100" dirty="0">
                          <a:latin typeface="Tahoma"/>
                          <a:cs typeface="Tahoma"/>
                        </a:rPr>
                        <a:t>al</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1270" algn="ctr">
                        <a:lnSpc>
                          <a:spcPct val="100000"/>
                        </a:lnSpc>
                        <a:spcBef>
                          <a:spcPts val="185"/>
                        </a:spcBef>
                      </a:pPr>
                      <a:r>
                        <a:rPr sz="1100" dirty="0">
                          <a:latin typeface="Tahoma"/>
                          <a:cs typeface="Tahoma"/>
                        </a:rPr>
                        <a:t>-</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185"/>
                        </a:spcBef>
                      </a:pPr>
                      <a:r>
                        <a:rPr sz="1100" dirty="0">
                          <a:latin typeface="Tahoma"/>
                          <a:cs typeface="Tahoma"/>
                        </a:rPr>
                        <a:t>1</a:t>
                      </a:r>
                      <a:r>
                        <a:rPr lang="en-US" sz="1100" dirty="0">
                          <a:latin typeface="Tahoma"/>
                          <a:cs typeface="Tahoma"/>
                        </a:rPr>
                        <a:t>6</a:t>
                      </a:r>
                      <a:r>
                        <a:rPr sz="1100" dirty="0">
                          <a:latin typeface="Tahoma"/>
                          <a:cs typeface="Tahoma"/>
                        </a:rPr>
                        <a:t>0</a:t>
                      </a:r>
                      <a:r>
                        <a:rPr sz="1100" spc="-120" dirty="0">
                          <a:latin typeface="Tahoma"/>
                          <a:cs typeface="Tahoma"/>
                        </a:rPr>
                        <a:t> </a:t>
                      </a:r>
                      <a:r>
                        <a:rPr sz="1100" dirty="0">
                          <a:latin typeface="Tahoma"/>
                          <a:cs typeface="Tahoma"/>
                        </a:rPr>
                        <a:t>(5)</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1270" algn="ctr">
                        <a:lnSpc>
                          <a:spcPct val="100000"/>
                        </a:lnSpc>
                        <a:spcBef>
                          <a:spcPts val="185"/>
                        </a:spcBef>
                      </a:pPr>
                      <a:r>
                        <a:rPr lang="en-US" sz="1100" spc="25" dirty="0">
                          <a:latin typeface="Tahoma"/>
                          <a:cs typeface="Tahoma"/>
                        </a:rPr>
                        <a:t>192</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1"/>
                  </a:ext>
                </a:extLst>
              </a:tr>
              <a:tr h="291794">
                <a:tc>
                  <a:txBody>
                    <a:bodyPr/>
                    <a:lstStyle/>
                    <a:p>
                      <a:pPr marL="33655">
                        <a:lnSpc>
                          <a:spcPct val="100000"/>
                        </a:lnSpc>
                        <a:spcBef>
                          <a:spcPts val="185"/>
                        </a:spcBef>
                      </a:pPr>
                      <a:r>
                        <a:rPr sz="1100" spc="5" dirty="0">
                          <a:latin typeface="Tahoma"/>
                          <a:cs typeface="Tahoma"/>
                        </a:rPr>
                        <a:t>Pendidikan</a:t>
                      </a:r>
                      <a:r>
                        <a:rPr sz="1100" spc="-90" dirty="0">
                          <a:latin typeface="Tahoma"/>
                          <a:cs typeface="Tahoma"/>
                        </a:rPr>
                        <a:t> </a:t>
                      </a:r>
                      <a:r>
                        <a:rPr sz="1100" spc="-5" dirty="0">
                          <a:latin typeface="Tahoma"/>
                          <a:cs typeface="Tahoma"/>
                        </a:rPr>
                        <a:t>Jasmani</a:t>
                      </a:r>
                      <a:r>
                        <a:rPr sz="1100" spc="20" dirty="0">
                          <a:latin typeface="Tahoma"/>
                          <a:cs typeface="Tahoma"/>
                        </a:rPr>
                        <a:t> </a:t>
                      </a:r>
                      <a:r>
                        <a:rPr sz="1100" spc="5" dirty="0">
                          <a:latin typeface="Tahoma"/>
                          <a:cs typeface="Tahoma"/>
                        </a:rPr>
                        <a:t>Olahraga</a:t>
                      </a:r>
                      <a:r>
                        <a:rPr sz="1100" spc="-120" dirty="0">
                          <a:latin typeface="Tahoma"/>
                          <a:cs typeface="Tahoma"/>
                        </a:rPr>
                        <a:t> </a:t>
                      </a:r>
                      <a:r>
                        <a:rPr sz="1100" spc="-5" dirty="0">
                          <a:latin typeface="Tahoma"/>
                          <a:cs typeface="Tahoma"/>
                        </a:rPr>
                        <a:t>dan</a:t>
                      </a:r>
                      <a:r>
                        <a:rPr sz="1100" spc="-100" dirty="0">
                          <a:latin typeface="Tahoma"/>
                          <a:cs typeface="Tahoma"/>
                        </a:rPr>
                        <a:t> </a:t>
                      </a:r>
                      <a:r>
                        <a:rPr sz="1100" dirty="0">
                          <a:latin typeface="Tahoma"/>
                          <a:cs typeface="Tahoma"/>
                        </a:rPr>
                        <a:t>kesehatan</a:t>
                      </a: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1270" algn="ctr">
                        <a:lnSpc>
                          <a:spcPct val="100000"/>
                        </a:lnSpc>
                        <a:spcBef>
                          <a:spcPts val="185"/>
                        </a:spcBef>
                      </a:pPr>
                      <a:r>
                        <a:rPr sz="1100" dirty="0">
                          <a:latin typeface="Tahoma"/>
                          <a:cs typeface="Tahoma"/>
                        </a:rPr>
                        <a:t>-</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a:txBody>
                    <a:bodyPr/>
                    <a:lstStyle/>
                    <a:p>
                      <a:pPr marL="79375" algn="ctr">
                        <a:lnSpc>
                          <a:spcPct val="100000"/>
                        </a:lnSpc>
                        <a:spcBef>
                          <a:spcPts val="305"/>
                        </a:spcBef>
                      </a:pPr>
                      <a:r>
                        <a:rPr lang="en-US" sz="1100" dirty="0">
                          <a:latin typeface="Tahoma"/>
                          <a:cs typeface="Tahoma"/>
                        </a:rPr>
                        <a:t>96 </a:t>
                      </a:r>
                      <a:r>
                        <a:rPr sz="1100" dirty="0">
                          <a:latin typeface="Tahoma"/>
                          <a:cs typeface="Tahoma"/>
                        </a:rPr>
                        <a:t>(3)</a:t>
                      </a:r>
                    </a:p>
                  </a:txBody>
                  <a:tcPr marL="0" marR="0" marT="5164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1270" algn="ctr">
                        <a:lnSpc>
                          <a:spcPct val="100000"/>
                        </a:lnSpc>
                        <a:spcBef>
                          <a:spcPts val="305"/>
                        </a:spcBef>
                      </a:pPr>
                      <a:r>
                        <a:rPr lang="en-US" sz="1100" spc="25" dirty="0">
                          <a:latin typeface="Tahoma"/>
                          <a:cs typeface="Tahoma"/>
                        </a:rPr>
                        <a:t>128</a:t>
                      </a:r>
                      <a:endParaRPr sz="1100" dirty="0">
                        <a:latin typeface="Tahoma"/>
                        <a:cs typeface="Tahoma"/>
                      </a:endParaRPr>
                    </a:p>
                  </a:txBody>
                  <a:tcPr marL="0" marR="0" marT="51647"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2"/>
                  </a:ext>
                </a:extLst>
              </a:tr>
              <a:tr h="571096">
                <a:tc>
                  <a:txBody>
                    <a:bodyPr/>
                    <a:lstStyle/>
                    <a:p>
                      <a:pPr marL="33655">
                        <a:lnSpc>
                          <a:spcPct val="100000"/>
                        </a:lnSpc>
                        <a:spcBef>
                          <a:spcPts val="185"/>
                        </a:spcBef>
                      </a:pPr>
                      <a:r>
                        <a:rPr sz="1100" dirty="0">
                          <a:solidFill>
                            <a:srgbClr val="202020"/>
                          </a:solidFill>
                          <a:latin typeface="Tahoma"/>
                          <a:cs typeface="Tahoma"/>
                        </a:rPr>
                        <a:t>Pi</a:t>
                      </a:r>
                      <a:r>
                        <a:rPr sz="1100" spc="-5" dirty="0">
                          <a:solidFill>
                            <a:srgbClr val="202020"/>
                          </a:solidFill>
                          <a:latin typeface="Tahoma"/>
                          <a:cs typeface="Tahoma"/>
                        </a:rPr>
                        <a:t>l</a:t>
                      </a:r>
                      <a:r>
                        <a:rPr sz="1100" dirty="0">
                          <a:solidFill>
                            <a:srgbClr val="202020"/>
                          </a:solidFill>
                          <a:latin typeface="Tahoma"/>
                          <a:cs typeface="Tahoma"/>
                        </a:rPr>
                        <a:t>i</a:t>
                      </a:r>
                      <a:r>
                        <a:rPr sz="1100" spc="-5" dirty="0">
                          <a:solidFill>
                            <a:srgbClr val="202020"/>
                          </a:solidFill>
                          <a:latin typeface="Tahoma"/>
                          <a:cs typeface="Tahoma"/>
                        </a:rPr>
                        <a:t>h</a:t>
                      </a:r>
                      <a:r>
                        <a:rPr sz="1100" dirty="0">
                          <a:solidFill>
                            <a:srgbClr val="202020"/>
                          </a:solidFill>
                          <a:latin typeface="Tahoma"/>
                          <a:cs typeface="Tahoma"/>
                        </a:rPr>
                        <a:t>an</a:t>
                      </a:r>
                      <a:r>
                        <a:rPr sz="1100" spc="-125" dirty="0">
                          <a:solidFill>
                            <a:srgbClr val="202020"/>
                          </a:solidFill>
                          <a:latin typeface="Tahoma"/>
                          <a:cs typeface="Tahoma"/>
                        </a:rPr>
                        <a:t> </a:t>
                      </a:r>
                      <a:r>
                        <a:rPr sz="1100" dirty="0">
                          <a:solidFill>
                            <a:srgbClr val="202020"/>
                          </a:solidFill>
                          <a:latin typeface="Tahoma"/>
                          <a:cs typeface="Tahoma"/>
                        </a:rPr>
                        <a:t>mi</a:t>
                      </a:r>
                      <a:r>
                        <a:rPr sz="1100" spc="-5" dirty="0">
                          <a:solidFill>
                            <a:srgbClr val="202020"/>
                          </a:solidFill>
                          <a:latin typeface="Tahoma"/>
                          <a:cs typeface="Tahoma"/>
                        </a:rPr>
                        <a:t>n</a:t>
                      </a:r>
                      <a:r>
                        <a:rPr sz="1100" dirty="0">
                          <a:solidFill>
                            <a:srgbClr val="202020"/>
                          </a:solidFill>
                          <a:latin typeface="Tahoma"/>
                          <a:cs typeface="Tahoma"/>
                        </a:rPr>
                        <a:t>imal</a:t>
                      </a:r>
                      <a:r>
                        <a:rPr sz="1100" spc="-110" dirty="0">
                          <a:solidFill>
                            <a:srgbClr val="202020"/>
                          </a:solidFill>
                          <a:latin typeface="Tahoma"/>
                          <a:cs typeface="Tahoma"/>
                        </a:rPr>
                        <a:t> </a:t>
                      </a:r>
                      <a:r>
                        <a:rPr sz="1100" dirty="0">
                          <a:solidFill>
                            <a:srgbClr val="202020"/>
                          </a:solidFill>
                          <a:latin typeface="Tahoma"/>
                          <a:cs typeface="Tahoma"/>
                        </a:rPr>
                        <a:t>1:</a:t>
                      </a:r>
                      <a:endParaRPr sz="1100" dirty="0">
                        <a:latin typeface="Tahoma"/>
                        <a:cs typeface="Tahoma"/>
                      </a:endParaRPr>
                    </a:p>
                    <a:p>
                      <a:pPr marL="33655">
                        <a:lnSpc>
                          <a:spcPct val="100000"/>
                        </a:lnSpc>
                        <a:spcBef>
                          <a:spcPts val="145"/>
                        </a:spcBef>
                      </a:pPr>
                      <a:r>
                        <a:rPr sz="1100" spc="-40" dirty="0">
                          <a:solidFill>
                            <a:srgbClr val="202020"/>
                          </a:solidFill>
                          <a:latin typeface="Tahoma"/>
                          <a:cs typeface="Tahoma"/>
                        </a:rPr>
                        <a:t>a)</a:t>
                      </a:r>
                      <a:r>
                        <a:rPr sz="1100" spc="-105" dirty="0">
                          <a:solidFill>
                            <a:srgbClr val="202020"/>
                          </a:solidFill>
                          <a:latin typeface="Tahoma"/>
                          <a:cs typeface="Tahoma"/>
                        </a:rPr>
                        <a:t> </a:t>
                      </a:r>
                      <a:r>
                        <a:rPr sz="1100" spc="-5" dirty="0">
                          <a:solidFill>
                            <a:srgbClr val="202020"/>
                          </a:solidFill>
                          <a:latin typeface="Tahoma"/>
                          <a:cs typeface="Tahoma"/>
                        </a:rPr>
                        <a:t>Seni</a:t>
                      </a:r>
                      <a:r>
                        <a:rPr sz="1100" spc="-110" dirty="0">
                          <a:solidFill>
                            <a:srgbClr val="202020"/>
                          </a:solidFill>
                          <a:latin typeface="Tahoma"/>
                          <a:cs typeface="Tahoma"/>
                        </a:rPr>
                        <a:t> </a:t>
                      </a:r>
                      <a:r>
                        <a:rPr sz="1100" spc="10" dirty="0">
                          <a:solidFill>
                            <a:srgbClr val="202020"/>
                          </a:solidFill>
                          <a:latin typeface="Tahoma"/>
                          <a:cs typeface="Tahoma"/>
                        </a:rPr>
                        <a:t>Musik,</a:t>
                      </a:r>
                      <a:r>
                        <a:rPr sz="1100" spc="-90" dirty="0">
                          <a:solidFill>
                            <a:srgbClr val="202020"/>
                          </a:solidFill>
                          <a:latin typeface="Tahoma"/>
                          <a:cs typeface="Tahoma"/>
                        </a:rPr>
                        <a:t> </a:t>
                      </a:r>
                      <a:r>
                        <a:rPr sz="1100" spc="-35" dirty="0">
                          <a:solidFill>
                            <a:srgbClr val="202020"/>
                          </a:solidFill>
                          <a:latin typeface="Tahoma"/>
                          <a:cs typeface="Tahoma"/>
                        </a:rPr>
                        <a:t>b)</a:t>
                      </a:r>
                      <a:r>
                        <a:rPr sz="1100" spc="-90" dirty="0">
                          <a:solidFill>
                            <a:srgbClr val="202020"/>
                          </a:solidFill>
                          <a:latin typeface="Tahoma"/>
                          <a:cs typeface="Tahoma"/>
                        </a:rPr>
                        <a:t> </a:t>
                      </a:r>
                      <a:r>
                        <a:rPr sz="1100" spc="-5" dirty="0">
                          <a:solidFill>
                            <a:srgbClr val="202020"/>
                          </a:solidFill>
                          <a:latin typeface="Tahoma"/>
                          <a:cs typeface="Tahoma"/>
                        </a:rPr>
                        <a:t>Seni</a:t>
                      </a:r>
                      <a:r>
                        <a:rPr sz="1100" spc="-90" dirty="0">
                          <a:solidFill>
                            <a:srgbClr val="202020"/>
                          </a:solidFill>
                          <a:latin typeface="Tahoma"/>
                          <a:cs typeface="Tahoma"/>
                        </a:rPr>
                        <a:t> </a:t>
                      </a:r>
                      <a:r>
                        <a:rPr sz="1100" spc="-15" dirty="0">
                          <a:solidFill>
                            <a:srgbClr val="202020"/>
                          </a:solidFill>
                          <a:latin typeface="Tahoma"/>
                          <a:cs typeface="Tahoma"/>
                        </a:rPr>
                        <a:t>Rupa,</a:t>
                      </a:r>
                      <a:r>
                        <a:rPr sz="1100" spc="-105" dirty="0">
                          <a:solidFill>
                            <a:srgbClr val="202020"/>
                          </a:solidFill>
                          <a:latin typeface="Tahoma"/>
                          <a:cs typeface="Tahoma"/>
                        </a:rPr>
                        <a:t> </a:t>
                      </a:r>
                      <a:r>
                        <a:rPr sz="1100" spc="-35" dirty="0">
                          <a:solidFill>
                            <a:srgbClr val="202020"/>
                          </a:solidFill>
                          <a:latin typeface="Tahoma"/>
                          <a:cs typeface="Tahoma"/>
                        </a:rPr>
                        <a:t>c)</a:t>
                      </a:r>
                      <a:r>
                        <a:rPr sz="1100" spc="-105" dirty="0">
                          <a:solidFill>
                            <a:srgbClr val="202020"/>
                          </a:solidFill>
                          <a:latin typeface="Tahoma"/>
                          <a:cs typeface="Tahoma"/>
                        </a:rPr>
                        <a:t> </a:t>
                      </a:r>
                      <a:r>
                        <a:rPr sz="1100" spc="-5" dirty="0">
                          <a:solidFill>
                            <a:srgbClr val="202020"/>
                          </a:solidFill>
                          <a:latin typeface="Tahoma"/>
                          <a:cs typeface="Tahoma"/>
                        </a:rPr>
                        <a:t>Seni</a:t>
                      </a:r>
                      <a:r>
                        <a:rPr sz="1100" spc="-90" dirty="0">
                          <a:solidFill>
                            <a:srgbClr val="202020"/>
                          </a:solidFill>
                          <a:latin typeface="Tahoma"/>
                          <a:cs typeface="Tahoma"/>
                        </a:rPr>
                        <a:t> </a:t>
                      </a:r>
                      <a:r>
                        <a:rPr sz="1100" spc="-5" dirty="0">
                          <a:solidFill>
                            <a:srgbClr val="202020"/>
                          </a:solidFill>
                          <a:latin typeface="Tahoma"/>
                          <a:cs typeface="Tahoma"/>
                        </a:rPr>
                        <a:t>Teater,</a:t>
                      </a:r>
                      <a:r>
                        <a:rPr sz="1100" spc="-95" dirty="0">
                          <a:solidFill>
                            <a:srgbClr val="202020"/>
                          </a:solidFill>
                          <a:latin typeface="Tahoma"/>
                          <a:cs typeface="Tahoma"/>
                        </a:rPr>
                        <a:t> </a:t>
                      </a:r>
                      <a:r>
                        <a:rPr sz="1100" spc="-35" dirty="0">
                          <a:solidFill>
                            <a:srgbClr val="202020"/>
                          </a:solidFill>
                          <a:latin typeface="Tahoma"/>
                          <a:cs typeface="Tahoma"/>
                        </a:rPr>
                        <a:t>d)</a:t>
                      </a:r>
                      <a:r>
                        <a:rPr sz="1100" spc="-90" dirty="0">
                          <a:solidFill>
                            <a:srgbClr val="202020"/>
                          </a:solidFill>
                          <a:latin typeface="Tahoma"/>
                          <a:cs typeface="Tahoma"/>
                        </a:rPr>
                        <a:t> </a:t>
                      </a:r>
                      <a:r>
                        <a:rPr sz="1100" spc="-5" dirty="0">
                          <a:solidFill>
                            <a:srgbClr val="202020"/>
                          </a:solidFill>
                          <a:latin typeface="Tahoma"/>
                          <a:cs typeface="Tahoma"/>
                        </a:rPr>
                        <a:t>Seni</a:t>
                      </a:r>
                      <a:r>
                        <a:rPr sz="1100" spc="-105" dirty="0">
                          <a:solidFill>
                            <a:srgbClr val="202020"/>
                          </a:solidFill>
                          <a:latin typeface="Tahoma"/>
                          <a:cs typeface="Tahoma"/>
                        </a:rPr>
                        <a:t> </a:t>
                      </a:r>
                      <a:r>
                        <a:rPr sz="1100" spc="10" dirty="0">
                          <a:solidFill>
                            <a:srgbClr val="202020"/>
                          </a:solidFill>
                          <a:latin typeface="Tahoma"/>
                          <a:cs typeface="Tahoma"/>
                        </a:rPr>
                        <a:t>Tari</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5"/>
                        </a:spcBef>
                      </a:pPr>
                      <a:r>
                        <a:rPr sz="1100" dirty="0">
                          <a:solidFill>
                            <a:srgbClr val="202020"/>
                          </a:solidFill>
                          <a:latin typeface="Tahoma"/>
                          <a:cs typeface="Tahoma"/>
                        </a:rPr>
                        <a:t>4</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a:txBody>
                    <a:bodyPr/>
                    <a:lstStyle/>
                    <a:p>
                      <a:pPr>
                        <a:lnSpc>
                          <a:spcPct val="100000"/>
                        </a:lnSpc>
                      </a:pPr>
                      <a:endParaRPr sz="1300" dirty="0">
                        <a:latin typeface="Times New Roman"/>
                        <a:cs typeface="Times New Roman"/>
                      </a:endParaRPr>
                    </a:p>
                    <a:p>
                      <a:pPr marL="79375" algn="ctr">
                        <a:lnSpc>
                          <a:spcPct val="100000"/>
                        </a:lnSpc>
                      </a:pPr>
                      <a:r>
                        <a:rPr lang="en-US" sz="1100" dirty="0">
                          <a:latin typeface="Tahoma"/>
                          <a:cs typeface="Tahoma"/>
                        </a:rPr>
                        <a:t>96</a:t>
                      </a:r>
                      <a:r>
                        <a:rPr sz="1100" spc="-120" dirty="0">
                          <a:latin typeface="Tahoma"/>
                          <a:cs typeface="Tahoma"/>
                        </a:rPr>
                        <a:t> </a:t>
                      </a:r>
                      <a:r>
                        <a:rPr sz="1100" dirty="0">
                          <a:latin typeface="Tahoma"/>
                          <a:cs typeface="Tahoma"/>
                        </a:rPr>
                        <a:t>(3)</a:t>
                      </a:r>
                    </a:p>
                  </a:txBody>
                  <a:tcPr marL="0" marR="0" marT="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78105" algn="ctr">
                        <a:lnSpc>
                          <a:spcPct val="100000"/>
                        </a:lnSpc>
                        <a:spcBef>
                          <a:spcPts val="315"/>
                        </a:spcBef>
                      </a:pPr>
                      <a:r>
                        <a:rPr lang="en-US" sz="1100" spc="25" dirty="0">
                          <a:latin typeface="Tahoma"/>
                          <a:cs typeface="Tahoma"/>
                        </a:rPr>
                        <a:t>32</a:t>
                      </a:r>
                      <a:endParaRPr sz="1100" dirty="0">
                        <a:latin typeface="Tahoma"/>
                        <a:cs typeface="Tahoma"/>
                      </a:endParaRPr>
                    </a:p>
                  </a:txBody>
                  <a:tcPr marL="0" marR="0" marT="53340"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a:lnSpc>
                          <a:spcPct val="100000"/>
                        </a:lnSpc>
                      </a:pPr>
                      <a:endParaRPr sz="1300" dirty="0">
                        <a:latin typeface="Times New Roman"/>
                        <a:cs typeface="Times New Roman"/>
                      </a:endParaRPr>
                    </a:p>
                    <a:p>
                      <a:pPr marL="1270" algn="ctr">
                        <a:lnSpc>
                          <a:spcPct val="100000"/>
                        </a:lnSpc>
                      </a:pPr>
                      <a:r>
                        <a:rPr lang="en-US" sz="1100" spc="25" dirty="0">
                          <a:latin typeface="Tahoma"/>
                          <a:cs typeface="Tahoma"/>
                        </a:rPr>
                        <a:t>128</a:t>
                      </a:r>
                      <a:endParaRPr sz="1100" dirty="0">
                        <a:latin typeface="Tahoma"/>
                        <a:cs typeface="Tahoma"/>
                      </a:endParaRPr>
                    </a:p>
                  </a:txBody>
                  <a:tcPr marL="0" marR="0" marT="0"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3"/>
                  </a:ext>
                </a:extLst>
              </a:tr>
              <a:tr h="240673">
                <a:tc>
                  <a:txBody>
                    <a:bodyPr/>
                    <a:lstStyle/>
                    <a:p>
                      <a:pPr marL="33655">
                        <a:lnSpc>
                          <a:spcPct val="100000"/>
                        </a:lnSpc>
                        <a:spcBef>
                          <a:spcPts val="185"/>
                        </a:spcBef>
                      </a:pPr>
                      <a:r>
                        <a:rPr sz="1100" spc="-5" dirty="0">
                          <a:solidFill>
                            <a:srgbClr val="202020"/>
                          </a:solidFill>
                          <a:latin typeface="Tahoma"/>
                          <a:cs typeface="Tahoma"/>
                        </a:rPr>
                        <a:t>B</a:t>
                      </a:r>
                      <a:r>
                        <a:rPr sz="1100" dirty="0">
                          <a:solidFill>
                            <a:srgbClr val="202020"/>
                          </a:solidFill>
                          <a:latin typeface="Tahoma"/>
                          <a:cs typeface="Tahoma"/>
                        </a:rPr>
                        <a:t>a</a:t>
                      </a:r>
                      <a:r>
                        <a:rPr sz="1100" spc="-5" dirty="0">
                          <a:solidFill>
                            <a:srgbClr val="202020"/>
                          </a:solidFill>
                          <a:latin typeface="Tahoma"/>
                          <a:cs typeface="Tahoma"/>
                        </a:rPr>
                        <a:t>h</a:t>
                      </a:r>
                      <a:r>
                        <a:rPr sz="1100" dirty="0">
                          <a:solidFill>
                            <a:srgbClr val="202020"/>
                          </a:solidFill>
                          <a:latin typeface="Tahoma"/>
                          <a:cs typeface="Tahoma"/>
                        </a:rPr>
                        <a:t>asa</a:t>
                      </a:r>
                      <a:r>
                        <a:rPr sz="1100" spc="-120" dirty="0">
                          <a:solidFill>
                            <a:srgbClr val="202020"/>
                          </a:solidFill>
                          <a:latin typeface="Tahoma"/>
                          <a:cs typeface="Tahoma"/>
                        </a:rPr>
                        <a:t> </a:t>
                      </a:r>
                      <a:r>
                        <a:rPr sz="1100" dirty="0">
                          <a:solidFill>
                            <a:srgbClr val="202020"/>
                          </a:solidFill>
                          <a:latin typeface="Tahoma"/>
                          <a:cs typeface="Tahoma"/>
                        </a:rPr>
                        <a:t>I</a:t>
                      </a:r>
                      <a:r>
                        <a:rPr sz="1100" spc="-5" dirty="0">
                          <a:solidFill>
                            <a:srgbClr val="202020"/>
                          </a:solidFill>
                          <a:latin typeface="Tahoma"/>
                          <a:cs typeface="Tahoma"/>
                        </a:rPr>
                        <a:t>ngg</a:t>
                      </a:r>
                      <a:r>
                        <a:rPr sz="1100" dirty="0">
                          <a:solidFill>
                            <a:srgbClr val="202020"/>
                          </a:solidFill>
                          <a:latin typeface="Tahoma"/>
                          <a:cs typeface="Tahoma"/>
                        </a:rPr>
                        <a:t>ri</a:t>
                      </a:r>
                      <a:r>
                        <a:rPr sz="1100" spc="-5" dirty="0">
                          <a:solidFill>
                            <a:srgbClr val="202020"/>
                          </a:solidFill>
                          <a:latin typeface="Tahoma"/>
                          <a:cs typeface="Tahoma"/>
                        </a:rPr>
                        <a:t>s</a:t>
                      </a:r>
                      <a:r>
                        <a:rPr sz="1100" dirty="0">
                          <a:solidFill>
                            <a:srgbClr val="202020"/>
                          </a:solidFill>
                          <a:latin typeface="Tahoma"/>
                          <a:cs typeface="Tahoma"/>
                        </a:rPr>
                        <a:t>***</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5"/>
                        </a:spcBef>
                      </a:pPr>
                      <a:r>
                        <a:rPr sz="1100" dirty="0">
                          <a:solidFill>
                            <a:srgbClr val="202020"/>
                          </a:solidFill>
                          <a:latin typeface="Tahoma"/>
                          <a:cs typeface="Tahoma"/>
                        </a:rPr>
                        <a:t>2</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gridSpan="2">
                  <a:txBody>
                    <a:bodyPr/>
                    <a:lstStyle/>
                    <a:p>
                      <a:pPr marL="434340">
                        <a:lnSpc>
                          <a:spcPct val="100000"/>
                        </a:lnSpc>
                        <a:spcBef>
                          <a:spcPts val="185"/>
                        </a:spcBef>
                      </a:pPr>
                      <a:r>
                        <a:rPr lang="en-US" sz="1100" dirty="0">
                          <a:solidFill>
                            <a:srgbClr val="202020"/>
                          </a:solidFill>
                          <a:latin typeface="Tahoma"/>
                          <a:cs typeface="Tahoma"/>
                        </a:rPr>
                        <a:t>64</a:t>
                      </a:r>
                      <a:r>
                        <a:rPr sz="1100" spc="-105" dirty="0">
                          <a:solidFill>
                            <a:srgbClr val="202020"/>
                          </a:solidFill>
                          <a:latin typeface="Tahoma"/>
                          <a:cs typeface="Tahoma"/>
                        </a:rPr>
                        <a:t> </a:t>
                      </a:r>
                      <a:r>
                        <a:rPr sz="1100" dirty="0">
                          <a:solidFill>
                            <a:srgbClr val="202020"/>
                          </a:solidFill>
                          <a:latin typeface="Tahoma"/>
                          <a:cs typeface="Tahoma"/>
                        </a:rPr>
                        <a:t>(2)***</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hMerge="1">
                  <a:txBody>
                    <a:bodyPr/>
                    <a:lstStyle/>
                    <a:p>
                      <a:endParaRPr/>
                    </a:p>
                  </a:txBody>
                  <a:tcPr marL="0" marR="0" marT="0" marB="0"/>
                </a:tc>
                <a:tc>
                  <a:txBody>
                    <a:bodyPr/>
                    <a:lstStyle/>
                    <a:p>
                      <a:pPr marL="635" algn="ctr">
                        <a:lnSpc>
                          <a:spcPct val="100000"/>
                        </a:lnSpc>
                        <a:spcBef>
                          <a:spcPts val="185"/>
                        </a:spcBef>
                      </a:pPr>
                      <a:r>
                        <a:rPr lang="en-US" sz="1100" spc="-60" dirty="0">
                          <a:solidFill>
                            <a:srgbClr val="202020"/>
                          </a:solidFill>
                          <a:latin typeface="Tahoma"/>
                          <a:cs typeface="Tahoma"/>
                        </a:rPr>
                        <a:t>64</a:t>
                      </a:r>
                      <a:r>
                        <a:rPr sz="1100" spc="-60" dirty="0">
                          <a:solidFill>
                            <a:srgbClr val="202020"/>
                          </a:solidFill>
                          <a:latin typeface="Tahoma"/>
                          <a:cs typeface="Tahoma"/>
                        </a:rPr>
                        <a:t>***</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4"/>
                  </a:ext>
                </a:extLst>
              </a:tr>
              <a:tr h="341642">
                <a:tc>
                  <a:txBody>
                    <a:bodyPr/>
                    <a:lstStyle/>
                    <a:p>
                      <a:pPr marL="33655">
                        <a:lnSpc>
                          <a:spcPct val="100000"/>
                        </a:lnSpc>
                        <a:spcBef>
                          <a:spcPts val="185"/>
                        </a:spcBef>
                      </a:pPr>
                      <a:r>
                        <a:rPr sz="1100" dirty="0">
                          <a:solidFill>
                            <a:srgbClr val="202020"/>
                          </a:solidFill>
                          <a:latin typeface="Tahoma"/>
                          <a:cs typeface="Tahoma"/>
                        </a:rPr>
                        <a:t>M</a:t>
                      </a:r>
                      <a:r>
                        <a:rPr sz="1100" spc="-5" dirty="0">
                          <a:solidFill>
                            <a:srgbClr val="202020"/>
                          </a:solidFill>
                          <a:latin typeface="Tahoma"/>
                          <a:cs typeface="Tahoma"/>
                        </a:rPr>
                        <a:t>u</a:t>
                      </a:r>
                      <a:r>
                        <a:rPr sz="1100" dirty="0">
                          <a:solidFill>
                            <a:srgbClr val="202020"/>
                          </a:solidFill>
                          <a:latin typeface="Tahoma"/>
                          <a:cs typeface="Tahoma"/>
                        </a:rPr>
                        <a:t>atan</a:t>
                      </a:r>
                      <a:r>
                        <a:rPr sz="1100" spc="-110" dirty="0">
                          <a:solidFill>
                            <a:srgbClr val="202020"/>
                          </a:solidFill>
                          <a:latin typeface="Tahoma"/>
                          <a:cs typeface="Tahoma"/>
                        </a:rPr>
                        <a:t> </a:t>
                      </a:r>
                      <a:r>
                        <a:rPr sz="1100" spc="-10" dirty="0">
                          <a:solidFill>
                            <a:srgbClr val="202020"/>
                          </a:solidFill>
                          <a:latin typeface="Tahoma"/>
                          <a:cs typeface="Tahoma"/>
                        </a:rPr>
                        <a:t>L</a:t>
                      </a:r>
                      <a:r>
                        <a:rPr sz="1100" spc="-5" dirty="0">
                          <a:solidFill>
                            <a:srgbClr val="202020"/>
                          </a:solidFill>
                          <a:latin typeface="Tahoma"/>
                          <a:cs typeface="Tahoma"/>
                        </a:rPr>
                        <a:t>o</a:t>
                      </a:r>
                      <a:r>
                        <a:rPr sz="1100" dirty="0">
                          <a:solidFill>
                            <a:srgbClr val="202020"/>
                          </a:solidFill>
                          <a:latin typeface="Tahoma"/>
                          <a:cs typeface="Tahoma"/>
                        </a:rPr>
                        <a:t>ka</a:t>
                      </a:r>
                      <a:r>
                        <a:rPr sz="1100" spc="-5" dirty="0">
                          <a:solidFill>
                            <a:srgbClr val="202020"/>
                          </a:solidFill>
                          <a:latin typeface="Tahoma"/>
                          <a:cs typeface="Tahoma"/>
                        </a:rPr>
                        <a:t>l</a:t>
                      </a:r>
                      <a:r>
                        <a:rPr sz="1100" dirty="0">
                          <a:solidFill>
                            <a:srgbClr val="202020"/>
                          </a:solidFill>
                          <a:latin typeface="Tahoma"/>
                          <a:cs typeface="Tahoma"/>
                        </a:rPr>
                        <a:t>***</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a:txBody>
                    <a:bodyPr/>
                    <a:lstStyle/>
                    <a:p>
                      <a:pPr marL="635" algn="ctr">
                        <a:lnSpc>
                          <a:spcPct val="100000"/>
                        </a:lnSpc>
                        <a:spcBef>
                          <a:spcPts val="185"/>
                        </a:spcBef>
                      </a:pPr>
                      <a:r>
                        <a:rPr sz="1100" dirty="0">
                          <a:solidFill>
                            <a:srgbClr val="202020"/>
                          </a:solidFill>
                          <a:latin typeface="Tahoma"/>
                          <a:cs typeface="Tahoma"/>
                        </a:rPr>
                        <a:t>2</a:t>
                      </a:r>
                      <a:endParaRPr sz="1100">
                        <a:latin typeface="Tahoma"/>
                        <a:cs typeface="Tahoma"/>
                      </a:endParaRPr>
                    </a:p>
                  </a:txBody>
                  <a:tcPr marL="0" marR="0" marT="31327" marB="0">
                    <a:lnT w="12700">
                      <a:solidFill>
                        <a:srgbClr val="000000"/>
                      </a:solidFill>
                      <a:prstDash val="solid"/>
                    </a:lnT>
                    <a:lnB w="12700">
                      <a:solidFill>
                        <a:srgbClr val="000000"/>
                      </a:solidFill>
                      <a:prstDash val="solid"/>
                    </a:lnB>
                    <a:solidFill>
                      <a:srgbClr val="D9D9D9"/>
                    </a:solidFill>
                  </a:tcPr>
                </a:tc>
                <a:tc gridSpan="2">
                  <a:txBody>
                    <a:bodyPr/>
                    <a:lstStyle/>
                    <a:p>
                      <a:pPr marL="434340">
                        <a:lnSpc>
                          <a:spcPct val="100000"/>
                        </a:lnSpc>
                        <a:spcBef>
                          <a:spcPts val="185"/>
                        </a:spcBef>
                      </a:pPr>
                      <a:r>
                        <a:rPr lang="en-US" sz="1100" dirty="0">
                          <a:solidFill>
                            <a:srgbClr val="202020"/>
                          </a:solidFill>
                          <a:latin typeface="Tahoma"/>
                          <a:cs typeface="Tahoma"/>
                        </a:rPr>
                        <a:t>64</a:t>
                      </a:r>
                      <a:r>
                        <a:rPr sz="1100" spc="-105" dirty="0">
                          <a:solidFill>
                            <a:srgbClr val="202020"/>
                          </a:solidFill>
                          <a:latin typeface="Tahoma"/>
                          <a:cs typeface="Tahoma"/>
                        </a:rPr>
                        <a:t> </a:t>
                      </a:r>
                      <a:r>
                        <a:rPr sz="1100" dirty="0">
                          <a:solidFill>
                            <a:srgbClr val="202020"/>
                          </a:solidFill>
                          <a:latin typeface="Tahoma"/>
                          <a:cs typeface="Tahoma"/>
                        </a:rPr>
                        <a:t>(2)***</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chemeClr val="accent6">
                        <a:lumMod val="40000"/>
                        <a:lumOff val="60000"/>
                      </a:schemeClr>
                    </a:solidFill>
                  </a:tcPr>
                </a:tc>
                <a:tc hMerge="1">
                  <a:txBody>
                    <a:bodyPr/>
                    <a:lstStyle/>
                    <a:p>
                      <a:endParaRPr/>
                    </a:p>
                  </a:txBody>
                  <a:tcPr marL="0" marR="0" marT="0" marB="0"/>
                </a:tc>
                <a:tc>
                  <a:txBody>
                    <a:bodyPr/>
                    <a:lstStyle/>
                    <a:p>
                      <a:pPr marL="635" algn="ctr">
                        <a:lnSpc>
                          <a:spcPct val="100000"/>
                        </a:lnSpc>
                        <a:spcBef>
                          <a:spcPts val="185"/>
                        </a:spcBef>
                      </a:pPr>
                      <a:r>
                        <a:rPr lang="en-US" sz="1100" spc="-60" dirty="0">
                          <a:solidFill>
                            <a:srgbClr val="202020"/>
                          </a:solidFill>
                          <a:latin typeface="Tahoma"/>
                          <a:cs typeface="Tahoma"/>
                        </a:rPr>
                        <a:t>64</a:t>
                      </a:r>
                      <a:r>
                        <a:rPr sz="1100" spc="-60" dirty="0">
                          <a:solidFill>
                            <a:srgbClr val="202020"/>
                          </a:solidFill>
                          <a:latin typeface="Tahoma"/>
                          <a:cs typeface="Tahoma"/>
                        </a:rPr>
                        <a:t>***</a:t>
                      </a:r>
                      <a:endParaRPr sz="1100" dirty="0">
                        <a:latin typeface="Tahoma"/>
                        <a:cs typeface="Tahoma"/>
                      </a:endParaRPr>
                    </a:p>
                  </a:txBody>
                  <a:tcPr marL="0" marR="0" marT="31327" marB="0">
                    <a:lnT w="12700">
                      <a:solidFill>
                        <a:srgbClr val="000000"/>
                      </a:solidFill>
                      <a:prstDash val="solid"/>
                    </a:lnT>
                    <a:lnB w="12700">
                      <a:solidFill>
                        <a:srgbClr val="000000"/>
                      </a:solidFill>
                      <a:prstDash val="solid"/>
                    </a:lnB>
                    <a:solidFill>
                      <a:srgbClr val="FBE4CD"/>
                    </a:solidFill>
                  </a:tcPr>
                </a:tc>
                <a:extLst>
                  <a:ext uri="{0D108BD9-81ED-4DB2-BD59-A6C34878D82A}">
                    <a16:rowId xmlns:a16="http://schemas.microsoft.com/office/drawing/2014/main" val="10015"/>
                  </a:ext>
                </a:extLst>
              </a:tr>
              <a:tr h="208780">
                <a:tc>
                  <a:txBody>
                    <a:bodyPr/>
                    <a:lstStyle/>
                    <a:p>
                      <a:pPr marR="20955" algn="r">
                        <a:lnSpc>
                          <a:spcPct val="100000"/>
                        </a:lnSpc>
                        <a:spcBef>
                          <a:spcPts val="185"/>
                        </a:spcBef>
                      </a:pPr>
                      <a:r>
                        <a:rPr sz="1100" spc="-40" dirty="0">
                          <a:solidFill>
                            <a:srgbClr val="202020"/>
                          </a:solidFill>
                          <a:latin typeface="Tahoma"/>
                          <a:cs typeface="Tahoma"/>
                        </a:rPr>
                        <a:t>Total***</a:t>
                      </a:r>
                      <a:endParaRPr sz="1100" dirty="0">
                        <a:latin typeface="Tahoma"/>
                        <a:cs typeface="Tahoma"/>
                      </a:endParaRPr>
                    </a:p>
                  </a:txBody>
                  <a:tcPr marL="0" marR="0" marT="31327" marB="0">
                    <a:lnT w="12700">
                      <a:solidFill>
                        <a:srgbClr val="000000"/>
                      </a:solidFill>
                      <a:prstDash val="solid"/>
                    </a:lnT>
                    <a:solidFill>
                      <a:srgbClr val="13274E"/>
                    </a:solidFill>
                  </a:tcPr>
                </a:tc>
                <a:tc>
                  <a:txBody>
                    <a:bodyPr/>
                    <a:lstStyle/>
                    <a:p>
                      <a:pPr>
                        <a:lnSpc>
                          <a:spcPct val="100000"/>
                        </a:lnSpc>
                      </a:pPr>
                      <a:endParaRPr sz="1100">
                        <a:latin typeface="Times New Roman"/>
                        <a:cs typeface="Times New Roman"/>
                      </a:endParaRPr>
                    </a:p>
                  </a:txBody>
                  <a:tcPr marL="0" marR="0" marT="0" marB="0">
                    <a:lnT w="12700">
                      <a:solidFill>
                        <a:srgbClr val="000000"/>
                      </a:solidFill>
                      <a:prstDash val="solid"/>
                    </a:lnT>
                    <a:solidFill>
                      <a:srgbClr val="13274E"/>
                    </a:solidFill>
                  </a:tcPr>
                </a:tc>
                <a:tc>
                  <a:txBody>
                    <a:bodyPr/>
                    <a:lstStyle/>
                    <a:p>
                      <a:pPr marL="78740" algn="ctr">
                        <a:lnSpc>
                          <a:spcPct val="100000"/>
                        </a:lnSpc>
                        <a:spcBef>
                          <a:spcPts val="185"/>
                        </a:spcBef>
                      </a:pPr>
                      <a:r>
                        <a:rPr lang="en-US" sz="1100" spc="-5" dirty="0">
                          <a:solidFill>
                            <a:srgbClr val="202020"/>
                          </a:solidFill>
                          <a:latin typeface="Tahoma"/>
                          <a:cs typeface="Tahoma"/>
                        </a:rPr>
                        <a:t>928</a:t>
                      </a:r>
                      <a:r>
                        <a:rPr sz="1100" spc="-5" dirty="0">
                          <a:solidFill>
                            <a:srgbClr val="202020"/>
                          </a:solidFill>
                          <a:latin typeface="Tahoma"/>
                          <a:cs typeface="Tahoma"/>
                        </a:rPr>
                        <a:t>(29)</a:t>
                      </a:r>
                      <a:endParaRPr sz="1100" dirty="0">
                        <a:latin typeface="Tahoma"/>
                        <a:cs typeface="Tahoma"/>
                      </a:endParaRPr>
                    </a:p>
                  </a:txBody>
                  <a:tcPr marL="0" marR="0" marT="31327" marB="0">
                    <a:lnT w="12700">
                      <a:solidFill>
                        <a:srgbClr val="000000"/>
                      </a:solidFill>
                      <a:prstDash val="solid"/>
                    </a:lnT>
                    <a:solidFill>
                      <a:schemeClr val="accent6">
                        <a:lumMod val="40000"/>
                        <a:lumOff val="60000"/>
                      </a:schemeClr>
                    </a:solidFill>
                  </a:tcPr>
                </a:tc>
                <a:tc>
                  <a:txBody>
                    <a:bodyPr/>
                    <a:lstStyle/>
                    <a:p>
                      <a:pPr marL="393065">
                        <a:lnSpc>
                          <a:spcPct val="100000"/>
                        </a:lnSpc>
                        <a:spcBef>
                          <a:spcPts val="185"/>
                        </a:spcBef>
                      </a:pPr>
                      <a:r>
                        <a:rPr sz="1100" spc="30" dirty="0">
                          <a:solidFill>
                            <a:srgbClr val="202020"/>
                          </a:solidFill>
                          <a:latin typeface="Tahoma"/>
                          <a:cs typeface="Tahoma"/>
                        </a:rPr>
                        <a:t>2</a:t>
                      </a:r>
                      <a:r>
                        <a:rPr lang="en-US" sz="1100" spc="30" dirty="0">
                          <a:solidFill>
                            <a:srgbClr val="202020"/>
                          </a:solidFill>
                          <a:latin typeface="Tahoma"/>
                          <a:cs typeface="Tahoma"/>
                        </a:rPr>
                        <a:t>24</a:t>
                      </a:r>
                      <a:endParaRPr sz="1100" dirty="0">
                        <a:latin typeface="Tahoma"/>
                        <a:cs typeface="Tahoma"/>
                      </a:endParaRPr>
                    </a:p>
                  </a:txBody>
                  <a:tcPr marL="0" marR="0" marT="31327" marB="0">
                    <a:lnT w="12700">
                      <a:solidFill>
                        <a:srgbClr val="000000"/>
                      </a:solidFill>
                      <a:prstDash val="solid"/>
                    </a:lnT>
                    <a:solidFill>
                      <a:schemeClr val="accent6">
                        <a:lumMod val="40000"/>
                        <a:lumOff val="60000"/>
                      </a:schemeClr>
                    </a:solidFill>
                  </a:tcPr>
                </a:tc>
                <a:tc>
                  <a:txBody>
                    <a:bodyPr/>
                    <a:lstStyle/>
                    <a:p>
                      <a:pPr algn="ctr">
                        <a:lnSpc>
                          <a:spcPct val="100000"/>
                        </a:lnSpc>
                        <a:spcBef>
                          <a:spcPts val="185"/>
                        </a:spcBef>
                      </a:pPr>
                      <a:r>
                        <a:rPr sz="1100" spc="5" dirty="0">
                          <a:solidFill>
                            <a:srgbClr val="202020"/>
                          </a:solidFill>
                          <a:latin typeface="Tahoma"/>
                          <a:cs typeface="Tahoma"/>
                        </a:rPr>
                        <a:t>1</a:t>
                      </a:r>
                      <a:r>
                        <a:rPr lang="en-US" sz="1100" spc="5" dirty="0">
                          <a:solidFill>
                            <a:srgbClr val="202020"/>
                          </a:solidFill>
                          <a:latin typeface="Tahoma"/>
                          <a:cs typeface="Tahoma"/>
                        </a:rPr>
                        <a:t>152</a:t>
                      </a:r>
                      <a:endParaRPr sz="1100" dirty="0">
                        <a:latin typeface="Tahoma"/>
                        <a:cs typeface="Tahoma"/>
                      </a:endParaRPr>
                    </a:p>
                  </a:txBody>
                  <a:tcPr marL="0" marR="0" marT="31327" marB="0">
                    <a:lnT w="12700">
                      <a:solidFill>
                        <a:srgbClr val="000000"/>
                      </a:solidFill>
                      <a:prstDash val="solid"/>
                    </a:lnT>
                    <a:solidFill>
                      <a:srgbClr val="FBE4CD"/>
                    </a:solidFill>
                  </a:tcPr>
                </a:tc>
                <a:extLst>
                  <a:ext uri="{0D108BD9-81ED-4DB2-BD59-A6C34878D82A}">
                    <a16:rowId xmlns:a16="http://schemas.microsoft.com/office/drawing/2014/main" val="10016"/>
                  </a:ext>
                </a:extLst>
              </a:tr>
            </a:tbl>
          </a:graphicData>
        </a:graphic>
      </p:graphicFrame>
      <p:sp>
        <p:nvSpPr>
          <p:cNvPr id="12" name="object 12"/>
          <p:cNvSpPr txBox="1"/>
          <p:nvPr/>
        </p:nvSpPr>
        <p:spPr>
          <a:xfrm>
            <a:off x="9994230" y="1667675"/>
            <a:ext cx="2005113" cy="5038986"/>
          </a:xfrm>
          <a:prstGeom prst="rect">
            <a:avLst/>
          </a:prstGeom>
        </p:spPr>
        <p:txBody>
          <a:bodyPr vert="horz" wrap="square" lIns="0" tIns="16933" rIns="0" bIns="0" rtlCol="0">
            <a:spAutoFit/>
          </a:bodyPr>
          <a:lstStyle/>
          <a:p>
            <a:pPr marL="16933" marR="6773">
              <a:spcBef>
                <a:spcPts val="133"/>
              </a:spcBef>
            </a:pPr>
            <a:r>
              <a:rPr sz="1400" i="1" spc="40" dirty="0">
                <a:solidFill>
                  <a:srgbClr val="282828"/>
                </a:solidFill>
                <a:latin typeface="Arial"/>
                <a:cs typeface="Arial"/>
              </a:rPr>
              <a:t>****Jam </a:t>
            </a:r>
            <a:r>
              <a:rPr sz="1400" i="1" dirty="0">
                <a:solidFill>
                  <a:srgbClr val="282828"/>
                </a:solidFill>
                <a:latin typeface="Arial"/>
                <a:cs typeface="Arial"/>
              </a:rPr>
              <a:t>pelajaran </a:t>
            </a:r>
            <a:r>
              <a:rPr sz="1400" i="1" spc="7" dirty="0">
                <a:solidFill>
                  <a:srgbClr val="282828"/>
                </a:solidFill>
                <a:latin typeface="Arial"/>
                <a:cs typeface="Arial"/>
              </a:rPr>
              <a:t> </a:t>
            </a:r>
            <a:r>
              <a:rPr sz="1400" i="1" spc="-13" dirty="0">
                <a:solidFill>
                  <a:srgbClr val="282828"/>
                </a:solidFill>
                <a:latin typeface="Arial"/>
                <a:cs typeface="Arial"/>
              </a:rPr>
              <a:t>ke</a:t>
            </a:r>
            <a:r>
              <a:rPr sz="1400" i="1" spc="60" dirty="0">
                <a:solidFill>
                  <a:srgbClr val="282828"/>
                </a:solidFill>
                <a:latin typeface="Arial"/>
                <a:cs typeface="Arial"/>
              </a:rPr>
              <a:t>l</a:t>
            </a:r>
            <a:r>
              <a:rPr sz="1400" i="1" spc="-67" dirty="0">
                <a:solidFill>
                  <a:srgbClr val="282828"/>
                </a:solidFill>
                <a:latin typeface="Arial"/>
                <a:cs typeface="Arial"/>
              </a:rPr>
              <a:t>as</a:t>
            </a:r>
            <a:r>
              <a:rPr sz="1400" i="1" spc="-80" dirty="0">
                <a:solidFill>
                  <a:srgbClr val="282828"/>
                </a:solidFill>
                <a:latin typeface="Arial"/>
                <a:cs typeface="Arial"/>
              </a:rPr>
              <a:t> </a:t>
            </a:r>
            <a:r>
              <a:rPr sz="1400" i="1" spc="7" dirty="0">
                <a:solidFill>
                  <a:srgbClr val="282828"/>
                </a:solidFill>
                <a:latin typeface="Arial"/>
                <a:cs typeface="Arial"/>
              </a:rPr>
              <a:t>3</a:t>
            </a:r>
            <a:r>
              <a:rPr sz="1400" i="1" spc="-40" dirty="0">
                <a:solidFill>
                  <a:srgbClr val="282828"/>
                </a:solidFill>
                <a:latin typeface="Arial"/>
                <a:cs typeface="Arial"/>
              </a:rPr>
              <a:t> </a:t>
            </a:r>
            <a:r>
              <a:rPr sz="1400" i="1" spc="-113" dirty="0">
                <a:solidFill>
                  <a:srgbClr val="282828"/>
                </a:solidFill>
                <a:latin typeface="Arial"/>
                <a:cs typeface="Arial"/>
              </a:rPr>
              <a:t>SD</a:t>
            </a:r>
            <a:r>
              <a:rPr sz="1400" i="1" spc="-60" dirty="0">
                <a:solidFill>
                  <a:srgbClr val="282828"/>
                </a:solidFill>
                <a:latin typeface="Arial"/>
                <a:cs typeface="Arial"/>
              </a:rPr>
              <a:t> </a:t>
            </a:r>
            <a:r>
              <a:rPr sz="1400" i="1" spc="-27" dirty="0">
                <a:solidFill>
                  <a:srgbClr val="282828"/>
                </a:solidFill>
                <a:latin typeface="Arial"/>
                <a:cs typeface="Arial"/>
              </a:rPr>
              <a:t>men</a:t>
            </a:r>
            <a:r>
              <a:rPr sz="1400" i="1" spc="-20" dirty="0">
                <a:solidFill>
                  <a:srgbClr val="282828"/>
                </a:solidFill>
                <a:latin typeface="Arial"/>
                <a:cs typeface="Arial"/>
              </a:rPr>
              <a:t>g</a:t>
            </a:r>
            <a:r>
              <a:rPr sz="1400" i="1" spc="33" dirty="0">
                <a:solidFill>
                  <a:srgbClr val="282828"/>
                </a:solidFill>
                <a:latin typeface="Arial"/>
                <a:cs typeface="Arial"/>
              </a:rPr>
              <a:t>a</a:t>
            </a:r>
            <a:r>
              <a:rPr sz="1400" i="1" spc="20" dirty="0">
                <a:solidFill>
                  <a:srgbClr val="282828"/>
                </a:solidFill>
                <a:latin typeface="Arial"/>
                <a:cs typeface="Arial"/>
              </a:rPr>
              <a:t>l</a:t>
            </a:r>
            <a:r>
              <a:rPr sz="1400" i="1" dirty="0">
                <a:solidFill>
                  <a:srgbClr val="282828"/>
                </a:solidFill>
                <a:latin typeface="Arial"/>
                <a:cs typeface="Arial"/>
              </a:rPr>
              <a:t>ami  </a:t>
            </a:r>
            <a:r>
              <a:rPr sz="1400" i="1" spc="-13" dirty="0">
                <a:solidFill>
                  <a:srgbClr val="282828"/>
                </a:solidFill>
                <a:latin typeface="Arial"/>
                <a:cs typeface="Arial"/>
              </a:rPr>
              <a:t>penin</a:t>
            </a:r>
            <a:r>
              <a:rPr sz="1400" i="1" spc="-20" dirty="0">
                <a:solidFill>
                  <a:srgbClr val="282828"/>
                </a:solidFill>
                <a:latin typeface="Arial"/>
                <a:cs typeface="Arial"/>
              </a:rPr>
              <a:t>g</a:t>
            </a:r>
            <a:r>
              <a:rPr sz="1400" i="1" dirty="0">
                <a:solidFill>
                  <a:srgbClr val="282828"/>
                </a:solidFill>
                <a:latin typeface="Arial"/>
                <a:cs typeface="Arial"/>
              </a:rPr>
              <a:t>ka</a:t>
            </a:r>
            <a:r>
              <a:rPr sz="1400" i="1" spc="33" dirty="0">
                <a:solidFill>
                  <a:srgbClr val="282828"/>
                </a:solidFill>
                <a:latin typeface="Arial"/>
                <a:cs typeface="Arial"/>
              </a:rPr>
              <a:t>tan</a:t>
            </a:r>
            <a:r>
              <a:rPr sz="1400" i="1" spc="-40" dirty="0">
                <a:solidFill>
                  <a:srgbClr val="282828"/>
                </a:solidFill>
                <a:latin typeface="Arial"/>
                <a:cs typeface="Arial"/>
              </a:rPr>
              <a:t>, </a:t>
            </a:r>
            <a:r>
              <a:rPr sz="1400" i="1" spc="-27" dirty="0">
                <a:solidFill>
                  <a:srgbClr val="282828"/>
                </a:solidFill>
                <a:latin typeface="Arial"/>
                <a:cs typeface="Arial"/>
              </a:rPr>
              <a:t>men</a:t>
            </a:r>
            <a:r>
              <a:rPr sz="1400" i="1" spc="-20" dirty="0">
                <a:solidFill>
                  <a:srgbClr val="282828"/>
                </a:solidFill>
                <a:latin typeface="Arial"/>
                <a:cs typeface="Arial"/>
              </a:rPr>
              <a:t>g</a:t>
            </a:r>
            <a:r>
              <a:rPr sz="1400" i="1" spc="27" dirty="0">
                <a:solidFill>
                  <a:srgbClr val="282828"/>
                </a:solidFill>
                <a:latin typeface="Arial"/>
                <a:cs typeface="Arial"/>
              </a:rPr>
              <a:t>i</a:t>
            </a:r>
            <a:r>
              <a:rPr sz="1400" i="1" spc="40" dirty="0">
                <a:solidFill>
                  <a:srgbClr val="282828"/>
                </a:solidFill>
                <a:latin typeface="Arial"/>
                <a:cs typeface="Arial"/>
              </a:rPr>
              <a:t>kuti  </a:t>
            </a:r>
            <a:r>
              <a:rPr sz="1400" i="1" spc="13" dirty="0">
                <a:solidFill>
                  <a:srgbClr val="282828"/>
                </a:solidFill>
                <a:latin typeface="Arial"/>
                <a:cs typeface="Arial"/>
              </a:rPr>
              <a:t>stru</a:t>
            </a:r>
            <a:r>
              <a:rPr sz="1400" i="1" spc="47" dirty="0">
                <a:solidFill>
                  <a:srgbClr val="282828"/>
                </a:solidFill>
                <a:latin typeface="Arial"/>
                <a:cs typeface="Arial"/>
              </a:rPr>
              <a:t>ktur</a:t>
            </a:r>
            <a:r>
              <a:rPr sz="1400" i="1" spc="-33" dirty="0">
                <a:solidFill>
                  <a:srgbClr val="282828"/>
                </a:solidFill>
                <a:latin typeface="Arial"/>
                <a:cs typeface="Arial"/>
              </a:rPr>
              <a:t> </a:t>
            </a:r>
            <a:r>
              <a:rPr sz="1400" i="1" spc="-13" dirty="0">
                <a:solidFill>
                  <a:srgbClr val="282828"/>
                </a:solidFill>
                <a:latin typeface="Arial"/>
                <a:cs typeface="Arial"/>
              </a:rPr>
              <a:t>ke</a:t>
            </a:r>
            <a:r>
              <a:rPr sz="1400" i="1" spc="60" dirty="0">
                <a:solidFill>
                  <a:srgbClr val="282828"/>
                </a:solidFill>
                <a:latin typeface="Arial"/>
                <a:cs typeface="Arial"/>
              </a:rPr>
              <a:t>l</a:t>
            </a:r>
            <a:r>
              <a:rPr sz="1400" i="1" spc="-67" dirty="0">
                <a:solidFill>
                  <a:srgbClr val="282828"/>
                </a:solidFill>
                <a:latin typeface="Arial"/>
                <a:cs typeface="Arial"/>
              </a:rPr>
              <a:t>as</a:t>
            </a:r>
            <a:r>
              <a:rPr sz="1400" i="1" spc="-60" dirty="0">
                <a:solidFill>
                  <a:srgbClr val="282828"/>
                </a:solidFill>
                <a:latin typeface="Arial"/>
                <a:cs typeface="Arial"/>
              </a:rPr>
              <a:t> </a:t>
            </a:r>
            <a:r>
              <a:rPr sz="1400" i="1" spc="7" dirty="0">
                <a:solidFill>
                  <a:srgbClr val="282828"/>
                </a:solidFill>
                <a:latin typeface="Arial"/>
                <a:cs typeface="Arial"/>
              </a:rPr>
              <a:t>4</a:t>
            </a:r>
            <a:r>
              <a:rPr sz="1400" i="1" spc="-53" dirty="0">
                <a:solidFill>
                  <a:srgbClr val="282828"/>
                </a:solidFill>
                <a:latin typeface="Arial"/>
                <a:cs typeface="Arial"/>
              </a:rPr>
              <a:t> </a:t>
            </a:r>
            <a:r>
              <a:rPr sz="1400" i="1" dirty="0">
                <a:solidFill>
                  <a:srgbClr val="282828"/>
                </a:solidFill>
                <a:latin typeface="Arial"/>
                <a:cs typeface="Arial"/>
              </a:rPr>
              <a:t>kare</a:t>
            </a:r>
            <a:r>
              <a:rPr sz="1400" i="1" spc="-13" dirty="0">
                <a:solidFill>
                  <a:srgbClr val="282828"/>
                </a:solidFill>
                <a:latin typeface="Arial"/>
                <a:cs typeface="Arial"/>
              </a:rPr>
              <a:t>na  </a:t>
            </a:r>
            <a:r>
              <a:rPr sz="1400" i="1" spc="-20" dirty="0">
                <a:solidFill>
                  <a:srgbClr val="282828"/>
                </a:solidFill>
                <a:latin typeface="Arial"/>
                <a:cs typeface="Arial"/>
              </a:rPr>
              <a:t>I</a:t>
            </a:r>
            <a:r>
              <a:rPr sz="1400" i="1" spc="-100" dirty="0">
                <a:solidFill>
                  <a:srgbClr val="282828"/>
                </a:solidFill>
                <a:latin typeface="Arial"/>
                <a:cs typeface="Arial"/>
              </a:rPr>
              <a:t>P</a:t>
            </a:r>
            <a:r>
              <a:rPr sz="1400" i="1" spc="-40" dirty="0">
                <a:solidFill>
                  <a:srgbClr val="282828"/>
                </a:solidFill>
                <a:latin typeface="Arial"/>
                <a:cs typeface="Arial"/>
              </a:rPr>
              <a:t>A</a:t>
            </a:r>
            <a:r>
              <a:rPr sz="1400" i="1" spc="-180" dirty="0">
                <a:solidFill>
                  <a:srgbClr val="282828"/>
                </a:solidFill>
                <a:latin typeface="Arial"/>
                <a:cs typeface="Arial"/>
              </a:rPr>
              <a:t>S</a:t>
            </a:r>
            <a:r>
              <a:rPr sz="1400" i="1" spc="-60" dirty="0">
                <a:solidFill>
                  <a:srgbClr val="282828"/>
                </a:solidFill>
                <a:latin typeface="Arial"/>
                <a:cs typeface="Arial"/>
              </a:rPr>
              <a:t> </a:t>
            </a:r>
            <a:r>
              <a:rPr sz="1400" i="1" spc="7" dirty="0">
                <a:solidFill>
                  <a:srgbClr val="282828"/>
                </a:solidFill>
                <a:latin typeface="Arial"/>
                <a:cs typeface="Arial"/>
              </a:rPr>
              <a:t>dimula</a:t>
            </a:r>
            <a:r>
              <a:rPr sz="1400" i="1" spc="27" dirty="0">
                <a:solidFill>
                  <a:srgbClr val="282828"/>
                </a:solidFill>
                <a:latin typeface="Arial"/>
                <a:cs typeface="Arial"/>
              </a:rPr>
              <a:t>i</a:t>
            </a:r>
            <a:r>
              <a:rPr sz="1400" i="1" spc="-60" dirty="0">
                <a:solidFill>
                  <a:srgbClr val="282828"/>
                </a:solidFill>
                <a:latin typeface="Arial"/>
                <a:cs typeface="Arial"/>
              </a:rPr>
              <a:t> </a:t>
            </a:r>
            <a:r>
              <a:rPr sz="1400" i="1" spc="7" dirty="0">
                <a:solidFill>
                  <a:srgbClr val="282828"/>
                </a:solidFill>
                <a:latin typeface="Arial"/>
                <a:cs typeface="Arial"/>
              </a:rPr>
              <a:t>di</a:t>
            </a:r>
            <a:r>
              <a:rPr sz="1400" i="1" spc="-60" dirty="0">
                <a:solidFill>
                  <a:srgbClr val="282828"/>
                </a:solidFill>
                <a:latin typeface="Arial"/>
                <a:cs typeface="Arial"/>
              </a:rPr>
              <a:t> </a:t>
            </a:r>
            <a:r>
              <a:rPr sz="1400" i="1" spc="-13" dirty="0">
                <a:solidFill>
                  <a:srgbClr val="282828"/>
                </a:solidFill>
                <a:latin typeface="Arial"/>
                <a:cs typeface="Arial"/>
              </a:rPr>
              <a:t>ke</a:t>
            </a:r>
            <a:r>
              <a:rPr sz="1400" i="1" spc="60" dirty="0">
                <a:solidFill>
                  <a:srgbClr val="282828"/>
                </a:solidFill>
                <a:latin typeface="Arial"/>
                <a:cs typeface="Arial"/>
              </a:rPr>
              <a:t>l</a:t>
            </a:r>
            <a:r>
              <a:rPr sz="1400" i="1" spc="-67" dirty="0">
                <a:solidFill>
                  <a:srgbClr val="282828"/>
                </a:solidFill>
                <a:latin typeface="Arial"/>
                <a:cs typeface="Arial"/>
              </a:rPr>
              <a:t>as</a:t>
            </a:r>
            <a:r>
              <a:rPr sz="1400" i="1" spc="-60" dirty="0">
                <a:solidFill>
                  <a:srgbClr val="282828"/>
                </a:solidFill>
                <a:latin typeface="Arial"/>
                <a:cs typeface="Arial"/>
              </a:rPr>
              <a:t> </a:t>
            </a:r>
            <a:r>
              <a:rPr sz="1400" i="1" spc="7" dirty="0">
                <a:solidFill>
                  <a:srgbClr val="282828"/>
                </a:solidFill>
                <a:latin typeface="Arial"/>
                <a:cs typeface="Arial"/>
              </a:rPr>
              <a:t>3</a:t>
            </a:r>
            <a:endParaRPr sz="1400" dirty="0">
              <a:latin typeface="Arial"/>
              <a:cs typeface="Arial"/>
            </a:endParaRPr>
          </a:p>
          <a:p>
            <a:pPr>
              <a:lnSpc>
                <a:spcPct val="100000"/>
              </a:lnSpc>
            </a:pPr>
            <a:endParaRPr sz="1400" dirty="0">
              <a:latin typeface="Arial"/>
              <a:cs typeface="Arial"/>
            </a:endParaRPr>
          </a:p>
          <a:p>
            <a:pPr marL="16933" marR="250607">
              <a:spcBef>
                <a:spcPts val="1125"/>
              </a:spcBef>
            </a:pPr>
            <a:r>
              <a:rPr sz="1400" i="1" spc="87" dirty="0">
                <a:solidFill>
                  <a:srgbClr val="282828"/>
                </a:solidFill>
                <a:latin typeface="Arial"/>
                <a:cs typeface="Arial"/>
              </a:rPr>
              <a:t>***</a:t>
            </a:r>
            <a:r>
              <a:rPr sz="1400" i="1" spc="-7" dirty="0">
                <a:solidFill>
                  <a:srgbClr val="282828"/>
                </a:solidFill>
                <a:latin typeface="Arial"/>
                <a:cs typeface="Arial"/>
              </a:rPr>
              <a:t>o</a:t>
            </a:r>
            <a:r>
              <a:rPr sz="1400" i="1" spc="-33" dirty="0">
                <a:solidFill>
                  <a:srgbClr val="282828"/>
                </a:solidFill>
                <a:latin typeface="Arial"/>
                <a:cs typeface="Arial"/>
              </a:rPr>
              <a:t>psi</a:t>
            </a:r>
            <a:r>
              <a:rPr sz="1400" i="1" spc="-7" dirty="0">
                <a:solidFill>
                  <a:srgbClr val="282828"/>
                </a:solidFill>
                <a:latin typeface="Arial"/>
                <a:cs typeface="Arial"/>
              </a:rPr>
              <a:t>o</a:t>
            </a:r>
            <a:r>
              <a:rPr sz="1400" i="1" spc="-13" dirty="0">
                <a:solidFill>
                  <a:srgbClr val="282828"/>
                </a:solidFill>
                <a:latin typeface="Arial"/>
                <a:cs typeface="Arial"/>
              </a:rPr>
              <a:t>n</a:t>
            </a:r>
            <a:r>
              <a:rPr sz="1400" i="1" spc="33" dirty="0">
                <a:solidFill>
                  <a:srgbClr val="282828"/>
                </a:solidFill>
                <a:latin typeface="Arial"/>
                <a:cs typeface="Arial"/>
              </a:rPr>
              <a:t>a</a:t>
            </a:r>
            <a:r>
              <a:rPr sz="1400" i="1" spc="20" dirty="0">
                <a:solidFill>
                  <a:srgbClr val="282828"/>
                </a:solidFill>
                <a:latin typeface="Arial"/>
                <a:cs typeface="Arial"/>
              </a:rPr>
              <a:t>l</a:t>
            </a:r>
            <a:r>
              <a:rPr sz="1400" i="1" spc="-40" dirty="0">
                <a:solidFill>
                  <a:srgbClr val="282828"/>
                </a:solidFill>
                <a:latin typeface="Arial"/>
                <a:cs typeface="Arial"/>
              </a:rPr>
              <a:t>. </a:t>
            </a:r>
            <a:r>
              <a:rPr sz="1400" i="1" spc="-100" dirty="0">
                <a:solidFill>
                  <a:srgbClr val="282828"/>
                </a:solidFill>
                <a:latin typeface="Arial"/>
                <a:cs typeface="Arial"/>
              </a:rPr>
              <a:t>Sa</a:t>
            </a:r>
            <a:r>
              <a:rPr sz="1400" i="1" spc="40" dirty="0">
                <a:solidFill>
                  <a:srgbClr val="282828"/>
                </a:solidFill>
                <a:latin typeface="Arial"/>
                <a:cs typeface="Arial"/>
              </a:rPr>
              <a:t>t</a:t>
            </a:r>
            <a:r>
              <a:rPr sz="1400" i="1" spc="67" dirty="0">
                <a:solidFill>
                  <a:srgbClr val="282828"/>
                </a:solidFill>
                <a:latin typeface="Arial"/>
                <a:cs typeface="Arial"/>
              </a:rPr>
              <a:t>u</a:t>
            </a:r>
            <a:r>
              <a:rPr sz="1400" i="1" spc="-13" dirty="0">
                <a:solidFill>
                  <a:srgbClr val="282828"/>
                </a:solidFill>
                <a:latin typeface="Arial"/>
                <a:cs typeface="Arial"/>
              </a:rPr>
              <a:t>an  </a:t>
            </a:r>
            <a:r>
              <a:rPr sz="1400" i="1" spc="-100" dirty="0">
                <a:solidFill>
                  <a:srgbClr val="282828"/>
                </a:solidFill>
                <a:latin typeface="Arial"/>
                <a:cs typeface="Arial"/>
              </a:rPr>
              <a:t>P</a:t>
            </a:r>
            <a:r>
              <a:rPr sz="1400" i="1" spc="-7" dirty="0">
                <a:solidFill>
                  <a:srgbClr val="282828"/>
                </a:solidFill>
                <a:latin typeface="Arial"/>
                <a:cs typeface="Arial"/>
              </a:rPr>
              <a:t>endidi</a:t>
            </a:r>
            <a:r>
              <a:rPr sz="1400" i="1" dirty="0">
                <a:solidFill>
                  <a:srgbClr val="282828"/>
                </a:solidFill>
                <a:latin typeface="Arial"/>
                <a:cs typeface="Arial"/>
              </a:rPr>
              <a:t>ka</a:t>
            </a:r>
            <a:r>
              <a:rPr sz="1400" i="1" spc="-7" dirty="0">
                <a:solidFill>
                  <a:srgbClr val="282828"/>
                </a:solidFill>
                <a:latin typeface="Arial"/>
                <a:cs typeface="Arial"/>
              </a:rPr>
              <a:t>n</a:t>
            </a:r>
            <a:r>
              <a:rPr sz="1400" i="1" spc="-87" dirty="0">
                <a:solidFill>
                  <a:srgbClr val="282828"/>
                </a:solidFill>
                <a:latin typeface="Arial"/>
                <a:cs typeface="Arial"/>
              </a:rPr>
              <a:t> </a:t>
            </a:r>
            <a:r>
              <a:rPr sz="1400" i="1" spc="-13" dirty="0">
                <a:solidFill>
                  <a:srgbClr val="282828"/>
                </a:solidFill>
                <a:latin typeface="Arial"/>
                <a:cs typeface="Arial"/>
              </a:rPr>
              <a:t>dap</a:t>
            </a:r>
            <a:r>
              <a:rPr sz="1400" i="1" spc="47" dirty="0">
                <a:solidFill>
                  <a:srgbClr val="282828"/>
                </a:solidFill>
                <a:latin typeface="Arial"/>
                <a:cs typeface="Arial"/>
              </a:rPr>
              <a:t>at  </a:t>
            </a:r>
            <a:r>
              <a:rPr sz="1400" i="1" spc="-7" dirty="0">
                <a:solidFill>
                  <a:srgbClr val="282828"/>
                </a:solidFill>
                <a:latin typeface="Arial"/>
                <a:cs typeface="Arial"/>
              </a:rPr>
              <a:t>mengintegrasikan </a:t>
            </a:r>
            <a:r>
              <a:rPr sz="1400" i="1" dirty="0">
                <a:solidFill>
                  <a:srgbClr val="282828"/>
                </a:solidFill>
                <a:latin typeface="Arial"/>
                <a:cs typeface="Arial"/>
              </a:rPr>
              <a:t> </a:t>
            </a:r>
            <a:r>
              <a:rPr sz="1400" i="1" spc="-13" dirty="0">
                <a:solidFill>
                  <a:srgbClr val="282828"/>
                </a:solidFill>
                <a:latin typeface="Arial"/>
                <a:cs typeface="Arial"/>
              </a:rPr>
              <a:t>mu</a:t>
            </a:r>
            <a:r>
              <a:rPr sz="1400" i="1" spc="33" dirty="0">
                <a:solidFill>
                  <a:srgbClr val="282828"/>
                </a:solidFill>
                <a:latin typeface="Arial"/>
                <a:cs typeface="Arial"/>
              </a:rPr>
              <a:t>ata</a:t>
            </a:r>
            <a:r>
              <a:rPr sz="1400" i="1" spc="-7" dirty="0">
                <a:solidFill>
                  <a:srgbClr val="282828"/>
                </a:solidFill>
                <a:latin typeface="Arial"/>
                <a:cs typeface="Arial"/>
              </a:rPr>
              <a:t>n</a:t>
            </a:r>
            <a:r>
              <a:rPr sz="1400" i="1" spc="-40" dirty="0">
                <a:solidFill>
                  <a:srgbClr val="282828"/>
                </a:solidFill>
                <a:latin typeface="Arial"/>
                <a:cs typeface="Arial"/>
              </a:rPr>
              <a:t> </a:t>
            </a:r>
            <a:r>
              <a:rPr sz="1400" i="1" spc="60" dirty="0">
                <a:solidFill>
                  <a:srgbClr val="282828"/>
                </a:solidFill>
                <a:latin typeface="Arial"/>
                <a:cs typeface="Arial"/>
              </a:rPr>
              <a:t>l</a:t>
            </a:r>
            <a:r>
              <a:rPr sz="1400" i="1" spc="-7" dirty="0">
                <a:solidFill>
                  <a:srgbClr val="282828"/>
                </a:solidFill>
                <a:latin typeface="Arial"/>
                <a:cs typeface="Arial"/>
              </a:rPr>
              <a:t>o</a:t>
            </a:r>
            <a:r>
              <a:rPr sz="1400" i="1" dirty="0">
                <a:solidFill>
                  <a:srgbClr val="282828"/>
                </a:solidFill>
                <a:latin typeface="Arial"/>
                <a:cs typeface="Arial"/>
              </a:rPr>
              <a:t>ka</a:t>
            </a:r>
            <a:r>
              <a:rPr sz="1400" i="1" spc="60" dirty="0">
                <a:solidFill>
                  <a:srgbClr val="282828"/>
                </a:solidFill>
                <a:latin typeface="Arial"/>
                <a:cs typeface="Arial"/>
              </a:rPr>
              <a:t>l</a:t>
            </a:r>
            <a:r>
              <a:rPr sz="1400" i="1" spc="-80" dirty="0">
                <a:solidFill>
                  <a:srgbClr val="282828"/>
                </a:solidFill>
                <a:latin typeface="Arial"/>
                <a:cs typeface="Arial"/>
              </a:rPr>
              <a:t> </a:t>
            </a:r>
            <a:r>
              <a:rPr sz="1400" i="1" spc="7" dirty="0">
                <a:solidFill>
                  <a:srgbClr val="282828"/>
                </a:solidFill>
                <a:latin typeface="Arial"/>
                <a:cs typeface="Arial"/>
              </a:rPr>
              <a:t>dal</a:t>
            </a:r>
            <a:r>
              <a:rPr sz="1400" i="1" spc="-13" dirty="0">
                <a:solidFill>
                  <a:srgbClr val="282828"/>
                </a:solidFill>
                <a:latin typeface="Arial"/>
                <a:cs typeface="Arial"/>
              </a:rPr>
              <a:t>am  </a:t>
            </a:r>
            <a:r>
              <a:rPr sz="1400" i="1" spc="-7" dirty="0">
                <a:solidFill>
                  <a:srgbClr val="282828"/>
                </a:solidFill>
                <a:latin typeface="Arial"/>
                <a:cs typeface="Arial"/>
              </a:rPr>
              <a:t>mapel </a:t>
            </a:r>
            <a:r>
              <a:rPr sz="1400" i="1" spc="20" dirty="0">
                <a:solidFill>
                  <a:srgbClr val="282828"/>
                </a:solidFill>
                <a:latin typeface="Arial"/>
                <a:cs typeface="Arial"/>
              </a:rPr>
              <a:t>lain atau </a:t>
            </a:r>
            <a:r>
              <a:rPr sz="1400" i="1" spc="27" dirty="0">
                <a:solidFill>
                  <a:srgbClr val="282828"/>
                </a:solidFill>
                <a:latin typeface="Arial"/>
                <a:cs typeface="Arial"/>
              </a:rPr>
              <a:t> </a:t>
            </a:r>
            <a:r>
              <a:rPr sz="1400" i="1" spc="7" dirty="0">
                <a:solidFill>
                  <a:srgbClr val="282828"/>
                </a:solidFill>
                <a:latin typeface="Arial"/>
                <a:cs typeface="Arial"/>
              </a:rPr>
              <a:t>diaj</a:t>
            </a:r>
            <a:r>
              <a:rPr sz="1400" i="1" spc="13" dirty="0">
                <a:solidFill>
                  <a:srgbClr val="282828"/>
                </a:solidFill>
                <a:latin typeface="Arial"/>
                <a:cs typeface="Arial"/>
              </a:rPr>
              <a:t>ar</a:t>
            </a:r>
            <a:r>
              <a:rPr sz="1400" i="1" dirty="0">
                <a:solidFill>
                  <a:srgbClr val="282828"/>
                </a:solidFill>
                <a:latin typeface="Arial"/>
                <a:cs typeface="Arial"/>
              </a:rPr>
              <a:t>ka</a:t>
            </a:r>
            <a:r>
              <a:rPr sz="1400" i="1" spc="-7" dirty="0">
                <a:solidFill>
                  <a:srgbClr val="282828"/>
                </a:solidFill>
                <a:latin typeface="Arial"/>
                <a:cs typeface="Arial"/>
              </a:rPr>
              <a:t>n</a:t>
            </a:r>
            <a:r>
              <a:rPr sz="1400" i="1" spc="-87" dirty="0">
                <a:solidFill>
                  <a:srgbClr val="282828"/>
                </a:solidFill>
                <a:latin typeface="Arial"/>
                <a:cs typeface="Arial"/>
              </a:rPr>
              <a:t> </a:t>
            </a:r>
            <a:r>
              <a:rPr sz="1400" i="1" dirty="0">
                <a:solidFill>
                  <a:srgbClr val="282828"/>
                </a:solidFill>
                <a:latin typeface="Arial"/>
                <a:cs typeface="Arial"/>
              </a:rPr>
              <a:t>mel</a:t>
            </a:r>
            <a:r>
              <a:rPr sz="1400" i="1" spc="33" dirty="0">
                <a:solidFill>
                  <a:srgbClr val="282828"/>
                </a:solidFill>
                <a:latin typeface="Arial"/>
                <a:cs typeface="Arial"/>
              </a:rPr>
              <a:t>a</a:t>
            </a:r>
            <a:r>
              <a:rPr sz="1400" i="1" spc="20" dirty="0">
                <a:solidFill>
                  <a:srgbClr val="282828"/>
                </a:solidFill>
                <a:latin typeface="Arial"/>
                <a:cs typeface="Arial"/>
              </a:rPr>
              <a:t>l</a:t>
            </a:r>
            <a:r>
              <a:rPr sz="1400" i="1" spc="-20" dirty="0">
                <a:solidFill>
                  <a:srgbClr val="282828"/>
                </a:solidFill>
                <a:latin typeface="Arial"/>
                <a:cs typeface="Arial"/>
              </a:rPr>
              <a:t>u</a:t>
            </a:r>
            <a:r>
              <a:rPr sz="1400" i="1" spc="33" dirty="0">
                <a:solidFill>
                  <a:srgbClr val="282828"/>
                </a:solidFill>
                <a:latin typeface="Arial"/>
                <a:cs typeface="Arial"/>
              </a:rPr>
              <a:t>i  </a:t>
            </a:r>
            <a:r>
              <a:rPr sz="1400" i="1" spc="7" dirty="0">
                <a:solidFill>
                  <a:srgbClr val="282828"/>
                </a:solidFill>
                <a:latin typeface="Arial"/>
                <a:cs typeface="Arial"/>
              </a:rPr>
              <a:t>kegiatan</a:t>
            </a:r>
            <a:r>
              <a:rPr sz="1400" i="1" spc="-80" dirty="0">
                <a:solidFill>
                  <a:srgbClr val="282828"/>
                </a:solidFill>
                <a:latin typeface="Arial"/>
                <a:cs typeface="Arial"/>
              </a:rPr>
              <a:t> </a:t>
            </a:r>
            <a:r>
              <a:rPr sz="1400" i="1" dirty="0" err="1">
                <a:solidFill>
                  <a:srgbClr val="282828"/>
                </a:solidFill>
                <a:latin typeface="Arial"/>
                <a:cs typeface="Arial"/>
              </a:rPr>
              <a:t>projek</a:t>
            </a:r>
            <a:r>
              <a:rPr sz="1400" i="1" dirty="0">
                <a:solidFill>
                  <a:srgbClr val="282828"/>
                </a:solidFill>
                <a:latin typeface="Arial"/>
                <a:cs typeface="Arial"/>
              </a:rPr>
              <a:t>.</a:t>
            </a:r>
            <a:endParaRPr lang="en-US" sz="1400" i="1" dirty="0">
              <a:solidFill>
                <a:srgbClr val="282828"/>
              </a:solidFill>
              <a:latin typeface="Arial"/>
              <a:cs typeface="Arial"/>
            </a:endParaRPr>
          </a:p>
          <a:p>
            <a:pPr marL="16933" marR="250607">
              <a:spcBef>
                <a:spcPts val="1125"/>
              </a:spcBef>
            </a:pPr>
            <a:r>
              <a:rPr lang="en-ID" sz="1400" dirty="0"/>
              <a:t>Total JP </a:t>
            </a:r>
            <a:r>
              <a:rPr lang="en-ID" sz="1400" dirty="0" err="1"/>
              <a:t>tidak</a:t>
            </a:r>
            <a:r>
              <a:rPr lang="en-ID" sz="1400" dirty="0"/>
              <a:t> </a:t>
            </a:r>
            <a:r>
              <a:rPr lang="en-ID" sz="1400" dirty="0" err="1"/>
              <a:t>termasuk</a:t>
            </a:r>
            <a:r>
              <a:rPr lang="en-ID" sz="1400" dirty="0"/>
              <a:t> </a:t>
            </a:r>
            <a:r>
              <a:rPr lang="en-ID" sz="1400" dirty="0" err="1"/>
              <a:t>mata</a:t>
            </a:r>
            <a:r>
              <a:rPr lang="en-ID" sz="1400" dirty="0"/>
              <a:t> </a:t>
            </a:r>
            <a:r>
              <a:rPr lang="en-ID" sz="1400" dirty="0" err="1"/>
              <a:t>pelajaran</a:t>
            </a:r>
            <a:r>
              <a:rPr lang="en-ID" sz="1400" dirty="0"/>
              <a:t> Bahasa </a:t>
            </a:r>
            <a:r>
              <a:rPr lang="en-ID" sz="1400" dirty="0" err="1"/>
              <a:t>Inggris</a:t>
            </a:r>
            <a:r>
              <a:rPr lang="en-ID" sz="1400" dirty="0"/>
              <a:t>, </a:t>
            </a:r>
            <a:r>
              <a:rPr lang="en-ID" sz="1400" dirty="0" err="1"/>
              <a:t>Muatan</a:t>
            </a:r>
            <a:r>
              <a:rPr lang="en-ID" sz="1400" dirty="0"/>
              <a:t> </a:t>
            </a:r>
            <a:r>
              <a:rPr lang="en-ID" sz="1400" dirty="0" err="1"/>
              <a:t>Lokal</a:t>
            </a:r>
            <a:r>
              <a:rPr lang="en-ID" sz="1400" dirty="0"/>
              <a:t> dan/</a:t>
            </a:r>
            <a:r>
              <a:rPr lang="en-ID" sz="1400" dirty="0" err="1"/>
              <a:t>atau</a:t>
            </a:r>
            <a:r>
              <a:rPr lang="en-ID" sz="1400" dirty="0"/>
              <a:t> </a:t>
            </a:r>
            <a:r>
              <a:rPr lang="en-ID" sz="1400" dirty="0" err="1"/>
              <a:t>mata</a:t>
            </a:r>
            <a:r>
              <a:rPr lang="en-ID" sz="1400" dirty="0"/>
              <a:t> </a:t>
            </a:r>
            <a:r>
              <a:rPr lang="en-ID" sz="1400" dirty="0" err="1"/>
              <a:t>pelajaran</a:t>
            </a:r>
            <a:r>
              <a:rPr lang="en-ID" sz="1400" dirty="0"/>
              <a:t> </a:t>
            </a:r>
            <a:r>
              <a:rPr lang="en-ID" sz="1400" dirty="0" err="1"/>
              <a:t>tambahan</a:t>
            </a:r>
            <a:r>
              <a:rPr lang="en-ID" sz="1400" dirty="0"/>
              <a:t> yang </a:t>
            </a:r>
            <a:r>
              <a:rPr lang="en-ID" sz="1400" dirty="0" err="1"/>
              <a:t>diselenggarakan</a:t>
            </a:r>
            <a:r>
              <a:rPr lang="en-ID" sz="1400" dirty="0"/>
              <a:t> oleh </a:t>
            </a:r>
            <a:r>
              <a:rPr lang="en-ID" sz="1400" dirty="0" err="1"/>
              <a:t>satuan</a:t>
            </a:r>
            <a:r>
              <a:rPr lang="en-ID" sz="1400" dirty="0"/>
              <a:t> </a:t>
            </a:r>
            <a:r>
              <a:rPr lang="en-ID" sz="1400" dirty="0" err="1"/>
              <a:t>pendidikan</a:t>
            </a:r>
            <a:endParaRPr sz="1400" dirty="0">
              <a:latin typeface="Arial"/>
              <a:cs typeface="Arial"/>
            </a:endParaRPr>
          </a:p>
        </p:txBody>
      </p:sp>
      <p:sp>
        <p:nvSpPr>
          <p:cNvPr id="13" name="object 13"/>
          <p:cNvSpPr txBox="1">
            <a:spLocks noGrp="1"/>
          </p:cNvSpPr>
          <p:nvPr>
            <p:ph type="title"/>
          </p:nvPr>
        </p:nvSpPr>
        <p:spPr>
          <a:xfrm>
            <a:off x="3252894" y="502413"/>
            <a:ext cx="4739639" cy="263320"/>
          </a:xfrm>
          <a:prstGeom prst="rect">
            <a:avLst/>
          </a:prstGeom>
        </p:spPr>
        <p:txBody>
          <a:bodyPr vert="horz" wrap="square" lIns="0" tIns="16933" rIns="0" bIns="0" rtlCol="0">
            <a:spAutoFit/>
          </a:bodyPr>
          <a:lstStyle/>
          <a:p>
            <a:pPr marL="16933">
              <a:lnSpc>
                <a:spcPct val="100000"/>
              </a:lnSpc>
              <a:spcBef>
                <a:spcPts val="133"/>
              </a:spcBef>
            </a:pPr>
            <a:r>
              <a:rPr sz="1600" spc="-7" dirty="0"/>
              <a:t>Alokasi</a:t>
            </a:r>
            <a:r>
              <a:rPr sz="1600" spc="-80" dirty="0"/>
              <a:t> </a:t>
            </a:r>
            <a:r>
              <a:rPr sz="1600" spc="33" dirty="0"/>
              <a:t>Waktu</a:t>
            </a:r>
            <a:r>
              <a:rPr sz="1600" spc="-47" dirty="0"/>
              <a:t> </a:t>
            </a:r>
            <a:r>
              <a:rPr sz="1600" spc="67" dirty="0"/>
              <a:t>Mata</a:t>
            </a:r>
            <a:r>
              <a:rPr sz="1600" spc="-80" dirty="0"/>
              <a:t> </a:t>
            </a:r>
            <a:r>
              <a:rPr sz="1600" spc="-7" dirty="0"/>
              <a:t>Pelajaran</a:t>
            </a:r>
            <a:r>
              <a:rPr sz="1600" spc="13" dirty="0"/>
              <a:t> </a:t>
            </a:r>
            <a:r>
              <a:rPr sz="1600" spc="60" dirty="0"/>
              <a:t>SD/MI</a:t>
            </a:r>
            <a:r>
              <a:rPr sz="1600" spc="-73" dirty="0"/>
              <a:t> </a:t>
            </a:r>
            <a:r>
              <a:rPr sz="1600" spc="-20" dirty="0" err="1"/>
              <a:t>Kelas</a:t>
            </a:r>
            <a:r>
              <a:rPr sz="1600" spc="-40" dirty="0"/>
              <a:t> </a:t>
            </a:r>
            <a:r>
              <a:rPr lang="en-US" sz="1600" spc="60" dirty="0"/>
              <a:t>VI</a:t>
            </a:r>
            <a:endParaRPr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E7F258-A2BD-42BB-A599-31CCF47DFDF0}"/>
              </a:ext>
            </a:extLst>
          </p:cNvPr>
          <p:cNvPicPr>
            <a:picLocks noChangeAspect="1"/>
          </p:cNvPicPr>
          <p:nvPr/>
        </p:nvPicPr>
        <p:blipFill>
          <a:blip r:embed="rId2" cstate="print"/>
          <a:stretch>
            <a:fillRect/>
          </a:stretch>
        </p:blipFill>
        <p:spPr>
          <a:xfrm>
            <a:off x="0" y="-6482"/>
            <a:ext cx="12192000" cy="6870966"/>
          </a:xfrm>
          <a:prstGeom prst="rect">
            <a:avLst/>
          </a:prstGeom>
        </p:spPr>
      </p:pic>
    </p:spTree>
    <p:extLst>
      <p:ext uri="{BB962C8B-B14F-4D97-AF65-F5344CB8AC3E}">
        <p14:creationId xmlns:p14="http://schemas.microsoft.com/office/powerpoint/2010/main" val="670740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B2EA01-F0E4-40C0-BCD6-0510BCF080E3}"/>
              </a:ext>
            </a:extLst>
          </p:cNvPr>
          <p:cNvSpPr>
            <a:spLocks noGrp="1"/>
          </p:cNvSpPr>
          <p:nvPr>
            <p:ph type="sldNum" sz="quarter" idx="12"/>
          </p:nvPr>
        </p:nvSpPr>
        <p:spPr/>
        <p:txBody>
          <a:bodyPr/>
          <a:lstStyle/>
          <a:p>
            <a:endParaRPr lang="en-ID" dirty="0"/>
          </a:p>
        </p:txBody>
      </p:sp>
      <p:pic>
        <p:nvPicPr>
          <p:cNvPr id="6" name="Picture 5">
            <a:extLst>
              <a:ext uri="{FF2B5EF4-FFF2-40B4-BE49-F238E27FC236}">
                <a16:creationId xmlns:a16="http://schemas.microsoft.com/office/drawing/2014/main" id="{2CC80F9D-16AF-4DB6-B117-2CD62EC87804}"/>
              </a:ext>
            </a:extLst>
          </p:cNvPr>
          <p:cNvPicPr>
            <a:picLocks noChangeAspect="1"/>
          </p:cNvPicPr>
          <p:nvPr/>
        </p:nvPicPr>
        <p:blipFill>
          <a:blip r:embed="rId2" cstate="print"/>
          <a:stretch>
            <a:fillRect/>
          </a:stretch>
        </p:blipFill>
        <p:spPr>
          <a:xfrm>
            <a:off x="47299" y="0"/>
            <a:ext cx="12097401" cy="6858000"/>
          </a:xfrm>
          <a:prstGeom prst="rect">
            <a:avLst/>
          </a:prstGeom>
        </p:spPr>
      </p:pic>
    </p:spTree>
    <p:extLst>
      <p:ext uri="{BB962C8B-B14F-4D97-AF65-F5344CB8AC3E}">
        <p14:creationId xmlns:p14="http://schemas.microsoft.com/office/powerpoint/2010/main" val="83406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6C270D-E862-44E0-9EB0-7F06E8583C92}"/>
              </a:ext>
            </a:extLst>
          </p:cNvPr>
          <p:cNvSpPr>
            <a:spLocks noGrp="1"/>
          </p:cNvSpPr>
          <p:nvPr>
            <p:ph type="sldNum" sz="quarter" idx="12"/>
          </p:nvPr>
        </p:nvSpPr>
        <p:spPr/>
        <p:txBody>
          <a:bodyPr/>
          <a:lstStyle/>
          <a:p>
            <a:fld id="{4E33787A-BC91-204D-98C9-29F43BAF5D14}" type="slidenum">
              <a:rPr lang="id-ID" smtClean="0"/>
              <a:pPr/>
              <a:t>31</a:t>
            </a:fld>
            <a:endParaRPr lang="id-ID"/>
          </a:p>
        </p:txBody>
      </p:sp>
      <p:pic>
        <p:nvPicPr>
          <p:cNvPr id="4" name="Picture 3">
            <a:extLst>
              <a:ext uri="{FF2B5EF4-FFF2-40B4-BE49-F238E27FC236}">
                <a16:creationId xmlns:a16="http://schemas.microsoft.com/office/drawing/2014/main" id="{A0D5F2E0-937E-48DE-B84E-D9FA67D226CF}"/>
              </a:ext>
            </a:extLst>
          </p:cNvPr>
          <p:cNvPicPr>
            <a:picLocks noChangeAspect="1"/>
          </p:cNvPicPr>
          <p:nvPr/>
        </p:nvPicPr>
        <p:blipFill>
          <a:blip r:embed="rId2" cstate="print"/>
          <a:stretch>
            <a:fillRect/>
          </a:stretch>
        </p:blipFill>
        <p:spPr>
          <a:xfrm>
            <a:off x="0" y="51740"/>
            <a:ext cx="12192000" cy="6754519"/>
          </a:xfrm>
          <a:prstGeom prst="rect">
            <a:avLst/>
          </a:prstGeom>
        </p:spPr>
      </p:pic>
    </p:spTree>
    <p:extLst>
      <p:ext uri="{BB962C8B-B14F-4D97-AF65-F5344CB8AC3E}">
        <p14:creationId xmlns:p14="http://schemas.microsoft.com/office/powerpoint/2010/main" val="3747745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08F316-2D79-4034-A767-7638591E2907}"/>
              </a:ext>
            </a:extLst>
          </p:cNvPr>
          <p:cNvSpPr>
            <a:spLocks noGrp="1"/>
          </p:cNvSpPr>
          <p:nvPr>
            <p:ph type="sldNum" sz="quarter" idx="12"/>
          </p:nvPr>
        </p:nvSpPr>
        <p:spPr/>
        <p:txBody>
          <a:bodyPr/>
          <a:lstStyle/>
          <a:p>
            <a:fld id="{4E33787A-BC91-204D-98C9-29F43BAF5D14}" type="slidenum">
              <a:rPr lang="id-ID" smtClean="0"/>
              <a:pPr/>
              <a:t>32</a:t>
            </a:fld>
            <a:endParaRPr lang="id-ID"/>
          </a:p>
        </p:txBody>
      </p:sp>
      <p:pic>
        <p:nvPicPr>
          <p:cNvPr id="4" name="Picture 3">
            <a:extLst>
              <a:ext uri="{FF2B5EF4-FFF2-40B4-BE49-F238E27FC236}">
                <a16:creationId xmlns:a16="http://schemas.microsoft.com/office/drawing/2014/main" id="{6FDFE789-8061-4439-B0E0-7F5B0AAFEB7D}"/>
              </a:ext>
            </a:extLst>
          </p:cNvPr>
          <p:cNvPicPr>
            <a:picLocks noChangeAspect="1"/>
          </p:cNvPicPr>
          <p:nvPr/>
        </p:nvPicPr>
        <p:blipFill>
          <a:blip r:embed="rId2" cstate="print"/>
          <a:stretch>
            <a:fillRect/>
          </a:stretch>
        </p:blipFill>
        <p:spPr>
          <a:xfrm>
            <a:off x="0" y="2644"/>
            <a:ext cx="12192000" cy="6852712"/>
          </a:xfrm>
          <a:prstGeom prst="rect">
            <a:avLst/>
          </a:prstGeom>
        </p:spPr>
      </p:pic>
    </p:spTree>
    <p:extLst>
      <p:ext uri="{BB962C8B-B14F-4D97-AF65-F5344CB8AC3E}">
        <p14:creationId xmlns:p14="http://schemas.microsoft.com/office/powerpoint/2010/main" val="4067158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30A5E98-8A69-48EB-81AE-FF4996D2A9B6}"/>
              </a:ext>
            </a:extLst>
          </p:cNvPr>
          <p:cNvSpPr>
            <a:spLocks noGrp="1"/>
          </p:cNvSpPr>
          <p:nvPr>
            <p:ph type="body" sz="quarter" idx="10"/>
          </p:nvPr>
        </p:nvSpPr>
        <p:spPr/>
        <p:txBody>
          <a:bodyPr/>
          <a:lstStyle/>
          <a:p>
            <a:r>
              <a:rPr lang="en-US" dirty="0"/>
              <a:t>CATATAN</a:t>
            </a:r>
            <a:endParaRPr lang="en-ID" dirty="0"/>
          </a:p>
        </p:txBody>
      </p:sp>
      <p:sp>
        <p:nvSpPr>
          <p:cNvPr id="4" name="Slide Number Placeholder 3">
            <a:extLst>
              <a:ext uri="{FF2B5EF4-FFF2-40B4-BE49-F238E27FC236}">
                <a16:creationId xmlns:a16="http://schemas.microsoft.com/office/drawing/2014/main" id="{DEE39763-416B-40E3-8C2A-B63CD9A14322}"/>
              </a:ext>
            </a:extLst>
          </p:cNvPr>
          <p:cNvSpPr>
            <a:spLocks noGrp="1"/>
          </p:cNvSpPr>
          <p:nvPr>
            <p:ph type="sldNum" sz="quarter" idx="4294967295"/>
          </p:nvPr>
        </p:nvSpPr>
        <p:spPr>
          <a:xfrm>
            <a:off x="0" y="0"/>
            <a:ext cx="0" cy="0"/>
          </a:xfrm>
        </p:spPr>
        <p:txBody>
          <a:bodyPr/>
          <a:lstStyle/>
          <a:p>
            <a:fld id="{B6F15528-21DE-4FAA-801E-634DDDAF4B2B}" type="slidenum">
              <a:rPr lang="en-ID" smtClean="0"/>
              <a:pPr/>
              <a:t>33</a:t>
            </a:fld>
            <a:endParaRPr lang="en-ID" dirty="0"/>
          </a:p>
        </p:txBody>
      </p:sp>
      <p:sp>
        <p:nvSpPr>
          <p:cNvPr id="5" name="TextBox 4">
            <a:extLst>
              <a:ext uri="{FF2B5EF4-FFF2-40B4-BE49-F238E27FC236}">
                <a16:creationId xmlns:a16="http://schemas.microsoft.com/office/drawing/2014/main" id="{3EF080E6-913F-4516-BD47-2632992687E1}"/>
              </a:ext>
            </a:extLst>
          </p:cNvPr>
          <p:cNvSpPr txBox="1"/>
          <p:nvPr/>
        </p:nvSpPr>
        <p:spPr>
          <a:xfrm>
            <a:off x="3517900" y="1345444"/>
            <a:ext cx="8200846" cy="4893647"/>
          </a:xfrm>
          <a:prstGeom prst="rect">
            <a:avLst/>
          </a:prstGeom>
          <a:noFill/>
        </p:spPr>
        <p:txBody>
          <a:bodyPr wrap="square" rtlCol="0">
            <a:spAutoFit/>
          </a:bodyPr>
          <a:lstStyle/>
          <a:p>
            <a:pPr marL="342900" indent="-342900">
              <a:buFont typeface="+mj-lt"/>
              <a:buAutoNum type="arabicPeriod"/>
            </a:pPr>
            <a:r>
              <a:rPr lang="en-ID" sz="2400" dirty="0"/>
              <a:t>Mata </a:t>
            </a:r>
            <a:r>
              <a:rPr lang="en-ID" sz="2400" dirty="0" err="1"/>
              <a:t>pelajaran</a:t>
            </a:r>
            <a:r>
              <a:rPr lang="en-ID" sz="2400" dirty="0"/>
              <a:t> Bahasa </a:t>
            </a:r>
            <a:r>
              <a:rPr lang="en-ID" sz="2400" dirty="0" err="1"/>
              <a:t>Inggris</a:t>
            </a:r>
            <a:r>
              <a:rPr lang="en-ID" sz="2400" dirty="0"/>
              <a:t> </a:t>
            </a:r>
            <a:r>
              <a:rPr lang="en-ID" sz="2400" dirty="0" err="1"/>
              <a:t>merupakan</a:t>
            </a:r>
            <a:r>
              <a:rPr lang="en-ID" sz="2400" dirty="0"/>
              <a:t> </a:t>
            </a:r>
            <a:r>
              <a:rPr lang="en-ID" sz="2400" dirty="0" err="1"/>
              <a:t>mata</a:t>
            </a:r>
            <a:r>
              <a:rPr lang="en-ID" sz="2400" dirty="0"/>
              <a:t> </a:t>
            </a:r>
            <a:r>
              <a:rPr lang="en-ID" sz="2400" dirty="0" err="1"/>
              <a:t>pelajaran</a:t>
            </a:r>
            <a:r>
              <a:rPr lang="en-ID" sz="2400" dirty="0"/>
              <a:t> </a:t>
            </a:r>
            <a:r>
              <a:rPr lang="en-ID" sz="2400" dirty="0" err="1"/>
              <a:t>pilihan</a:t>
            </a:r>
            <a:r>
              <a:rPr lang="en-ID" sz="2400" dirty="0"/>
              <a:t> yang </a:t>
            </a:r>
            <a:r>
              <a:rPr lang="en-ID" sz="2400" dirty="0" err="1"/>
              <a:t>dapat</a:t>
            </a:r>
            <a:r>
              <a:rPr lang="en-ID" sz="2400" dirty="0"/>
              <a:t> </a:t>
            </a:r>
            <a:r>
              <a:rPr lang="en-ID" sz="2400" dirty="0" err="1"/>
              <a:t>diselenggarakan</a:t>
            </a:r>
            <a:r>
              <a:rPr lang="en-ID" sz="2400" dirty="0"/>
              <a:t> </a:t>
            </a:r>
            <a:r>
              <a:rPr lang="en-ID" sz="2400" dirty="0" err="1"/>
              <a:t>berdasarkan</a:t>
            </a:r>
            <a:r>
              <a:rPr lang="en-ID" sz="2400" dirty="0"/>
              <a:t> </a:t>
            </a:r>
            <a:r>
              <a:rPr lang="en-ID" sz="2400" dirty="0" err="1"/>
              <a:t>kesiapan</a:t>
            </a:r>
            <a:r>
              <a:rPr lang="en-ID" sz="2400" dirty="0"/>
              <a:t> </a:t>
            </a:r>
            <a:r>
              <a:rPr lang="en-ID" sz="2400" dirty="0" err="1"/>
              <a:t>satuan</a:t>
            </a:r>
            <a:r>
              <a:rPr lang="en-ID" sz="2400" dirty="0"/>
              <a:t> </a:t>
            </a:r>
            <a:r>
              <a:rPr lang="en-ID" sz="2400" dirty="0" err="1"/>
              <a:t>pendidikan</a:t>
            </a:r>
            <a:r>
              <a:rPr lang="en-ID" sz="2400" dirty="0"/>
              <a:t>. </a:t>
            </a:r>
          </a:p>
          <a:p>
            <a:pPr marL="342900" indent="-342900">
              <a:buFont typeface="+mj-lt"/>
              <a:buAutoNum type="arabicPeriod"/>
            </a:pPr>
            <a:r>
              <a:rPr lang="en-ID" sz="2400" dirty="0" err="1"/>
              <a:t>Pemerintah</a:t>
            </a:r>
            <a:r>
              <a:rPr lang="en-ID" sz="2400" dirty="0"/>
              <a:t> </a:t>
            </a:r>
            <a:r>
              <a:rPr lang="en-ID" sz="2400" dirty="0" err="1"/>
              <a:t>daerah</a:t>
            </a:r>
            <a:r>
              <a:rPr lang="en-ID" sz="2400" dirty="0"/>
              <a:t> </a:t>
            </a:r>
            <a:r>
              <a:rPr lang="en-ID" sz="2400" dirty="0" err="1"/>
              <a:t>melakukan</a:t>
            </a:r>
            <a:r>
              <a:rPr lang="en-ID" sz="2400" dirty="0"/>
              <a:t> </a:t>
            </a:r>
            <a:r>
              <a:rPr lang="en-ID" sz="2400" dirty="0" err="1"/>
              <a:t>fasilitasi</a:t>
            </a:r>
            <a:r>
              <a:rPr lang="en-ID" sz="2400" dirty="0"/>
              <a:t> </a:t>
            </a:r>
            <a:r>
              <a:rPr lang="en-ID" sz="2400" dirty="0" err="1"/>
              <a:t>penyelenggaraan</a:t>
            </a:r>
            <a:r>
              <a:rPr lang="en-ID" sz="2400" dirty="0"/>
              <a:t> </a:t>
            </a:r>
            <a:r>
              <a:rPr lang="en-ID" sz="2400" dirty="0" err="1"/>
              <a:t>mata</a:t>
            </a:r>
            <a:r>
              <a:rPr lang="en-ID" sz="2400" dirty="0"/>
              <a:t> </a:t>
            </a:r>
            <a:r>
              <a:rPr lang="en-ID" sz="2400" dirty="0" err="1"/>
              <a:t>pelajaran</a:t>
            </a:r>
            <a:r>
              <a:rPr lang="en-ID" sz="2400" dirty="0"/>
              <a:t> Bahasa </a:t>
            </a:r>
            <a:r>
              <a:rPr lang="en-ID" sz="2400" dirty="0" err="1"/>
              <a:t>Inggris</a:t>
            </a:r>
            <a:r>
              <a:rPr lang="en-ID" sz="2400" dirty="0"/>
              <a:t>, </a:t>
            </a:r>
            <a:r>
              <a:rPr lang="en-ID" sz="2400" dirty="0" err="1"/>
              <a:t>misalnya</a:t>
            </a:r>
            <a:r>
              <a:rPr lang="en-ID" sz="2400" dirty="0"/>
              <a:t> </a:t>
            </a:r>
            <a:r>
              <a:rPr lang="en-ID" sz="2400" dirty="0" err="1"/>
              <a:t>terkait</a:t>
            </a:r>
            <a:r>
              <a:rPr lang="en-ID" sz="2400" dirty="0"/>
              <a:t> </a:t>
            </a:r>
            <a:r>
              <a:rPr lang="en-ID" sz="2400" dirty="0" err="1"/>
              <a:t>peningkatan</a:t>
            </a:r>
            <a:r>
              <a:rPr lang="en-ID" sz="2400" dirty="0"/>
              <a:t> </a:t>
            </a:r>
            <a:r>
              <a:rPr lang="en-ID" sz="2400" dirty="0" err="1"/>
              <a:t>kompetensi</a:t>
            </a:r>
            <a:r>
              <a:rPr lang="en-ID" sz="2400" dirty="0"/>
              <a:t> dan </a:t>
            </a:r>
            <a:r>
              <a:rPr lang="en-ID" sz="2400" dirty="0" err="1"/>
              <a:t>penyediaan</a:t>
            </a:r>
            <a:r>
              <a:rPr lang="en-ID" sz="2400" dirty="0"/>
              <a:t> </a:t>
            </a:r>
            <a:r>
              <a:rPr lang="en-ID" sz="2400" dirty="0" err="1"/>
              <a:t>pendidik</a:t>
            </a:r>
            <a:r>
              <a:rPr lang="en-ID" sz="2400" dirty="0"/>
              <a:t>. </a:t>
            </a:r>
          </a:p>
          <a:p>
            <a:pPr marL="342900" indent="-342900">
              <a:buFont typeface="+mj-lt"/>
              <a:buAutoNum type="arabicPeriod"/>
            </a:pPr>
            <a:r>
              <a:rPr lang="en-ID" sz="2400" dirty="0" err="1"/>
              <a:t>Satuan</a:t>
            </a:r>
            <a:r>
              <a:rPr lang="en-ID" sz="2400" dirty="0"/>
              <a:t> </a:t>
            </a:r>
            <a:r>
              <a:rPr lang="en-ID" sz="2400" dirty="0" err="1"/>
              <a:t>pendidikan</a:t>
            </a:r>
            <a:r>
              <a:rPr lang="en-ID" sz="2400" dirty="0"/>
              <a:t> yang </a:t>
            </a:r>
            <a:r>
              <a:rPr lang="en-ID" sz="2400" dirty="0" err="1"/>
              <a:t>belum</a:t>
            </a:r>
            <a:r>
              <a:rPr lang="en-ID" sz="2400" dirty="0"/>
              <a:t> </a:t>
            </a:r>
            <a:r>
              <a:rPr lang="en-ID" sz="2400" dirty="0" err="1"/>
              <a:t>siap</a:t>
            </a:r>
            <a:r>
              <a:rPr lang="en-ID" sz="2400" dirty="0"/>
              <a:t> </a:t>
            </a:r>
            <a:r>
              <a:rPr lang="en-ID" sz="2400" dirty="0" err="1"/>
              <a:t>memberikan</a:t>
            </a:r>
            <a:r>
              <a:rPr lang="en-ID" sz="2400" dirty="0"/>
              <a:t> </a:t>
            </a:r>
            <a:r>
              <a:rPr lang="en-ID" sz="2400" dirty="0" err="1"/>
              <a:t>mata</a:t>
            </a:r>
            <a:r>
              <a:rPr lang="en-ID" sz="2400" dirty="0"/>
              <a:t> </a:t>
            </a:r>
            <a:r>
              <a:rPr lang="en-ID" sz="2400" dirty="0" err="1"/>
              <a:t>pelajaran</a:t>
            </a:r>
            <a:r>
              <a:rPr lang="en-ID" sz="2400" dirty="0"/>
              <a:t> Bahasa </a:t>
            </a:r>
            <a:r>
              <a:rPr lang="en-ID" sz="2400" dirty="0" err="1"/>
              <a:t>Inggris</a:t>
            </a:r>
            <a:r>
              <a:rPr lang="en-ID" sz="2400" dirty="0"/>
              <a:t> </a:t>
            </a:r>
            <a:r>
              <a:rPr lang="en-ID" sz="2400" dirty="0" err="1"/>
              <a:t>sebagai</a:t>
            </a:r>
            <a:r>
              <a:rPr lang="en-ID" sz="2400" dirty="0"/>
              <a:t> </a:t>
            </a:r>
            <a:r>
              <a:rPr lang="en-ID" sz="2400" dirty="0" err="1"/>
              <a:t>mata</a:t>
            </a:r>
            <a:r>
              <a:rPr lang="en-ID" sz="2400" dirty="0"/>
              <a:t> </a:t>
            </a:r>
            <a:r>
              <a:rPr lang="en-ID" sz="2400" dirty="0" err="1"/>
              <a:t>pelajaran</a:t>
            </a:r>
            <a:r>
              <a:rPr lang="en-ID" sz="2400" dirty="0"/>
              <a:t> </a:t>
            </a:r>
            <a:r>
              <a:rPr lang="en-ID" sz="2400" dirty="0" err="1"/>
              <a:t>pilihan</a:t>
            </a:r>
            <a:r>
              <a:rPr lang="en-ID" sz="2400" dirty="0"/>
              <a:t> </a:t>
            </a:r>
            <a:r>
              <a:rPr lang="en-ID" sz="2400" dirty="0" err="1"/>
              <a:t>dapat</a:t>
            </a:r>
            <a:r>
              <a:rPr lang="en-ID" sz="2400" dirty="0"/>
              <a:t> </a:t>
            </a:r>
            <a:r>
              <a:rPr lang="en-ID" sz="2400" dirty="0" err="1"/>
              <a:t>mengintegrasikan</a:t>
            </a:r>
            <a:r>
              <a:rPr lang="en-ID" sz="2400" dirty="0"/>
              <a:t> </a:t>
            </a:r>
            <a:r>
              <a:rPr lang="en-ID" sz="2400" dirty="0" err="1"/>
              <a:t>muatan</a:t>
            </a:r>
            <a:r>
              <a:rPr lang="en-ID" sz="2400" dirty="0"/>
              <a:t> Bahasa </a:t>
            </a:r>
            <a:r>
              <a:rPr lang="en-ID" sz="2400" dirty="0" err="1"/>
              <a:t>Inggris</a:t>
            </a:r>
            <a:r>
              <a:rPr lang="en-ID" sz="2400" dirty="0"/>
              <a:t> </a:t>
            </a:r>
            <a:r>
              <a:rPr lang="en-ID" sz="2400" dirty="0" err="1"/>
              <a:t>ke</a:t>
            </a:r>
            <a:r>
              <a:rPr lang="en-ID" sz="2400" dirty="0"/>
              <a:t> </a:t>
            </a:r>
            <a:r>
              <a:rPr lang="en-ID" sz="2400" dirty="0" err="1"/>
              <a:t>dalam</a:t>
            </a:r>
            <a:r>
              <a:rPr lang="en-ID" sz="2400" dirty="0"/>
              <a:t> </a:t>
            </a:r>
            <a:r>
              <a:rPr lang="en-ID" sz="2400" dirty="0" err="1"/>
              <a:t>mata</a:t>
            </a:r>
            <a:r>
              <a:rPr lang="en-ID" sz="2400" dirty="0"/>
              <a:t> </a:t>
            </a:r>
            <a:r>
              <a:rPr lang="en-ID" sz="2400" dirty="0" err="1"/>
              <a:t>pelajaran</a:t>
            </a:r>
            <a:r>
              <a:rPr lang="en-ID" sz="2400" dirty="0"/>
              <a:t> lain dan/</a:t>
            </a:r>
            <a:r>
              <a:rPr lang="en-ID" sz="2400" dirty="0" err="1"/>
              <a:t>atau</a:t>
            </a:r>
            <a:r>
              <a:rPr lang="en-ID" sz="2400" dirty="0"/>
              <a:t> </a:t>
            </a:r>
            <a:r>
              <a:rPr lang="en-ID" sz="2400" dirty="0" err="1"/>
              <a:t>ekstrakurikuler</a:t>
            </a:r>
            <a:r>
              <a:rPr lang="en-ID" sz="2400" dirty="0"/>
              <a:t> </a:t>
            </a:r>
            <a:r>
              <a:rPr lang="en-ID" sz="2400" dirty="0" err="1"/>
              <a:t>dengan</a:t>
            </a:r>
            <a:r>
              <a:rPr lang="en-ID" sz="2400" dirty="0"/>
              <a:t> </a:t>
            </a:r>
            <a:r>
              <a:rPr lang="en-ID" sz="2400" dirty="0" err="1"/>
              <a:t>melibatkan</a:t>
            </a:r>
            <a:r>
              <a:rPr lang="en-ID" sz="2400" dirty="0"/>
              <a:t> </a:t>
            </a:r>
            <a:r>
              <a:rPr lang="en-ID" sz="2400" dirty="0" err="1"/>
              <a:t>masyarakat</a:t>
            </a:r>
            <a:r>
              <a:rPr lang="en-ID" sz="2400" dirty="0"/>
              <a:t>, </a:t>
            </a:r>
            <a:r>
              <a:rPr lang="en-ID" sz="2400" dirty="0" err="1"/>
              <a:t>komite</a:t>
            </a:r>
            <a:r>
              <a:rPr lang="en-ID" sz="2400" dirty="0"/>
              <a:t> </a:t>
            </a:r>
            <a:r>
              <a:rPr lang="en-ID" sz="2400" dirty="0" err="1"/>
              <a:t>sekolah</a:t>
            </a:r>
            <a:r>
              <a:rPr lang="en-ID" sz="2400" dirty="0"/>
              <a:t>, </a:t>
            </a:r>
            <a:r>
              <a:rPr lang="en-ID" sz="2400" dirty="0" err="1"/>
              <a:t>relawan</a:t>
            </a:r>
            <a:r>
              <a:rPr lang="en-ID" sz="2400" dirty="0"/>
              <a:t> </a:t>
            </a:r>
            <a:r>
              <a:rPr lang="en-ID" sz="2400" dirty="0" err="1"/>
              <a:t>mahasiswa</a:t>
            </a:r>
            <a:r>
              <a:rPr lang="en-ID" sz="2400" dirty="0"/>
              <a:t>, dan/</a:t>
            </a:r>
            <a:r>
              <a:rPr lang="en-ID" sz="2400" dirty="0" err="1"/>
              <a:t>atau</a:t>
            </a:r>
            <a:r>
              <a:rPr lang="en-ID" sz="2400" dirty="0"/>
              <a:t> </a:t>
            </a:r>
            <a:r>
              <a:rPr lang="en-ID" sz="2400" dirty="0" err="1"/>
              <a:t>bimbingan</a:t>
            </a:r>
            <a:r>
              <a:rPr lang="en-ID" sz="2400" dirty="0"/>
              <a:t> orang </a:t>
            </a:r>
            <a:r>
              <a:rPr lang="en-ID" sz="2400" dirty="0" err="1"/>
              <a:t>tua</a:t>
            </a:r>
            <a:r>
              <a:rPr lang="en-ID" sz="2400" dirty="0"/>
              <a:t>. </a:t>
            </a:r>
          </a:p>
        </p:txBody>
      </p:sp>
      <p:pic>
        <p:nvPicPr>
          <p:cNvPr id="7" name="Picture 6">
            <a:extLst>
              <a:ext uri="{FF2B5EF4-FFF2-40B4-BE49-F238E27FC236}">
                <a16:creationId xmlns:a16="http://schemas.microsoft.com/office/drawing/2014/main" id="{BFD8F1CF-10C3-4E6D-830A-BB52193FD309}"/>
              </a:ext>
            </a:extLst>
          </p:cNvPr>
          <p:cNvPicPr>
            <a:picLocks noChangeAspect="1"/>
          </p:cNvPicPr>
          <p:nvPr/>
        </p:nvPicPr>
        <p:blipFill>
          <a:blip r:embed="rId2" cstate="print"/>
          <a:stretch>
            <a:fillRect/>
          </a:stretch>
        </p:blipFill>
        <p:spPr>
          <a:xfrm>
            <a:off x="735532" y="1063756"/>
            <a:ext cx="1991003" cy="5106113"/>
          </a:xfrm>
          <a:prstGeom prst="rect">
            <a:avLst/>
          </a:prstGeom>
        </p:spPr>
      </p:pic>
    </p:spTree>
    <p:extLst>
      <p:ext uri="{BB962C8B-B14F-4D97-AF65-F5344CB8AC3E}">
        <p14:creationId xmlns:p14="http://schemas.microsoft.com/office/powerpoint/2010/main" val="42862234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830592-C414-43CC-B606-D298145F7C2F}"/>
              </a:ext>
            </a:extLst>
          </p:cNvPr>
          <p:cNvSpPr/>
          <p:nvPr/>
        </p:nvSpPr>
        <p:spPr>
          <a:xfrm>
            <a:off x="6356031" y="431494"/>
            <a:ext cx="5375189" cy="5995012"/>
          </a:xfrm>
          <a:prstGeom prst="roundRect">
            <a:avLst>
              <a:gd name="adj" fmla="val 479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extBox 4">
            <a:extLst>
              <a:ext uri="{FF2B5EF4-FFF2-40B4-BE49-F238E27FC236}">
                <a16:creationId xmlns:a16="http://schemas.microsoft.com/office/drawing/2014/main" id="{682BC07E-D086-458E-AD25-0F3B5CD640C3}"/>
              </a:ext>
            </a:extLst>
          </p:cNvPr>
          <p:cNvSpPr txBox="1"/>
          <p:nvPr/>
        </p:nvSpPr>
        <p:spPr>
          <a:xfrm>
            <a:off x="6714383" y="2375541"/>
            <a:ext cx="4751360" cy="3323987"/>
          </a:xfrm>
          <a:prstGeom prst="rect">
            <a:avLst/>
          </a:prstGeom>
          <a:noFill/>
        </p:spPr>
        <p:txBody>
          <a:bodyPr wrap="square" lIns="72000" tIns="0" rIns="36000" bIns="0" rtlCol="0">
            <a:spAutoFit/>
          </a:bodyPr>
          <a:lstStyle/>
          <a:p>
            <a:pPr algn="r"/>
            <a:r>
              <a:rPr lang="fi-FI" altLang="ko-KR" sz="3600" b="1" dirty="0">
                <a:latin typeface="Abadi" panose="020B0604020104020204" pitchFamily="34" charset="0"/>
                <a:ea typeface="FZShuTi" pitchFamily="2" charset="-122"/>
                <a:cs typeface="Arial" pitchFamily="34" charset="0"/>
              </a:rPr>
              <a:t>Penyusunan Kurikulum Operasional Satuan Pendidikan dan analisis </a:t>
            </a:r>
            <a:r>
              <a:rPr lang="en-US" altLang="ko-KR" sz="3600" b="1" dirty="0" err="1">
                <a:latin typeface="Abadi" panose="020B0604020104020204" pitchFamily="34" charset="0"/>
                <a:ea typeface="FZShuTi" pitchFamily="2" charset="-122"/>
                <a:cs typeface="Arial" pitchFamily="34" charset="0"/>
              </a:rPr>
              <a:t>Capaian</a:t>
            </a:r>
            <a:r>
              <a:rPr lang="en-US" altLang="ko-KR" sz="3600" b="1" dirty="0">
                <a:latin typeface="Abadi" panose="020B0604020104020204" pitchFamily="34" charset="0"/>
                <a:ea typeface="FZShuTi" pitchFamily="2" charset="-122"/>
                <a:cs typeface="Arial" pitchFamily="34" charset="0"/>
              </a:rPr>
              <a:t> </a:t>
            </a:r>
            <a:r>
              <a:rPr lang="en-US" altLang="ko-KR" sz="3600" b="1" dirty="0" err="1">
                <a:latin typeface="Abadi" panose="020B0604020104020204" pitchFamily="34" charset="0"/>
                <a:ea typeface="FZShuTi" pitchFamily="2" charset="-122"/>
                <a:cs typeface="Arial" pitchFamily="34" charset="0"/>
              </a:rPr>
              <a:t>Pembelajaran</a:t>
            </a:r>
            <a:endParaRPr lang="ko-KR" altLang="en-US" sz="3600" b="1" dirty="0">
              <a:latin typeface="Abadi" panose="020B0604020104020204" pitchFamily="34" charset="0"/>
              <a:cs typeface="Arial" pitchFamily="34" charset="0"/>
            </a:endParaRPr>
          </a:p>
        </p:txBody>
      </p:sp>
      <p:sp>
        <p:nvSpPr>
          <p:cNvPr id="8" name="TextBox 7">
            <a:extLst>
              <a:ext uri="{FF2B5EF4-FFF2-40B4-BE49-F238E27FC236}">
                <a16:creationId xmlns:a16="http://schemas.microsoft.com/office/drawing/2014/main" id="{9DA1D7A5-8DB3-419B-B0D2-72C9B2111C22}"/>
              </a:ext>
            </a:extLst>
          </p:cNvPr>
          <p:cNvSpPr txBox="1"/>
          <p:nvPr/>
        </p:nvSpPr>
        <p:spPr>
          <a:xfrm>
            <a:off x="5732202" y="-107877"/>
            <a:ext cx="2120303" cy="3170227"/>
          </a:xfrm>
          <a:prstGeom prst="rect">
            <a:avLst/>
          </a:prstGeom>
          <a:noFill/>
        </p:spPr>
        <p:txBody>
          <a:bodyPr wrap="square" rtlCol="0">
            <a:spAutoFit/>
          </a:bodyPr>
          <a:lstStyle/>
          <a:p>
            <a:pPr algn="ctr"/>
            <a:r>
              <a:rPr lang="en-US" altLang="ko-KR" sz="20001" b="1" dirty="0">
                <a:solidFill>
                  <a:schemeClr val="accent3">
                    <a:lumMod val="75000"/>
                  </a:schemeClr>
                </a:solidFill>
                <a:cs typeface="Arial" pitchFamily="34" charset="0"/>
              </a:rPr>
              <a:t>2</a:t>
            </a:r>
            <a:endParaRPr lang="ko-KR" altLang="en-US" sz="20001" b="1" dirty="0">
              <a:solidFill>
                <a:schemeClr val="accent3">
                  <a:lumMod val="75000"/>
                </a:schemeClr>
              </a:solidFill>
              <a:cs typeface="Arial" pitchFamily="34" charset="0"/>
            </a:endParaRPr>
          </a:p>
        </p:txBody>
      </p:sp>
      <p:pic>
        <p:nvPicPr>
          <p:cNvPr id="6" name="Google Shape;22836;p1">
            <a:extLst>
              <a:ext uri="{FF2B5EF4-FFF2-40B4-BE49-F238E27FC236}">
                <a16:creationId xmlns:a16="http://schemas.microsoft.com/office/drawing/2014/main" id="{FAA992FF-DBBE-46CE-8421-82128048F204}"/>
              </a:ext>
            </a:extLst>
          </p:cNvPr>
          <p:cNvPicPr preferRelativeResize="0"/>
          <p:nvPr/>
        </p:nvPicPr>
        <p:blipFill rotWithShape="1">
          <a:blip r:embed="rId2" cstate="print">
            <a:alphaModFix/>
          </a:blip>
          <a:srcRect/>
          <a:stretch/>
        </p:blipFill>
        <p:spPr>
          <a:xfrm>
            <a:off x="1521392" y="3062350"/>
            <a:ext cx="4210810" cy="2428319"/>
          </a:xfrm>
          <a:prstGeom prst="rect">
            <a:avLst/>
          </a:prstGeom>
          <a:noFill/>
          <a:ln>
            <a:noFill/>
          </a:ln>
        </p:spPr>
      </p:pic>
    </p:spTree>
    <p:extLst>
      <p:ext uri="{BB962C8B-B14F-4D97-AF65-F5344CB8AC3E}">
        <p14:creationId xmlns:p14="http://schemas.microsoft.com/office/powerpoint/2010/main" val="1248173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33"/>
        <p:cNvGrpSpPr/>
        <p:nvPr/>
      </p:nvGrpSpPr>
      <p:grpSpPr>
        <a:xfrm>
          <a:off x="0" y="0"/>
          <a:ext cx="0" cy="0"/>
          <a:chOff x="0" y="0"/>
          <a:chExt cx="0" cy="0"/>
        </a:xfrm>
      </p:grpSpPr>
      <p:sp>
        <p:nvSpPr>
          <p:cNvPr id="23134" name="Google Shape;23134;p9"/>
          <p:cNvSpPr/>
          <p:nvPr/>
        </p:nvSpPr>
        <p:spPr>
          <a:xfrm rot="5400000">
            <a:off x="10847267" y="2075904"/>
            <a:ext cx="1266800" cy="83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35" name="Google Shape;23135;p9">
            <a:hlinkClick r:id="rId3" action="ppaction://hlinksldjump"/>
          </p:cNvPr>
          <p:cNvSpPr/>
          <p:nvPr/>
        </p:nvSpPr>
        <p:spPr>
          <a:xfrm rot="5400000">
            <a:off x="10801256" y="786233"/>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36" name="Google Shape;23136;p9"/>
          <p:cNvSpPr/>
          <p:nvPr/>
        </p:nvSpPr>
        <p:spPr>
          <a:xfrm rot="5400000">
            <a:off x="10785456" y="3383511"/>
            <a:ext cx="1390400" cy="8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37" name="Google Shape;23137;p9"/>
          <p:cNvSpPr/>
          <p:nvPr/>
        </p:nvSpPr>
        <p:spPr>
          <a:xfrm rot="5400000">
            <a:off x="10801256" y="6001668"/>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38" name="Google Shape;23138;p9"/>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39" name="Google Shape;23139;p9">
            <a:hlinkClick r:id="rId3" action="ppaction://hlinksldjump"/>
          </p:cNvPr>
          <p:cNvSpPr txBox="1"/>
          <p:nvPr/>
        </p:nvSpPr>
        <p:spPr>
          <a:xfrm>
            <a:off x="10919533" y="626967"/>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M</a:t>
            </a:r>
            <a:endParaRPr sz="1867" b="1" i="0" u="none" strike="noStrike" cap="none">
              <a:solidFill>
                <a:srgbClr val="EA4335"/>
              </a:solidFill>
              <a:latin typeface="Ubuntu"/>
              <a:ea typeface="Ubuntu"/>
              <a:cs typeface="Ubuntu"/>
              <a:sym typeface="Ubuntu"/>
            </a:endParaRPr>
          </a:p>
        </p:txBody>
      </p:sp>
      <p:sp>
        <p:nvSpPr>
          <p:cNvPr id="23140" name="Google Shape;23140;p9"/>
          <p:cNvSpPr txBox="1"/>
          <p:nvPr/>
        </p:nvSpPr>
        <p:spPr>
          <a:xfrm>
            <a:off x="10919533" y="196842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34A853"/>
                </a:solidFill>
                <a:latin typeface="Ubuntu"/>
                <a:ea typeface="Ubuntu"/>
                <a:cs typeface="Ubuntu"/>
                <a:sym typeface="Ubuntu"/>
              </a:rPr>
              <a:t>T</a:t>
            </a:r>
            <a:endParaRPr sz="1867" b="1" i="0" u="none" strike="noStrike" cap="none">
              <a:solidFill>
                <a:srgbClr val="34A853"/>
              </a:solidFill>
              <a:latin typeface="Ubuntu"/>
              <a:ea typeface="Ubuntu"/>
              <a:cs typeface="Ubuntu"/>
              <a:sym typeface="Ubuntu"/>
            </a:endParaRPr>
          </a:p>
        </p:txBody>
      </p:sp>
      <p:sp>
        <p:nvSpPr>
          <p:cNvPr id="23141" name="Google Shape;23141;p9"/>
          <p:cNvSpPr txBox="1"/>
          <p:nvPr/>
        </p:nvSpPr>
        <p:spPr>
          <a:xfrm>
            <a:off x="10919533" y="320085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4D8CF5"/>
                </a:solidFill>
                <a:latin typeface="Ubuntu"/>
                <a:ea typeface="Ubuntu"/>
                <a:cs typeface="Ubuntu"/>
                <a:sym typeface="Ubuntu"/>
              </a:rPr>
              <a:t>W</a:t>
            </a:r>
            <a:endParaRPr sz="1867" b="1" i="0" u="none" strike="noStrike" cap="none">
              <a:solidFill>
                <a:srgbClr val="4D8CF5"/>
              </a:solidFill>
              <a:latin typeface="Ubuntu"/>
              <a:ea typeface="Ubuntu"/>
              <a:cs typeface="Ubuntu"/>
              <a:sym typeface="Ubuntu"/>
            </a:endParaRPr>
          </a:p>
        </p:txBody>
      </p:sp>
      <p:sp>
        <p:nvSpPr>
          <p:cNvPr id="23142" name="Google Shape;23142;p9"/>
          <p:cNvSpPr txBox="1"/>
          <p:nvPr/>
        </p:nvSpPr>
        <p:spPr>
          <a:xfrm>
            <a:off x="10919533" y="456468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FBBC05"/>
                </a:solidFill>
                <a:latin typeface="Ubuntu"/>
                <a:ea typeface="Ubuntu"/>
                <a:cs typeface="Ubuntu"/>
                <a:sym typeface="Ubuntu"/>
              </a:rPr>
              <a:t>T</a:t>
            </a:r>
            <a:endParaRPr sz="1867" b="1" i="0" u="none" strike="noStrike" cap="none">
              <a:solidFill>
                <a:srgbClr val="FBBC05"/>
              </a:solidFill>
              <a:latin typeface="Ubuntu"/>
              <a:ea typeface="Ubuntu"/>
              <a:cs typeface="Ubuntu"/>
              <a:sym typeface="Ubuntu"/>
            </a:endParaRPr>
          </a:p>
        </p:txBody>
      </p:sp>
      <p:sp>
        <p:nvSpPr>
          <p:cNvPr id="23143" name="Google Shape;23143;p9"/>
          <p:cNvSpPr txBox="1"/>
          <p:nvPr/>
        </p:nvSpPr>
        <p:spPr>
          <a:xfrm>
            <a:off x="10919533" y="5817073"/>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F</a:t>
            </a:r>
            <a:endParaRPr sz="1867" b="1" i="0" u="none" strike="noStrike" cap="none">
              <a:solidFill>
                <a:srgbClr val="EA4335"/>
              </a:solidFill>
              <a:latin typeface="Ubuntu"/>
              <a:ea typeface="Ubuntu"/>
              <a:cs typeface="Ubuntu"/>
              <a:sym typeface="Ubuntu"/>
            </a:endParaRPr>
          </a:p>
        </p:txBody>
      </p:sp>
      <p:sp>
        <p:nvSpPr>
          <p:cNvPr id="23144" name="Google Shape;23144;p9"/>
          <p:cNvSpPr txBox="1"/>
          <p:nvPr/>
        </p:nvSpPr>
        <p:spPr>
          <a:xfrm>
            <a:off x="1169979" y="5465472"/>
            <a:ext cx="1366800" cy="266622"/>
          </a:xfrm>
          <a:prstGeom prst="rect">
            <a:avLst/>
          </a:prstGeom>
          <a:noFill/>
          <a:ln>
            <a:noFill/>
          </a:ln>
        </p:spPr>
        <p:txBody>
          <a:bodyPr spcFirstLastPara="1" wrap="square" lIns="60925" tIns="60925" rIns="60925" bIns="60925" anchor="t" anchorCtr="0">
            <a:spAutoFit/>
          </a:bodyPr>
          <a:lstStyle/>
          <a:p>
            <a:pPr marL="0" marR="0" lvl="0" indent="0" algn="l" rtl="0">
              <a:lnSpc>
                <a:spcPct val="100000"/>
              </a:lnSpc>
              <a:spcBef>
                <a:spcPts val="0"/>
              </a:spcBef>
              <a:spcAft>
                <a:spcPts val="0"/>
              </a:spcAft>
              <a:buClr>
                <a:srgbClr val="FFFFFF"/>
              </a:buClr>
              <a:buSzPts val="700"/>
              <a:buFont typeface="Century Gothic"/>
              <a:buNone/>
            </a:pPr>
            <a:r>
              <a:rPr lang="en-US" sz="933" b="1" i="0" u="none" strike="noStrike" cap="none">
                <a:solidFill>
                  <a:srgbClr val="FFFFFF"/>
                </a:solidFill>
                <a:latin typeface="Century Gothic"/>
                <a:ea typeface="Century Gothic"/>
                <a:cs typeface="Century Gothic"/>
                <a:sym typeface="Century Gothic"/>
              </a:rPr>
              <a:t>Sumber: OECD (2018)</a:t>
            </a:r>
            <a:endParaRPr sz="1867" b="0" i="0" u="none" strike="noStrike" cap="none">
              <a:solidFill>
                <a:srgbClr val="000000"/>
              </a:solidFill>
              <a:latin typeface="Arial"/>
              <a:ea typeface="Arial"/>
              <a:cs typeface="Arial"/>
              <a:sym typeface="Arial"/>
            </a:endParaRPr>
          </a:p>
        </p:txBody>
      </p:sp>
      <p:sp>
        <p:nvSpPr>
          <p:cNvPr id="23145" name="Google Shape;23145;p9"/>
          <p:cNvSpPr/>
          <p:nvPr/>
        </p:nvSpPr>
        <p:spPr>
          <a:xfrm>
            <a:off x="327998" y="1001367"/>
            <a:ext cx="7047966" cy="563227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400" b="1" i="1" u="none" strike="noStrike" cap="none" dirty="0">
                <a:solidFill>
                  <a:srgbClr val="2F5597"/>
                </a:solidFill>
                <a:latin typeface="Arial Narrow"/>
                <a:ea typeface="Arial Narrow"/>
                <a:cs typeface="Arial Narrow"/>
                <a:sym typeface="Arial Narrow"/>
              </a:rPr>
              <a:t>Jika </a:t>
            </a:r>
            <a:r>
              <a:rPr lang="en-US" sz="2400" b="1" i="1" u="none" strike="noStrike" cap="none" dirty="0" err="1">
                <a:solidFill>
                  <a:srgbClr val="2F5597"/>
                </a:solidFill>
                <a:latin typeface="Arial Narrow"/>
                <a:ea typeface="Arial Narrow"/>
                <a:cs typeface="Arial Narrow"/>
                <a:sym typeface="Arial Narrow"/>
              </a:rPr>
              <a:t>dianalogikan</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dengan</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sebuah</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perjalanan</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berkendara</a:t>
            </a:r>
            <a:r>
              <a:rPr lang="en-US" sz="2400" b="1" i="1" u="none" strike="noStrike" cap="none" dirty="0">
                <a:solidFill>
                  <a:srgbClr val="2F5597"/>
                </a:solidFill>
                <a:latin typeface="Arial Narrow"/>
                <a:ea typeface="Arial Narrow"/>
                <a:cs typeface="Arial Narrow"/>
                <a:sym typeface="Arial Narrow"/>
              </a:rPr>
              <a:t>, CP </a:t>
            </a:r>
            <a:r>
              <a:rPr lang="en-US" sz="2400" b="1" i="1" u="none" strike="noStrike" cap="none" dirty="0" err="1">
                <a:solidFill>
                  <a:srgbClr val="2F5597"/>
                </a:solidFill>
                <a:latin typeface="Arial Narrow"/>
                <a:ea typeface="Arial Narrow"/>
                <a:cs typeface="Arial Narrow"/>
                <a:sym typeface="Arial Narrow"/>
              </a:rPr>
              <a:t>memberikan</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tujuan</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umum</a:t>
            </a:r>
            <a:r>
              <a:rPr lang="en-US" sz="2400" b="1" i="1" u="none" strike="noStrike" cap="none" dirty="0">
                <a:solidFill>
                  <a:srgbClr val="2F5597"/>
                </a:solidFill>
                <a:latin typeface="Arial Narrow"/>
                <a:ea typeface="Arial Narrow"/>
                <a:cs typeface="Arial Narrow"/>
                <a:sym typeface="Arial Narrow"/>
              </a:rPr>
              <a:t> dan </a:t>
            </a:r>
            <a:r>
              <a:rPr lang="en-US" sz="2400" b="1" i="1" u="none" strike="noStrike" cap="none" dirty="0" err="1">
                <a:solidFill>
                  <a:srgbClr val="2F5597"/>
                </a:solidFill>
                <a:latin typeface="Arial Narrow"/>
                <a:ea typeface="Arial Narrow"/>
                <a:cs typeface="Arial Narrow"/>
                <a:sym typeface="Arial Narrow"/>
              </a:rPr>
              <a:t>ketersediaan</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waktu</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untuk</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mencapainya</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fase</a:t>
            </a:r>
            <a:r>
              <a:rPr lang="en-US" sz="2400" b="1" i="1" u="none" strike="noStrike" cap="none" dirty="0">
                <a:solidFill>
                  <a:srgbClr val="2F5597"/>
                </a:solidFill>
                <a:latin typeface="Arial Narrow"/>
                <a:ea typeface="Arial Narrow"/>
                <a:cs typeface="Arial Narrow"/>
                <a:sym typeface="Arial Narrow"/>
              </a:rPr>
              <a:t>). </a:t>
            </a:r>
            <a:endParaRPr sz="16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400" b="1" i="0" u="none" strike="noStrike" cap="none" dirty="0">
              <a:solidFill>
                <a:schemeClr val="dk1"/>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r>
              <a:rPr lang="en-US" sz="2400" b="1" i="0" u="none" strike="noStrike" cap="none" dirty="0" err="1">
                <a:solidFill>
                  <a:srgbClr val="3E3E3E"/>
                </a:solidFill>
                <a:latin typeface="Arial Narrow"/>
                <a:ea typeface="Arial Narrow"/>
                <a:cs typeface="Arial Narrow"/>
                <a:sym typeface="Arial Narrow"/>
              </a:rPr>
              <a:t>Untuk</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mencapai</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tujuan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tersebut</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setiap</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pengemudi</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memiliki</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kebebasan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untuk</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memilih</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jalur</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cara</a:t>
            </a:r>
            <a:r>
              <a:rPr lang="en-US" sz="2400" b="1" i="0" u="none" strike="noStrike" cap="none" dirty="0">
                <a:solidFill>
                  <a:srgbClr val="3E3E3E"/>
                </a:solidFill>
                <a:latin typeface="Arial Narrow"/>
                <a:ea typeface="Arial Narrow"/>
                <a:cs typeface="Arial Narrow"/>
                <a:sym typeface="Arial Narrow"/>
              </a:rPr>
              <a:t>, dan </a:t>
            </a:r>
            <a:r>
              <a:rPr lang="en-US" sz="2400" b="1" i="0" u="none" strike="noStrike" cap="none" dirty="0" err="1">
                <a:solidFill>
                  <a:srgbClr val="3E3E3E"/>
                </a:solidFill>
                <a:latin typeface="Arial Narrow"/>
                <a:ea typeface="Arial Narrow"/>
                <a:cs typeface="Arial Narrow"/>
                <a:sym typeface="Arial Narrow"/>
              </a:rPr>
              <a:t>alat</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untuk</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menempuh</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perjalanan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tersebut</a:t>
            </a:r>
            <a:r>
              <a:rPr lang="en-US" sz="2400" b="1" i="0" u="none" strike="noStrike" cap="none" dirty="0">
                <a:solidFill>
                  <a:srgbClr val="3E3E3E"/>
                </a:solidFill>
                <a:latin typeface="Arial Narrow"/>
                <a:ea typeface="Arial Narrow"/>
                <a:cs typeface="Arial Narrow"/>
                <a:sym typeface="Arial Narrow"/>
              </a:rPr>
              <a:t>, yang </a:t>
            </a:r>
            <a:r>
              <a:rPr lang="en-US" sz="2400" b="1" i="0" u="none" strike="noStrike" cap="none" dirty="0" err="1">
                <a:solidFill>
                  <a:srgbClr val="3E3E3E"/>
                </a:solidFill>
                <a:latin typeface="Arial Narrow"/>
                <a:ea typeface="Arial Narrow"/>
                <a:cs typeface="Arial Narrow"/>
                <a:sym typeface="Arial Narrow"/>
              </a:rPr>
              <a:t>disesuaikan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dengan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titik</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keberangkatan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kondisi</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kemampuan</a:t>
            </a:r>
            <a:r>
              <a:rPr lang="en-US" sz="2400" b="1" i="0" u="none" strike="noStrike" cap="none" dirty="0">
                <a:solidFill>
                  <a:srgbClr val="3E3E3E"/>
                </a:solidFill>
                <a:latin typeface="Arial Narrow"/>
                <a:ea typeface="Arial Narrow"/>
                <a:cs typeface="Arial Narrow"/>
                <a:sym typeface="Arial Narrow"/>
              </a:rPr>
              <a:t>, dan </a:t>
            </a:r>
            <a:r>
              <a:rPr lang="en-US" sz="2400" b="1" i="0" u="none" strike="noStrike" cap="none" dirty="0" err="1">
                <a:solidFill>
                  <a:srgbClr val="3E3E3E"/>
                </a:solidFill>
                <a:latin typeface="Arial Narrow"/>
                <a:ea typeface="Arial Narrow"/>
                <a:cs typeface="Arial Narrow"/>
                <a:sym typeface="Arial Narrow"/>
              </a:rPr>
              <a:t>kecepatan</a:t>
            </a:r>
            <a:r>
              <a:rPr lang="en-US" sz="2400" b="1" i="0" u="none" strike="noStrike" cap="none" dirty="0">
                <a:solidFill>
                  <a:srgbClr val="3E3E3E"/>
                </a:solidFill>
                <a:latin typeface="Arial Narrow"/>
                <a:ea typeface="Arial Narrow"/>
                <a:cs typeface="Arial Narrow"/>
                <a:sym typeface="Arial Narrow"/>
              </a:rPr>
              <a:t> masing-masing. </a:t>
            </a:r>
            <a:endParaRPr sz="16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Arial"/>
              <a:buNone/>
            </a:pPr>
            <a:endParaRPr sz="2400" b="1" i="0" u="none" strike="noStrike" cap="none" dirty="0">
              <a:solidFill>
                <a:srgbClr val="3E3E3E"/>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000"/>
              <a:buFont typeface="Arial"/>
              <a:buNone/>
            </a:pPr>
            <a:r>
              <a:rPr lang="en-US" sz="2400" b="1" i="0" u="none" strike="noStrike" cap="none" dirty="0" err="1">
                <a:solidFill>
                  <a:srgbClr val="3E3E3E"/>
                </a:solidFill>
                <a:latin typeface="Arial Narrow"/>
                <a:ea typeface="Arial Narrow"/>
                <a:cs typeface="Arial Narrow"/>
                <a:sym typeface="Arial Narrow"/>
              </a:rPr>
              <a:t>Dalam</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mencapai</a:t>
            </a:r>
            <a:r>
              <a:rPr lang="en-US" sz="2400" b="1" i="0" u="none" strike="noStrike" cap="none" dirty="0">
                <a:solidFill>
                  <a:srgbClr val="3E3E3E"/>
                </a:solidFill>
                <a:latin typeface="Arial Narrow"/>
                <a:ea typeface="Arial Narrow"/>
                <a:cs typeface="Arial Narrow"/>
                <a:sym typeface="Arial Narrow"/>
              </a:rPr>
              <a:t> CP, </a:t>
            </a:r>
            <a:r>
              <a:rPr lang="en-US" sz="2400" b="1" i="0" u="none" strike="noStrike" cap="none" dirty="0" err="1">
                <a:solidFill>
                  <a:srgbClr val="3E3E3E"/>
                </a:solidFill>
                <a:latin typeface="Arial Narrow"/>
                <a:ea typeface="Arial Narrow"/>
                <a:cs typeface="Arial Narrow"/>
                <a:sym typeface="Arial Narrow"/>
              </a:rPr>
              <a:t>kita</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perlu</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membangun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kompetensi</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untuk</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melakukan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perjalanan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tersebut</a:t>
            </a:r>
            <a:r>
              <a:rPr lang="en-US" sz="2400" b="1" i="0" u="none" strike="noStrike" cap="none" dirty="0">
                <a:solidFill>
                  <a:srgbClr val="3E3E3E"/>
                </a:solidFill>
                <a:latin typeface="Arial Narrow"/>
                <a:ea typeface="Arial Narrow"/>
                <a:cs typeface="Arial Narrow"/>
                <a:sym typeface="Arial Narrow"/>
              </a:rPr>
              <a:t> agar </a:t>
            </a:r>
            <a:r>
              <a:rPr lang="en-US" sz="2400" b="1" i="0" u="none" strike="noStrike" cap="none" dirty="0" err="1">
                <a:solidFill>
                  <a:srgbClr val="3E3E3E"/>
                </a:solidFill>
                <a:latin typeface="Arial Narrow"/>
                <a:ea typeface="Arial Narrow"/>
                <a:cs typeface="Arial Narrow"/>
                <a:sym typeface="Arial Narrow"/>
              </a:rPr>
              <a:t>tiba</a:t>
            </a:r>
            <a:r>
              <a:rPr lang="en-US" sz="2400" b="1" i="0" u="none" strike="noStrike" cap="none" dirty="0">
                <a:solidFill>
                  <a:srgbClr val="3E3E3E"/>
                </a:solidFill>
                <a:latin typeface="Arial Narrow"/>
                <a:ea typeface="Arial Narrow"/>
                <a:cs typeface="Arial Narrow"/>
                <a:sym typeface="Arial Narrow"/>
              </a:rPr>
              <a:t> di </a:t>
            </a:r>
            <a:r>
              <a:rPr lang="en-US" sz="2400" b="1" i="0" u="none" strike="noStrike" cap="none" dirty="0" err="1">
                <a:solidFill>
                  <a:srgbClr val="3E3E3E"/>
                </a:solidFill>
                <a:latin typeface="Arial Narrow"/>
                <a:ea typeface="Arial Narrow"/>
                <a:cs typeface="Arial Narrow"/>
                <a:sym typeface="Arial Narrow"/>
              </a:rPr>
              <a:t>tujuan</a:t>
            </a:r>
            <a:r>
              <a:rPr lang="en-US" sz="2400" b="1" i="0" u="none" strike="noStrike" cap="none" dirty="0">
                <a:solidFill>
                  <a:srgbClr val="3E3E3E"/>
                </a:solidFill>
                <a:latin typeface="Arial Narrow"/>
                <a:ea typeface="Arial Narrow"/>
                <a:cs typeface="Arial Narrow"/>
                <a:sym typeface="Arial Narrow"/>
              </a:rPr>
              <a:t> pada </a:t>
            </a:r>
            <a:r>
              <a:rPr lang="en-US" sz="2400" b="1" i="0" u="none" strike="noStrike" cap="none" dirty="0" err="1">
                <a:solidFill>
                  <a:srgbClr val="3E3E3E"/>
                </a:solidFill>
                <a:latin typeface="Arial Narrow"/>
                <a:ea typeface="Arial Narrow"/>
                <a:cs typeface="Arial Narrow"/>
                <a:sym typeface="Arial Narrow"/>
              </a:rPr>
              <a:t>waktu</a:t>
            </a:r>
            <a:r>
              <a:rPr lang="en-US" sz="2400" b="1" i="0" u="none" strike="noStrike" cap="none" dirty="0">
                <a:solidFill>
                  <a:srgbClr val="3E3E3E"/>
                </a:solidFill>
                <a:latin typeface="Arial Narrow"/>
                <a:ea typeface="Arial Narrow"/>
                <a:cs typeface="Arial Narrow"/>
                <a:sym typeface="Arial Narrow"/>
              </a:rPr>
              <a:t> yang </a:t>
            </a:r>
            <a:r>
              <a:rPr lang="en-US" sz="2400" b="1" i="0" u="none" strike="noStrike" cap="none" dirty="0" err="1">
                <a:solidFill>
                  <a:srgbClr val="3E3E3E"/>
                </a:solidFill>
                <a:latin typeface="Arial Narrow"/>
                <a:ea typeface="Arial Narrow"/>
                <a:cs typeface="Arial Narrow"/>
                <a:sym typeface="Arial Narrow"/>
              </a:rPr>
              <a:t>ditentukan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Setiap</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satuan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pendidikan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dipersilakan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mengatur</a:t>
            </a:r>
            <a:r>
              <a:rPr lang="en-US" sz="2400" b="1" i="0" u="none" strike="noStrike" cap="none" dirty="0">
                <a:solidFill>
                  <a:srgbClr val="3E3E3E"/>
                </a:solidFill>
                <a:latin typeface="Arial Narrow"/>
                <a:ea typeface="Arial Narrow"/>
                <a:cs typeface="Arial Narrow"/>
                <a:sym typeface="Arial Narrow"/>
              </a:rPr>
              <a:t> strategi </a:t>
            </a:r>
            <a:r>
              <a:rPr lang="en-US" sz="2400" b="1" i="0" u="none" strike="noStrike" cap="none" dirty="0" err="1">
                <a:solidFill>
                  <a:srgbClr val="3E3E3E"/>
                </a:solidFill>
                <a:latin typeface="Arial Narrow"/>
                <a:ea typeface="Arial Narrow"/>
                <a:cs typeface="Arial Narrow"/>
                <a:sym typeface="Arial Narrow"/>
              </a:rPr>
              <a:t>efektif</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untuk</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mencapai</a:t>
            </a:r>
            <a:r>
              <a:rPr lang="en-US" sz="2400" b="1" i="0" u="none" strike="noStrike" cap="none" dirty="0">
                <a:solidFill>
                  <a:srgbClr val="3E3E3E"/>
                </a:solidFill>
                <a:latin typeface="Arial Narrow"/>
                <a:ea typeface="Arial Narrow"/>
                <a:cs typeface="Arial Narrow"/>
                <a:sym typeface="Arial Narrow"/>
              </a:rPr>
              <a:t> CP, </a:t>
            </a:r>
            <a:r>
              <a:rPr lang="en-US" sz="2400" b="1" i="0" u="none" strike="noStrike" cap="none" dirty="0" err="1">
                <a:solidFill>
                  <a:srgbClr val="3E3E3E"/>
                </a:solidFill>
                <a:latin typeface="Arial Narrow"/>
                <a:ea typeface="Arial Narrow"/>
                <a:cs typeface="Arial Narrow"/>
                <a:sym typeface="Arial Narrow"/>
              </a:rPr>
              <a:t>sesuai</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dengan</a:t>
            </a:r>
            <a:r>
              <a:rPr lang="en-US" sz="2400" b="1" i="0" u="none" strike="noStrike" cap="none" dirty="0">
                <a:solidFill>
                  <a:srgbClr val="3E3E3E"/>
                </a:solidFill>
                <a:latin typeface="Arial Narrow"/>
                <a:ea typeface="Arial Narrow"/>
                <a:cs typeface="Arial Narrow"/>
                <a:sym typeface="Arial Narrow"/>
              </a:rPr>
              <a:t> </a:t>
            </a:r>
            <a:r>
              <a:rPr lang="en-US" sz="2400" b="1" i="0" u="none" strike="noStrike" cap="none" dirty="0" err="1">
                <a:solidFill>
                  <a:srgbClr val="3E3E3E"/>
                </a:solidFill>
                <a:latin typeface="Arial Narrow"/>
                <a:ea typeface="Arial Narrow"/>
                <a:cs typeface="Arial Narrow"/>
                <a:sym typeface="Arial Narrow"/>
              </a:rPr>
              <a:t>kemampuan</a:t>
            </a:r>
            <a:r>
              <a:rPr lang="en-US" sz="2400" b="1" i="0" u="none" strike="noStrike" cap="none" dirty="0">
                <a:solidFill>
                  <a:srgbClr val="3E3E3E"/>
                </a:solidFill>
                <a:latin typeface="Arial Narrow"/>
                <a:ea typeface="Arial Narrow"/>
                <a:cs typeface="Arial Narrow"/>
                <a:sym typeface="Arial Narrow"/>
              </a:rPr>
              <a:t> dan </a:t>
            </a:r>
            <a:r>
              <a:rPr lang="en-US" sz="2400" b="1" i="0" u="none" strike="noStrike" cap="none" dirty="0" err="1">
                <a:solidFill>
                  <a:srgbClr val="3E3E3E"/>
                </a:solidFill>
                <a:latin typeface="Arial Narrow"/>
                <a:ea typeface="Arial Narrow"/>
                <a:cs typeface="Arial Narrow"/>
                <a:sym typeface="Arial Narrow"/>
              </a:rPr>
              <a:t>potensinya</a:t>
            </a:r>
            <a:r>
              <a:rPr lang="en-US" sz="2400" b="1" i="0" u="none" strike="noStrike" cap="none" dirty="0">
                <a:solidFill>
                  <a:srgbClr val="3E3E3E"/>
                </a:solidFill>
                <a:latin typeface="Arial Narrow"/>
                <a:ea typeface="Arial Narrow"/>
                <a:cs typeface="Arial Narrow"/>
                <a:sym typeface="Arial Narrow"/>
              </a:rPr>
              <a:t>. </a:t>
            </a:r>
            <a:endParaRPr sz="2400" b="1" i="0" u="none" strike="noStrike" cap="none" dirty="0">
              <a:solidFill>
                <a:srgbClr val="3E3E3E"/>
              </a:solidFill>
              <a:latin typeface="Arial Narrow"/>
              <a:ea typeface="Arial Narrow"/>
              <a:cs typeface="Arial Narrow"/>
              <a:sym typeface="Arial Narrow"/>
            </a:endParaRPr>
          </a:p>
        </p:txBody>
      </p:sp>
      <p:pic>
        <p:nvPicPr>
          <p:cNvPr id="23146" name="Google Shape;23146;p9"/>
          <p:cNvPicPr preferRelativeResize="0"/>
          <p:nvPr/>
        </p:nvPicPr>
        <p:blipFill rotWithShape="1">
          <a:blip r:embed="rId4" cstate="print">
            <a:alphaModFix/>
          </a:blip>
          <a:srcRect/>
          <a:stretch/>
        </p:blipFill>
        <p:spPr>
          <a:xfrm>
            <a:off x="7413974" y="1784190"/>
            <a:ext cx="3292814" cy="2659353"/>
          </a:xfrm>
          <a:prstGeom prst="rect">
            <a:avLst/>
          </a:prstGeom>
          <a:noFill/>
          <a:ln>
            <a:noFill/>
          </a:ln>
        </p:spPr>
      </p:pic>
      <p:sp>
        <p:nvSpPr>
          <p:cNvPr id="23147" name="Google Shape;23147;p9"/>
          <p:cNvSpPr txBox="1"/>
          <p:nvPr/>
        </p:nvSpPr>
        <p:spPr>
          <a:xfrm>
            <a:off x="7337953" y="4433281"/>
            <a:ext cx="42795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Arial"/>
                <a:ea typeface="Arial"/>
                <a:cs typeface="Arial"/>
                <a:sym typeface="Arial"/>
              </a:rPr>
              <a:t>Sumber gambar: https://www.theaa.com/driving-school/driving-lessons/advice/show-me-tell-me</a:t>
            </a:r>
            <a:endParaRPr sz="900" b="0" i="0" u="none" strike="noStrike" cap="none">
              <a:solidFill>
                <a:srgbClr val="000000"/>
              </a:solidFill>
              <a:latin typeface="Arial"/>
              <a:ea typeface="Arial"/>
              <a:cs typeface="Arial"/>
              <a:sym typeface="Arial"/>
            </a:endParaRP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151"/>
        <p:cNvGrpSpPr/>
        <p:nvPr/>
      </p:nvGrpSpPr>
      <p:grpSpPr>
        <a:xfrm>
          <a:off x="0" y="0"/>
          <a:ext cx="0" cy="0"/>
          <a:chOff x="0" y="0"/>
          <a:chExt cx="0" cy="0"/>
        </a:xfrm>
      </p:grpSpPr>
      <p:sp>
        <p:nvSpPr>
          <p:cNvPr id="23152" name="Google Shape;23152;p10"/>
          <p:cNvSpPr/>
          <p:nvPr/>
        </p:nvSpPr>
        <p:spPr>
          <a:xfrm rot="5400000">
            <a:off x="10847267" y="2075904"/>
            <a:ext cx="1266800" cy="83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53" name="Google Shape;23153;p10">
            <a:hlinkClick r:id="rId3" action="ppaction://hlinksldjump"/>
          </p:cNvPr>
          <p:cNvSpPr/>
          <p:nvPr/>
        </p:nvSpPr>
        <p:spPr>
          <a:xfrm rot="5400000">
            <a:off x="10801256" y="786233"/>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54" name="Google Shape;23154;p10"/>
          <p:cNvSpPr/>
          <p:nvPr/>
        </p:nvSpPr>
        <p:spPr>
          <a:xfrm rot="5400000">
            <a:off x="10785456" y="3383511"/>
            <a:ext cx="1390400" cy="8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55" name="Google Shape;23155;p10"/>
          <p:cNvSpPr/>
          <p:nvPr/>
        </p:nvSpPr>
        <p:spPr>
          <a:xfrm rot="5400000">
            <a:off x="10801256" y="6001668"/>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56" name="Google Shape;23156;p10"/>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57" name="Google Shape;23157;p10">
            <a:hlinkClick r:id="rId3" action="ppaction://hlinksldjump"/>
          </p:cNvPr>
          <p:cNvSpPr txBox="1"/>
          <p:nvPr/>
        </p:nvSpPr>
        <p:spPr>
          <a:xfrm>
            <a:off x="10919533" y="626967"/>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M</a:t>
            </a:r>
            <a:endParaRPr sz="1867" b="1" i="0" u="none" strike="noStrike" cap="none">
              <a:solidFill>
                <a:srgbClr val="EA4335"/>
              </a:solidFill>
              <a:latin typeface="Ubuntu"/>
              <a:ea typeface="Ubuntu"/>
              <a:cs typeface="Ubuntu"/>
              <a:sym typeface="Ubuntu"/>
            </a:endParaRPr>
          </a:p>
        </p:txBody>
      </p:sp>
      <p:sp>
        <p:nvSpPr>
          <p:cNvPr id="23158" name="Google Shape;23158;p10"/>
          <p:cNvSpPr txBox="1"/>
          <p:nvPr/>
        </p:nvSpPr>
        <p:spPr>
          <a:xfrm>
            <a:off x="10919533" y="196842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34A853"/>
                </a:solidFill>
                <a:latin typeface="Ubuntu"/>
                <a:ea typeface="Ubuntu"/>
                <a:cs typeface="Ubuntu"/>
                <a:sym typeface="Ubuntu"/>
              </a:rPr>
              <a:t>T</a:t>
            </a:r>
            <a:endParaRPr sz="1867" b="1" i="0" u="none" strike="noStrike" cap="none">
              <a:solidFill>
                <a:srgbClr val="34A853"/>
              </a:solidFill>
              <a:latin typeface="Ubuntu"/>
              <a:ea typeface="Ubuntu"/>
              <a:cs typeface="Ubuntu"/>
              <a:sym typeface="Ubuntu"/>
            </a:endParaRPr>
          </a:p>
        </p:txBody>
      </p:sp>
      <p:sp>
        <p:nvSpPr>
          <p:cNvPr id="23159" name="Google Shape;23159;p10"/>
          <p:cNvSpPr txBox="1"/>
          <p:nvPr/>
        </p:nvSpPr>
        <p:spPr>
          <a:xfrm>
            <a:off x="10919533" y="320085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4D8CF5"/>
                </a:solidFill>
                <a:latin typeface="Ubuntu"/>
                <a:ea typeface="Ubuntu"/>
                <a:cs typeface="Ubuntu"/>
                <a:sym typeface="Ubuntu"/>
              </a:rPr>
              <a:t>W</a:t>
            </a:r>
            <a:endParaRPr sz="1867" b="1" i="0" u="none" strike="noStrike" cap="none">
              <a:solidFill>
                <a:srgbClr val="4D8CF5"/>
              </a:solidFill>
              <a:latin typeface="Ubuntu"/>
              <a:ea typeface="Ubuntu"/>
              <a:cs typeface="Ubuntu"/>
              <a:sym typeface="Ubuntu"/>
            </a:endParaRPr>
          </a:p>
        </p:txBody>
      </p:sp>
      <p:sp>
        <p:nvSpPr>
          <p:cNvPr id="23160" name="Google Shape;23160;p10"/>
          <p:cNvSpPr txBox="1"/>
          <p:nvPr/>
        </p:nvSpPr>
        <p:spPr>
          <a:xfrm>
            <a:off x="10919533" y="456468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FBBC05"/>
                </a:solidFill>
                <a:latin typeface="Ubuntu"/>
                <a:ea typeface="Ubuntu"/>
                <a:cs typeface="Ubuntu"/>
                <a:sym typeface="Ubuntu"/>
              </a:rPr>
              <a:t>T</a:t>
            </a:r>
            <a:endParaRPr sz="1867" b="1" i="0" u="none" strike="noStrike" cap="none">
              <a:solidFill>
                <a:srgbClr val="FBBC05"/>
              </a:solidFill>
              <a:latin typeface="Ubuntu"/>
              <a:ea typeface="Ubuntu"/>
              <a:cs typeface="Ubuntu"/>
              <a:sym typeface="Ubuntu"/>
            </a:endParaRPr>
          </a:p>
        </p:txBody>
      </p:sp>
      <p:sp>
        <p:nvSpPr>
          <p:cNvPr id="23161" name="Google Shape;23161;p10"/>
          <p:cNvSpPr txBox="1"/>
          <p:nvPr/>
        </p:nvSpPr>
        <p:spPr>
          <a:xfrm>
            <a:off x="10919533" y="5817073"/>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F</a:t>
            </a:r>
            <a:endParaRPr sz="1867" b="1" i="0" u="none" strike="noStrike" cap="none">
              <a:solidFill>
                <a:srgbClr val="EA4335"/>
              </a:solidFill>
              <a:latin typeface="Ubuntu"/>
              <a:ea typeface="Ubuntu"/>
              <a:cs typeface="Ubuntu"/>
              <a:sym typeface="Ubuntu"/>
            </a:endParaRPr>
          </a:p>
        </p:txBody>
      </p:sp>
      <p:sp>
        <p:nvSpPr>
          <p:cNvPr id="23162" name="Google Shape;23162;p10"/>
          <p:cNvSpPr txBox="1"/>
          <p:nvPr/>
        </p:nvSpPr>
        <p:spPr>
          <a:xfrm>
            <a:off x="1169979" y="5465472"/>
            <a:ext cx="1366800" cy="266622"/>
          </a:xfrm>
          <a:prstGeom prst="rect">
            <a:avLst/>
          </a:prstGeom>
          <a:noFill/>
          <a:ln>
            <a:noFill/>
          </a:ln>
        </p:spPr>
        <p:txBody>
          <a:bodyPr spcFirstLastPara="1" wrap="square" lIns="60925" tIns="60925" rIns="60925" bIns="60925" anchor="t" anchorCtr="0">
            <a:spAutoFit/>
          </a:bodyPr>
          <a:lstStyle/>
          <a:p>
            <a:pPr marL="0" marR="0" lvl="0" indent="0" algn="l" rtl="0">
              <a:lnSpc>
                <a:spcPct val="100000"/>
              </a:lnSpc>
              <a:spcBef>
                <a:spcPts val="0"/>
              </a:spcBef>
              <a:spcAft>
                <a:spcPts val="0"/>
              </a:spcAft>
              <a:buClr>
                <a:srgbClr val="FFFFFF"/>
              </a:buClr>
              <a:buSzPts val="700"/>
              <a:buFont typeface="Century Gothic"/>
              <a:buNone/>
            </a:pPr>
            <a:r>
              <a:rPr lang="en-US" sz="933" b="1" i="0" u="none" strike="noStrike" cap="none">
                <a:solidFill>
                  <a:srgbClr val="FFFFFF"/>
                </a:solidFill>
                <a:latin typeface="Century Gothic"/>
                <a:ea typeface="Century Gothic"/>
                <a:cs typeface="Century Gothic"/>
                <a:sym typeface="Century Gothic"/>
              </a:rPr>
              <a:t>Sumber: OECD (2018)</a:t>
            </a:r>
            <a:endParaRPr sz="1867" b="0" i="0" u="none" strike="noStrike" cap="none">
              <a:solidFill>
                <a:srgbClr val="000000"/>
              </a:solidFill>
              <a:latin typeface="Arial"/>
              <a:ea typeface="Arial"/>
              <a:cs typeface="Arial"/>
              <a:sym typeface="Arial"/>
            </a:endParaRPr>
          </a:p>
        </p:txBody>
      </p:sp>
      <p:sp>
        <p:nvSpPr>
          <p:cNvPr id="23163" name="Google Shape;23163;p10"/>
          <p:cNvSpPr/>
          <p:nvPr/>
        </p:nvSpPr>
        <p:spPr>
          <a:xfrm>
            <a:off x="416038" y="465836"/>
            <a:ext cx="6890679" cy="6422231"/>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000000"/>
              </a:buClr>
              <a:buSzPts val="2000"/>
              <a:buFont typeface="Arial"/>
              <a:buNone/>
            </a:pPr>
            <a:r>
              <a:rPr lang="en-US" sz="2400" b="1" i="1" u="none" strike="noStrike" cap="none" dirty="0">
                <a:solidFill>
                  <a:srgbClr val="2F5597"/>
                </a:solidFill>
                <a:latin typeface="Arial Narrow"/>
                <a:ea typeface="Arial Narrow"/>
                <a:cs typeface="Arial Narrow"/>
                <a:sym typeface="Arial Narrow"/>
              </a:rPr>
              <a:t>Garis finish CP </a:t>
            </a:r>
            <a:r>
              <a:rPr lang="en-US" sz="2400" b="1" i="1" u="none" strike="noStrike" cap="none" dirty="0" err="1">
                <a:solidFill>
                  <a:srgbClr val="2F5597"/>
                </a:solidFill>
                <a:latin typeface="Arial Narrow"/>
                <a:ea typeface="Arial Narrow"/>
                <a:cs typeface="Arial Narrow"/>
                <a:sym typeface="Arial Narrow"/>
              </a:rPr>
              <a:t>ada</a:t>
            </a:r>
            <a:r>
              <a:rPr lang="en-US" sz="2400" b="1" i="1" u="none" strike="noStrike" cap="none" dirty="0">
                <a:solidFill>
                  <a:srgbClr val="2F5597"/>
                </a:solidFill>
                <a:latin typeface="Arial Narrow"/>
                <a:ea typeface="Arial Narrow"/>
                <a:cs typeface="Arial Narrow"/>
                <a:sym typeface="Arial Narrow"/>
              </a:rPr>
              <a:t> di </a:t>
            </a:r>
            <a:r>
              <a:rPr lang="en-US" sz="2400" b="1" i="1" u="none" strike="noStrike" cap="none" dirty="0" err="1">
                <a:solidFill>
                  <a:srgbClr val="2F5597"/>
                </a:solidFill>
                <a:latin typeface="Arial Narrow"/>
                <a:ea typeface="Arial Narrow"/>
                <a:cs typeface="Arial Narrow"/>
                <a:sym typeface="Arial Narrow"/>
              </a:rPr>
              <a:t>akhir</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kelas</a:t>
            </a:r>
            <a:r>
              <a:rPr lang="en-US" sz="2400" b="1" i="1" u="none" strike="noStrike" cap="none" dirty="0">
                <a:solidFill>
                  <a:srgbClr val="2F5597"/>
                </a:solidFill>
                <a:latin typeface="Arial Narrow"/>
                <a:ea typeface="Arial Narrow"/>
                <a:cs typeface="Arial Narrow"/>
                <a:sym typeface="Arial Narrow"/>
              </a:rPr>
              <a:t> 12. </a:t>
            </a:r>
            <a:r>
              <a:rPr lang="en-US" sz="2400" b="1" i="1" u="none" strike="noStrike" cap="none" dirty="0" err="1">
                <a:solidFill>
                  <a:srgbClr val="2F5597"/>
                </a:solidFill>
                <a:latin typeface="Arial Narrow"/>
                <a:ea typeface="Arial Narrow"/>
                <a:cs typeface="Arial Narrow"/>
                <a:sym typeface="Arial Narrow"/>
              </a:rPr>
              <a:t>Untuk</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mencapai</a:t>
            </a:r>
            <a:r>
              <a:rPr lang="en-US" sz="2400" b="1" i="1" u="none" strike="noStrike" cap="none" dirty="0">
                <a:solidFill>
                  <a:srgbClr val="2F5597"/>
                </a:solidFill>
                <a:latin typeface="Arial Narrow"/>
                <a:ea typeface="Arial Narrow"/>
                <a:cs typeface="Arial Narrow"/>
                <a:sym typeface="Arial Narrow"/>
              </a:rPr>
              <a:t> garis finish </a:t>
            </a:r>
            <a:r>
              <a:rPr lang="en-US" sz="2400" b="1" i="1" u="none" strike="noStrike" cap="none" dirty="0" err="1">
                <a:solidFill>
                  <a:srgbClr val="2F5597"/>
                </a:solidFill>
                <a:latin typeface="Arial Narrow"/>
                <a:ea typeface="Arial Narrow"/>
                <a:cs typeface="Arial Narrow"/>
                <a:sym typeface="Arial Narrow"/>
              </a:rPr>
              <a:t>tersebut</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pemerintah</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membuatnya</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ke</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dalam</a:t>
            </a:r>
            <a:r>
              <a:rPr lang="en-US" sz="2400" b="1" i="1" u="none" strike="noStrike" cap="none" dirty="0">
                <a:solidFill>
                  <a:srgbClr val="2F5597"/>
                </a:solidFill>
                <a:latin typeface="Arial Narrow"/>
                <a:ea typeface="Arial Narrow"/>
                <a:cs typeface="Arial Narrow"/>
                <a:sym typeface="Arial Narrow"/>
              </a:rPr>
              <a:t> 6 </a:t>
            </a:r>
            <a:r>
              <a:rPr lang="en-US" sz="2400" b="1" i="1" u="none" strike="noStrike" cap="none" dirty="0" err="1">
                <a:solidFill>
                  <a:srgbClr val="2F5597"/>
                </a:solidFill>
                <a:latin typeface="Arial Narrow"/>
                <a:ea typeface="Arial Narrow"/>
                <a:cs typeface="Arial Narrow"/>
                <a:sym typeface="Arial Narrow"/>
              </a:rPr>
              <a:t>etape</a:t>
            </a:r>
            <a:r>
              <a:rPr lang="en-US" sz="2400" b="1" i="1" u="none" strike="noStrike" cap="none" dirty="0">
                <a:solidFill>
                  <a:srgbClr val="2F5597"/>
                </a:solidFill>
                <a:latin typeface="Arial Narrow"/>
                <a:ea typeface="Arial Narrow"/>
                <a:cs typeface="Arial Narrow"/>
                <a:sym typeface="Arial Narrow"/>
              </a:rPr>
              <a:t> yang </a:t>
            </a:r>
            <a:r>
              <a:rPr lang="en-US" sz="2400" b="1" i="1" u="none" strike="noStrike" cap="none" dirty="0" err="1">
                <a:solidFill>
                  <a:srgbClr val="2F5597"/>
                </a:solidFill>
                <a:latin typeface="Arial Narrow"/>
                <a:ea typeface="Arial Narrow"/>
                <a:cs typeface="Arial Narrow"/>
                <a:sym typeface="Arial Narrow"/>
              </a:rPr>
              <a:t>disebut</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fase</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Setiap</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fase</a:t>
            </a:r>
            <a:r>
              <a:rPr lang="en-US" sz="2400" b="1" i="1" u="none" strike="noStrike" cap="none" dirty="0">
                <a:solidFill>
                  <a:srgbClr val="2F5597"/>
                </a:solidFill>
                <a:latin typeface="Arial Narrow"/>
                <a:ea typeface="Arial Narrow"/>
                <a:cs typeface="Arial Narrow"/>
                <a:sym typeface="Arial Narrow"/>
              </a:rPr>
              <a:t> </a:t>
            </a:r>
            <a:r>
              <a:rPr lang="en-US" sz="2400" b="1" i="1" u="none" strike="noStrike" cap="none" dirty="0" err="1">
                <a:solidFill>
                  <a:srgbClr val="2F5597"/>
                </a:solidFill>
                <a:latin typeface="Arial Narrow"/>
                <a:ea typeface="Arial Narrow"/>
                <a:cs typeface="Arial Narrow"/>
                <a:sym typeface="Arial Narrow"/>
              </a:rPr>
              <a:t>lamanya</a:t>
            </a:r>
            <a:r>
              <a:rPr lang="en-US" sz="2400" b="1" i="1" u="none" strike="noStrike" cap="none" dirty="0">
                <a:solidFill>
                  <a:srgbClr val="2F5597"/>
                </a:solidFill>
                <a:latin typeface="Arial Narrow"/>
                <a:ea typeface="Arial Narrow"/>
                <a:cs typeface="Arial Narrow"/>
                <a:sym typeface="Arial Narrow"/>
              </a:rPr>
              <a:t> 1-3 </a:t>
            </a:r>
            <a:r>
              <a:rPr lang="en-US" sz="2400" b="1" i="1" u="none" strike="noStrike" cap="none" dirty="0" err="1">
                <a:solidFill>
                  <a:srgbClr val="2F5597"/>
                </a:solidFill>
                <a:latin typeface="Arial Narrow"/>
                <a:ea typeface="Arial Narrow"/>
                <a:cs typeface="Arial Narrow"/>
                <a:sym typeface="Arial Narrow"/>
              </a:rPr>
              <a:t>tahun</a:t>
            </a:r>
            <a:r>
              <a:rPr lang="en-US" sz="2400" b="1" i="1" u="none" strike="noStrike" cap="none" dirty="0">
                <a:solidFill>
                  <a:srgbClr val="2F5597"/>
                </a:solidFill>
                <a:latin typeface="Arial Narrow"/>
                <a:ea typeface="Arial Narrow"/>
                <a:cs typeface="Arial Narrow"/>
                <a:sym typeface="Arial Narrow"/>
              </a:rPr>
              <a:t>.</a:t>
            </a:r>
            <a:endParaRPr sz="1600" b="0" i="0" u="none" strike="noStrike" cap="none" dirty="0">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2000"/>
              <a:buFont typeface="Arial"/>
              <a:buNone/>
            </a:pPr>
            <a:r>
              <a:rPr lang="en-US" sz="2400" b="1" i="0" u="none" strike="noStrike" cap="none" dirty="0" err="1">
                <a:solidFill>
                  <a:srgbClr val="181818"/>
                </a:solidFill>
                <a:latin typeface="Arial Narrow"/>
                <a:ea typeface="Arial Narrow"/>
                <a:cs typeface="Arial Narrow"/>
                <a:sym typeface="Arial Narrow"/>
              </a:rPr>
              <a:t>Penggunaan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istilah</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fase</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dilakukan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untuk</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membedakannya</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dengan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kelas</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karena</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peserta</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didik</a:t>
            </a:r>
            <a:r>
              <a:rPr lang="en-US" sz="2400" b="1" i="0" u="none" strike="noStrike" cap="none" dirty="0">
                <a:solidFill>
                  <a:srgbClr val="181818"/>
                </a:solidFill>
                <a:latin typeface="Arial Narrow"/>
                <a:ea typeface="Arial Narrow"/>
                <a:cs typeface="Arial Narrow"/>
                <a:sym typeface="Arial Narrow"/>
              </a:rPr>
              <a:t> di </a:t>
            </a:r>
            <a:r>
              <a:rPr lang="en-US" sz="2400" b="1" i="0" u="none" strike="noStrike" cap="none" dirty="0" err="1">
                <a:solidFill>
                  <a:srgbClr val="181818"/>
                </a:solidFill>
                <a:latin typeface="Arial Narrow"/>
                <a:ea typeface="Arial Narrow"/>
                <a:cs typeface="Arial Narrow"/>
                <a:sym typeface="Arial Narrow"/>
              </a:rPr>
              <a:t>satu</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kelas</a:t>
            </a:r>
            <a:r>
              <a:rPr lang="en-US" sz="2400" b="1" i="0" u="none" strike="noStrike" cap="none" dirty="0">
                <a:solidFill>
                  <a:srgbClr val="181818"/>
                </a:solidFill>
                <a:latin typeface="Arial Narrow"/>
                <a:ea typeface="Arial Narrow"/>
                <a:cs typeface="Arial Narrow"/>
                <a:sym typeface="Arial Narrow"/>
              </a:rPr>
              <a:t> yang </a:t>
            </a:r>
            <a:r>
              <a:rPr lang="en-US" sz="2400" b="1" i="0" u="none" strike="noStrike" cap="none" dirty="0" err="1">
                <a:solidFill>
                  <a:srgbClr val="181818"/>
                </a:solidFill>
                <a:latin typeface="Arial Narrow"/>
                <a:ea typeface="Arial Narrow"/>
                <a:cs typeface="Arial Narrow"/>
                <a:sym typeface="Arial Narrow"/>
              </a:rPr>
              <a:t>sama</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bisa</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jadi</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belajar</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dalam</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fase</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pembelajaran</a:t>
            </a:r>
            <a:r>
              <a:rPr lang="en-US" sz="2400" b="1" i="0" u="none" strike="noStrike" cap="none" dirty="0">
                <a:solidFill>
                  <a:srgbClr val="181818"/>
                </a:solidFill>
                <a:latin typeface="Arial Narrow"/>
                <a:ea typeface="Arial Narrow"/>
                <a:cs typeface="Arial Narrow"/>
                <a:sym typeface="Arial Narrow"/>
              </a:rPr>
              <a:t> yang </a:t>
            </a:r>
            <a:r>
              <a:rPr lang="en-US" sz="2400" b="1" i="0" u="none" strike="noStrike" cap="none" dirty="0" err="1">
                <a:solidFill>
                  <a:srgbClr val="181818"/>
                </a:solidFill>
                <a:latin typeface="Arial Narrow"/>
                <a:ea typeface="Arial Narrow"/>
                <a:cs typeface="Arial Narrow"/>
                <a:sym typeface="Arial Narrow"/>
              </a:rPr>
              <a:t>berbeda</a:t>
            </a:r>
            <a:r>
              <a:rPr lang="en-US" sz="2400" b="1" i="0" u="none" strike="noStrike" cap="none" dirty="0">
                <a:solidFill>
                  <a:srgbClr val="181818"/>
                </a:solidFill>
                <a:latin typeface="Arial Narrow"/>
                <a:ea typeface="Arial Narrow"/>
                <a:cs typeface="Arial Narrow"/>
                <a:sym typeface="Arial Narrow"/>
              </a:rPr>
              <a:t>.</a:t>
            </a:r>
            <a:endParaRPr sz="1600" b="0" i="0" u="none" strike="noStrike" cap="none" dirty="0">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2000"/>
              <a:buFont typeface="Arial"/>
              <a:buNone/>
            </a:pPr>
            <a:r>
              <a:rPr lang="en-US" sz="2400" b="1" i="0" u="none" strike="noStrike" cap="none" dirty="0" err="1">
                <a:solidFill>
                  <a:srgbClr val="181818"/>
                </a:solidFill>
                <a:latin typeface="Arial Narrow"/>
                <a:ea typeface="Arial Narrow"/>
                <a:cs typeface="Arial Narrow"/>
                <a:sym typeface="Arial Narrow"/>
              </a:rPr>
              <a:t>Fase</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memberikan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keleluasaan</a:t>
            </a:r>
            <a:r>
              <a:rPr lang="en-US" sz="2400" b="1" i="0" u="none" strike="noStrike" cap="none" dirty="0">
                <a:solidFill>
                  <a:srgbClr val="181818"/>
                </a:solidFill>
                <a:latin typeface="Arial Narrow"/>
                <a:ea typeface="Arial Narrow"/>
                <a:cs typeface="Arial Narrow"/>
                <a:sym typeface="Arial Narrow"/>
              </a:rPr>
              <a:t> dan </a:t>
            </a:r>
            <a:r>
              <a:rPr lang="en-US" sz="2400" b="1" i="0" u="none" strike="noStrike" cap="none" dirty="0" err="1">
                <a:solidFill>
                  <a:srgbClr val="181818"/>
                </a:solidFill>
                <a:latin typeface="Arial Narrow"/>
                <a:ea typeface="Arial Narrow"/>
                <a:cs typeface="Arial Narrow"/>
                <a:sym typeface="Arial Narrow"/>
              </a:rPr>
              <a:t>keadilan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bagi</a:t>
            </a:r>
            <a:r>
              <a:rPr lang="en-US" sz="2400" b="1" i="0" u="none" strike="noStrike" cap="none" dirty="0">
                <a:solidFill>
                  <a:srgbClr val="181818"/>
                </a:solidFill>
                <a:latin typeface="Arial Narrow"/>
                <a:ea typeface="Arial Narrow"/>
                <a:cs typeface="Arial Narrow"/>
                <a:sym typeface="Arial Narrow"/>
              </a:rPr>
              <a:t> guru dan </a:t>
            </a:r>
            <a:r>
              <a:rPr lang="en-US" sz="2400" b="1" i="0" u="none" strike="noStrike" cap="none" dirty="0" err="1">
                <a:solidFill>
                  <a:srgbClr val="181818"/>
                </a:solidFill>
                <a:latin typeface="Arial Narrow"/>
                <a:ea typeface="Arial Narrow"/>
                <a:cs typeface="Arial Narrow"/>
                <a:sym typeface="Arial Narrow"/>
              </a:rPr>
              <a:t>siswa</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untuk</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menyesuaikan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rancangan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pembelajaran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dengan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tahapan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perkembangan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kemampuan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minat</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konteks</a:t>
            </a:r>
            <a:r>
              <a:rPr lang="en-US" sz="2400" b="1" i="0" u="none" strike="noStrike" cap="none" dirty="0">
                <a:solidFill>
                  <a:srgbClr val="181818"/>
                </a:solidFill>
                <a:latin typeface="Arial Narrow"/>
                <a:ea typeface="Arial Narrow"/>
                <a:cs typeface="Arial Narrow"/>
                <a:sym typeface="Arial Narrow"/>
              </a:rPr>
              <a:t>, dan </a:t>
            </a:r>
            <a:r>
              <a:rPr lang="en-US" sz="2400" b="1" i="0" u="none" strike="noStrike" cap="none" dirty="0" err="1">
                <a:solidFill>
                  <a:srgbClr val="181818"/>
                </a:solidFill>
                <a:latin typeface="Arial Narrow"/>
                <a:ea typeface="Arial Narrow"/>
                <a:cs typeface="Arial Narrow"/>
                <a:sym typeface="Arial Narrow"/>
              </a:rPr>
              <a:t>kecepatan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belajar</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siswa</a:t>
            </a:r>
            <a:r>
              <a:rPr lang="en-US" sz="2400" b="1" i="0" u="none" strike="noStrike" cap="none" dirty="0">
                <a:solidFill>
                  <a:srgbClr val="181818"/>
                </a:solidFill>
                <a:latin typeface="Arial Narrow"/>
                <a:ea typeface="Arial Narrow"/>
                <a:cs typeface="Arial Narrow"/>
                <a:sym typeface="Arial Narrow"/>
              </a:rPr>
              <a:t> (</a:t>
            </a:r>
            <a:r>
              <a:rPr lang="en-US" sz="2400" b="1" i="1" u="none" strike="noStrike" cap="none" dirty="0">
                <a:solidFill>
                  <a:srgbClr val="181818"/>
                </a:solidFill>
                <a:latin typeface="Arial Narrow"/>
                <a:ea typeface="Arial Narrow"/>
                <a:cs typeface="Arial Narrow"/>
                <a:sym typeface="Arial Narrow"/>
              </a:rPr>
              <a:t>Teaching at The Right Level</a:t>
            </a:r>
            <a:r>
              <a:rPr lang="en-US" sz="2400" b="1" i="0" u="none" strike="noStrike" cap="none" dirty="0">
                <a:solidFill>
                  <a:srgbClr val="181818"/>
                </a:solidFill>
                <a:latin typeface="Arial Narrow"/>
                <a:ea typeface="Arial Narrow"/>
                <a:cs typeface="Arial Narrow"/>
                <a:sym typeface="Arial Narrow"/>
              </a:rPr>
              <a:t>).  </a:t>
            </a:r>
            <a:endParaRPr sz="1600" b="0" i="0" u="none" strike="noStrike" cap="none" dirty="0">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2000"/>
              <a:buFont typeface="Arial"/>
              <a:buNone/>
            </a:pPr>
            <a:r>
              <a:rPr lang="en-US" sz="2400" b="1" i="0" u="none" strike="noStrike" cap="none" dirty="0" err="1">
                <a:solidFill>
                  <a:srgbClr val="181818"/>
                </a:solidFill>
                <a:latin typeface="Arial Narrow"/>
                <a:ea typeface="Arial Narrow"/>
                <a:cs typeface="Arial Narrow"/>
                <a:sym typeface="Arial Narrow"/>
              </a:rPr>
              <a:t>Dengan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penggunaan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Fase</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diharapkan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siswa</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akan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dapat</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memiliki</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waktu</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lebih</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panjang</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untuk</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memahami</a:t>
            </a:r>
            <a:r>
              <a:rPr lang="en-US" sz="2400" b="1" i="0" u="none" strike="noStrike" cap="none" dirty="0">
                <a:solidFill>
                  <a:srgbClr val="181818"/>
                </a:solidFill>
                <a:latin typeface="Arial Narrow"/>
                <a:ea typeface="Arial Narrow"/>
                <a:cs typeface="Arial Narrow"/>
                <a:sym typeface="Arial Narrow"/>
              </a:rPr>
              <a:t> dan </a:t>
            </a:r>
            <a:r>
              <a:rPr lang="en-US" sz="2400" b="1" i="0" u="none" strike="noStrike" cap="none" dirty="0" err="1">
                <a:solidFill>
                  <a:srgbClr val="181818"/>
                </a:solidFill>
                <a:latin typeface="Arial Narrow"/>
                <a:ea typeface="Arial Narrow"/>
                <a:cs typeface="Arial Narrow"/>
                <a:sym typeface="Arial Narrow"/>
              </a:rPr>
              <a:t>mendalami</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konsep-konsep</a:t>
            </a:r>
            <a:r>
              <a:rPr lang="en-US" sz="2400" b="1" i="0" u="none" strike="noStrike" cap="none" dirty="0">
                <a:solidFill>
                  <a:srgbClr val="181818"/>
                </a:solidFill>
                <a:latin typeface="Arial Narrow"/>
                <a:ea typeface="Arial Narrow"/>
                <a:cs typeface="Arial Narrow"/>
                <a:sym typeface="Arial Narrow"/>
              </a:rPr>
              <a:t> dan </a:t>
            </a:r>
            <a:r>
              <a:rPr lang="en-US" sz="2400" b="1" i="0" u="none" strike="noStrike" cap="none" dirty="0" err="1">
                <a:solidFill>
                  <a:srgbClr val="181818"/>
                </a:solidFill>
                <a:latin typeface="Arial Narrow"/>
                <a:ea typeface="Arial Narrow"/>
                <a:cs typeface="Arial Narrow"/>
                <a:sym typeface="Arial Narrow"/>
              </a:rPr>
              <a:t>keterampilan</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untuk</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mencapai</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sebuah</a:t>
            </a:r>
            <a:r>
              <a:rPr lang="en-US" sz="2400" b="1" i="0" u="none" strike="noStrike" cap="none" dirty="0">
                <a:solidFill>
                  <a:srgbClr val="181818"/>
                </a:solidFill>
                <a:latin typeface="Arial Narrow"/>
                <a:ea typeface="Arial Narrow"/>
                <a:cs typeface="Arial Narrow"/>
                <a:sym typeface="Arial Narrow"/>
              </a:rPr>
              <a:t> </a:t>
            </a:r>
            <a:r>
              <a:rPr lang="en-US" sz="2400" b="1" i="0" u="none" strike="noStrike" cap="none" dirty="0" err="1">
                <a:solidFill>
                  <a:srgbClr val="181818"/>
                </a:solidFill>
                <a:latin typeface="Arial Narrow"/>
                <a:ea typeface="Arial Narrow"/>
                <a:cs typeface="Arial Narrow"/>
                <a:sym typeface="Arial Narrow"/>
              </a:rPr>
              <a:t>kompetensi</a:t>
            </a:r>
            <a:r>
              <a:rPr lang="en-US" sz="2400" b="1" i="0" u="none" strike="noStrike" cap="none" dirty="0">
                <a:solidFill>
                  <a:srgbClr val="181818"/>
                </a:solidFill>
                <a:latin typeface="Arial Narrow"/>
                <a:ea typeface="Arial Narrow"/>
                <a:cs typeface="Arial Narrow"/>
                <a:sym typeface="Arial Narrow"/>
              </a:rPr>
              <a:t> yang </a:t>
            </a:r>
            <a:r>
              <a:rPr lang="en-US" sz="2400" b="1" i="0" u="none" strike="noStrike" cap="none" dirty="0" err="1">
                <a:solidFill>
                  <a:srgbClr val="181818"/>
                </a:solidFill>
                <a:latin typeface="Arial Narrow"/>
                <a:ea typeface="Arial Narrow"/>
                <a:cs typeface="Arial Narrow"/>
                <a:sym typeface="Arial Narrow"/>
              </a:rPr>
              <a:t>dibangun</a:t>
            </a:r>
            <a:r>
              <a:rPr lang="en-US" sz="2400" b="1" i="0" u="none" strike="noStrike" cap="none" dirty="0">
                <a:solidFill>
                  <a:srgbClr val="181818"/>
                </a:solidFill>
                <a:latin typeface="Arial Narrow"/>
                <a:ea typeface="Arial Narrow"/>
                <a:cs typeface="Arial Narrow"/>
                <a:sym typeface="Arial Narrow"/>
              </a:rPr>
              <a:t> CP. </a:t>
            </a:r>
            <a:endParaRPr sz="1600" b="0" i="0" u="none" strike="noStrike" cap="none" dirty="0">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rgbClr val="000000"/>
              </a:buClr>
              <a:buSzPts val="1100"/>
              <a:buFont typeface="Arial"/>
              <a:buNone/>
            </a:pPr>
            <a:endParaRPr sz="1200" b="0" i="0" u="none" strike="noStrike" cap="none" dirty="0">
              <a:solidFill>
                <a:srgbClr val="181818"/>
              </a:solidFill>
              <a:latin typeface="Arial Narrow"/>
              <a:ea typeface="Arial Narrow"/>
              <a:cs typeface="Arial Narrow"/>
              <a:sym typeface="Arial Narrow"/>
            </a:endParaRPr>
          </a:p>
        </p:txBody>
      </p:sp>
      <p:pic>
        <p:nvPicPr>
          <p:cNvPr id="23164" name="Google Shape;23164;p10"/>
          <p:cNvPicPr preferRelativeResize="0"/>
          <p:nvPr/>
        </p:nvPicPr>
        <p:blipFill rotWithShape="1">
          <a:blip r:embed="rId4" cstate="print">
            <a:alphaModFix/>
          </a:blip>
          <a:srcRect l="14383" r="14376"/>
          <a:stretch/>
        </p:blipFill>
        <p:spPr>
          <a:xfrm>
            <a:off x="7686099" y="988444"/>
            <a:ext cx="3345976" cy="3029823"/>
          </a:xfrm>
          <a:prstGeom prst="rect">
            <a:avLst/>
          </a:prstGeom>
          <a:noFill/>
          <a:ln>
            <a:noFill/>
          </a:ln>
        </p:spPr>
      </p:pic>
      <p:sp>
        <p:nvSpPr>
          <p:cNvPr id="23165" name="Google Shape;23165;p10"/>
          <p:cNvSpPr txBox="1"/>
          <p:nvPr/>
        </p:nvSpPr>
        <p:spPr>
          <a:xfrm>
            <a:off x="7581900" y="4018267"/>
            <a:ext cx="3940356"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err="1">
                <a:solidFill>
                  <a:srgbClr val="000000"/>
                </a:solidFill>
                <a:latin typeface="Arial"/>
                <a:ea typeface="Arial"/>
                <a:cs typeface="Arial"/>
                <a:sym typeface="Arial"/>
              </a:rPr>
              <a:t>sumber</a:t>
            </a:r>
            <a:r>
              <a:rPr lang="en-US" sz="900" b="0" i="0" u="none" strike="noStrike" cap="none" dirty="0">
                <a:solidFill>
                  <a:srgbClr val="000000"/>
                </a:solidFill>
                <a:latin typeface="Arial"/>
                <a:ea typeface="Arial"/>
                <a:cs typeface="Arial"/>
                <a:sym typeface="Arial"/>
              </a:rPr>
              <a:t> </a:t>
            </a:r>
            <a:r>
              <a:rPr lang="en-US" sz="900" b="0" i="0" u="none" strike="noStrike" cap="none" dirty="0" err="1">
                <a:solidFill>
                  <a:srgbClr val="000000"/>
                </a:solidFill>
                <a:latin typeface="Arial"/>
                <a:ea typeface="Arial"/>
                <a:cs typeface="Arial"/>
                <a:sym typeface="Arial"/>
              </a:rPr>
              <a:t>gambar</a:t>
            </a:r>
            <a:r>
              <a:rPr lang="en-US" sz="900" b="0" i="0" u="none" strike="noStrike" cap="none" dirty="0">
                <a:solidFill>
                  <a:srgbClr val="000000"/>
                </a:solidFill>
                <a:latin typeface="Arial"/>
                <a:ea typeface="Arial"/>
                <a:cs typeface="Arial"/>
                <a:sym typeface="Arial"/>
              </a:rPr>
              <a:t>: https://momobil.id/news/penjelasan-arti-indikator-huruf-di-speedometer-mobil/</a:t>
            </a:r>
            <a:endParaRPr sz="900" b="0" i="0" u="none" strike="noStrike" cap="none" dirty="0">
              <a:solidFill>
                <a:srgbClr val="000000"/>
              </a:solidFill>
              <a:latin typeface="Arial"/>
              <a:ea typeface="Arial"/>
              <a:cs typeface="Arial"/>
              <a:sym typeface="Arial"/>
            </a:endParaRPr>
          </a:p>
        </p:txBody>
      </p:sp>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69"/>
        <p:cNvGrpSpPr/>
        <p:nvPr/>
      </p:nvGrpSpPr>
      <p:grpSpPr>
        <a:xfrm>
          <a:off x="0" y="0"/>
          <a:ext cx="0" cy="0"/>
          <a:chOff x="0" y="0"/>
          <a:chExt cx="0" cy="0"/>
        </a:xfrm>
      </p:grpSpPr>
      <p:sp>
        <p:nvSpPr>
          <p:cNvPr id="23170" name="Google Shape;23170;p12"/>
          <p:cNvSpPr/>
          <p:nvPr/>
        </p:nvSpPr>
        <p:spPr>
          <a:xfrm rot="5400000">
            <a:off x="10847267" y="2075904"/>
            <a:ext cx="1266800" cy="83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Source Sans Pro"/>
              <a:ea typeface="Source Sans Pro"/>
              <a:cs typeface="Source Sans Pro"/>
              <a:sym typeface="Source Sans Pro"/>
            </a:endParaRPr>
          </a:p>
        </p:txBody>
      </p:sp>
      <p:sp>
        <p:nvSpPr>
          <p:cNvPr id="23171" name="Google Shape;23171;p12">
            <a:hlinkClick r:id="rId3" action="ppaction://hlinksldjump"/>
          </p:cNvPr>
          <p:cNvSpPr/>
          <p:nvPr/>
        </p:nvSpPr>
        <p:spPr>
          <a:xfrm rot="5400000">
            <a:off x="10801256" y="786233"/>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Source Sans Pro"/>
              <a:ea typeface="Source Sans Pro"/>
              <a:cs typeface="Source Sans Pro"/>
              <a:sym typeface="Source Sans Pro"/>
            </a:endParaRPr>
          </a:p>
        </p:txBody>
      </p:sp>
      <p:sp>
        <p:nvSpPr>
          <p:cNvPr id="23172" name="Google Shape;23172;p12"/>
          <p:cNvSpPr/>
          <p:nvPr/>
        </p:nvSpPr>
        <p:spPr>
          <a:xfrm rot="5400000">
            <a:off x="10785456" y="3383511"/>
            <a:ext cx="1390400" cy="8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Source Sans Pro"/>
              <a:ea typeface="Source Sans Pro"/>
              <a:cs typeface="Source Sans Pro"/>
              <a:sym typeface="Source Sans Pro"/>
            </a:endParaRPr>
          </a:p>
        </p:txBody>
      </p:sp>
      <p:sp>
        <p:nvSpPr>
          <p:cNvPr id="23173" name="Google Shape;23173;p12"/>
          <p:cNvSpPr/>
          <p:nvPr/>
        </p:nvSpPr>
        <p:spPr>
          <a:xfrm rot="5400000">
            <a:off x="10801256" y="6001668"/>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Source Sans Pro"/>
              <a:ea typeface="Source Sans Pro"/>
              <a:cs typeface="Source Sans Pro"/>
              <a:sym typeface="Source Sans Pro"/>
            </a:endParaRPr>
          </a:p>
        </p:txBody>
      </p:sp>
      <p:sp>
        <p:nvSpPr>
          <p:cNvPr id="23174" name="Google Shape;23174;p12"/>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Source Sans Pro"/>
              <a:ea typeface="Source Sans Pro"/>
              <a:cs typeface="Source Sans Pro"/>
              <a:sym typeface="Source Sans Pro"/>
            </a:endParaRPr>
          </a:p>
        </p:txBody>
      </p:sp>
      <p:sp>
        <p:nvSpPr>
          <p:cNvPr id="23175" name="Google Shape;23175;p12"/>
          <p:cNvSpPr/>
          <p:nvPr/>
        </p:nvSpPr>
        <p:spPr>
          <a:xfrm>
            <a:off x="1332625" y="1241274"/>
            <a:ext cx="8121000" cy="369738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Arial"/>
              <a:buNone/>
            </a:pPr>
            <a:r>
              <a:rPr lang="en-US" sz="3600" b="1" i="1" u="none" strike="noStrike" cap="none" dirty="0" err="1">
                <a:solidFill>
                  <a:srgbClr val="181818"/>
                </a:solidFill>
                <a:latin typeface="Arial Narrow"/>
                <a:ea typeface="Arial Narrow"/>
                <a:cs typeface="Arial Narrow"/>
                <a:sym typeface="Arial Narrow"/>
              </a:rPr>
              <a:t>Untuk</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mencapai</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tujuan</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tersebut</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Pemerintah</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menetapkan</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Kerangka</a:t>
            </a:r>
            <a:r>
              <a:rPr lang="en-US" sz="3600" b="1" i="1" u="none" strike="noStrike" cap="none" dirty="0">
                <a:solidFill>
                  <a:srgbClr val="181818"/>
                </a:solidFill>
                <a:latin typeface="Arial Narrow"/>
                <a:ea typeface="Arial Narrow"/>
                <a:cs typeface="Arial Narrow"/>
                <a:sym typeface="Arial Narrow"/>
              </a:rPr>
              <a:t> Dasar </a:t>
            </a:r>
            <a:r>
              <a:rPr lang="en-US" sz="3600" b="1" i="1" u="none" strike="noStrike" cap="none" dirty="0" err="1">
                <a:solidFill>
                  <a:srgbClr val="181818"/>
                </a:solidFill>
                <a:latin typeface="Arial Narrow"/>
                <a:ea typeface="Arial Narrow"/>
                <a:cs typeface="Arial Narrow"/>
                <a:sym typeface="Arial Narrow"/>
              </a:rPr>
              <a:t>Kurikulum</a:t>
            </a:r>
            <a:r>
              <a:rPr lang="en-US" sz="3600" b="1" i="1" u="none" strike="noStrike" cap="none" dirty="0">
                <a:solidFill>
                  <a:srgbClr val="181818"/>
                </a:solidFill>
                <a:latin typeface="Arial Narrow"/>
                <a:ea typeface="Arial Narrow"/>
                <a:cs typeface="Arial Narrow"/>
                <a:sym typeface="Arial Narrow"/>
              </a:rPr>
              <a:t> yang </a:t>
            </a:r>
            <a:r>
              <a:rPr lang="en-US" sz="3600" b="1" i="1" u="none" strike="noStrike" cap="none" dirty="0" err="1">
                <a:solidFill>
                  <a:srgbClr val="181818"/>
                </a:solidFill>
                <a:latin typeface="Arial Narrow"/>
                <a:ea typeface="Arial Narrow"/>
                <a:cs typeface="Arial Narrow"/>
                <a:sym typeface="Arial Narrow"/>
              </a:rPr>
              <a:t>terdiri</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dari</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Struktur</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Kurikulum</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FBBC05"/>
                </a:solidFill>
                <a:latin typeface="Arial Narrow"/>
                <a:ea typeface="Arial Narrow"/>
                <a:cs typeface="Arial Narrow"/>
                <a:sym typeface="Arial Narrow"/>
              </a:rPr>
              <a:t>Capaian</a:t>
            </a:r>
            <a:r>
              <a:rPr lang="en-US" sz="3600" b="1" i="1" u="none" strike="noStrike" cap="none" dirty="0">
                <a:solidFill>
                  <a:srgbClr val="FBBC05"/>
                </a:solidFill>
                <a:latin typeface="Arial Narrow"/>
                <a:ea typeface="Arial Narrow"/>
                <a:cs typeface="Arial Narrow"/>
                <a:sym typeface="Arial Narrow"/>
              </a:rPr>
              <a:t> </a:t>
            </a:r>
            <a:r>
              <a:rPr lang="en-US" sz="3600" b="1" i="1" u="none" strike="noStrike" cap="none" dirty="0" err="1">
                <a:solidFill>
                  <a:srgbClr val="FBBC05"/>
                </a:solidFill>
                <a:latin typeface="Arial Narrow"/>
                <a:ea typeface="Arial Narrow"/>
                <a:cs typeface="Arial Narrow"/>
                <a:sym typeface="Arial Narrow"/>
              </a:rPr>
              <a:t>Pembelajaran</a:t>
            </a:r>
            <a:r>
              <a:rPr lang="en-US" sz="3600" b="1" i="1" u="none" strike="noStrike" cap="none" dirty="0">
                <a:solidFill>
                  <a:srgbClr val="181818"/>
                </a:solidFill>
                <a:latin typeface="Arial Narrow"/>
                <a:ea typeface="Arial Narrow"/>
                <a:cs typeface="Arial Narrow"/>
                <a:sym typeface="Arial Narrow"/>
              </a:rPr>
              <a:t>, dan </a:t>
            </a:r>
            <a:r>
              <a:rPr lang="en-US" sz="3600" b="1" i="1" u="none" strike="noStrike" cap="none" dirty="0" err="1">
                <a:solidFill>
                  <a:srgbClr val="181818"/>
                </a:solidFill>
                <a:latin typeface="Arial Narrow"/>
                <a:ea typeface="Arial Narrow"/>
                <a:cs typeface="Arial Narrow"/>
                <a:sym typeface="Arial Narrow"/>
              </a:rPr>
              <a:t>Prinsip</a:t>
            </a:r>
            <a:r>
              <a:rPr lang="en-US" sz="3600" b="1" i="1" u="none" strike="noStrike" cap="none" dirty="0">
                <a:solidFill>
                  <a:srgbClr val="181818"/>
                </a:solidFill>
                <a:latin typeface="Arial Narrow"/>
                <a:ea typeface="Arial Narrow"/>
                <a:cs typeface="Arial Narrow"/>
                <a:sym typeface="Arial Narrow"/>
              </a:rPr>
              <a:t> </a:t>
            </a:r>
            <a:r>
              <a:rPr lang="en-US" sz="3600" b="1" i="1" u="none" strike="noStrike" cap="none" dirty="0" err="1">
                <a:solidFill>
                  <a:srgbClr val="181818"/>
                </a:solidFill>
                <a:latin typeface="Arial Narrow"/>
                <a:ea typeface="Arial Narrow"/>
                <a:cs typeface="Arial Narrow"/>
                <a:sym typeface="Arial Narrow"/>
              </a:rPr>
              <a:t>Pembelajaran</a:t>
            </a:r>
            <a:r>
              <a:rPr lang="en-US" sz="3600" b="1" i="1" u="none" strike="noStrike" cap="none" dirty="0">
                <a:solidFill>
                  <a:srgbClr val="181818"/>
                </a:solidFill>
                <a:latin typeface="Arial Narrow"/>
                <a:ea typeface="Arial Narrow"/>
                <a:cs typeface="Arial Narrow"/>
                <a:sym typeface="Arial Narrow"/>
              </a:rPr>
              <a:t> dan </a:t>
            </a:r>
            <a:r>
              <a:rPr lang="en-US" sz="3600" b="1" i="1" u="none" strike="noStrike" cap="none" dirty="0" err="1">
                <a:solidFill>
                  <a:srgbClr val="181818"/>
                </a:solidFill>
                <a:latin typeface="Arial Narrow"/>
                <a:ea typeface="Arial Narrow"/>
                <a:cs typeface="Arial Narrow"/>
                <a:sym typeface="Arial Narrow"/>
              </a:rPr>
              <a:t>Asesmen</a:t>
            </a:r>
            <a:r>
              <a:rPr lang="en-US" sz="3600" b="1" i="1" u="none" strike="noStrike" cap="none" dirty="0">
                <a:solidFill>
                  <a:srgbClr val="181818"/>
                </a:solidFill>
                <a:latin typeface="Arial Narrow"/>
                <a:ea typeface="Arial Narrow"/>
                <a:cs typeface="Arial Narrow"/>
                <a:sym typeface="Arial Narrow"/>
              </a:rPr>
              <a:t>.</a:t>
            </a:r>
            <a:endParaRPr sz="2400" b="0" i="0" u="none" strike="noStrike" cap="none" dirty="0">
              <a:solidFill>
                <a:srgbClr val="000000"/>
              </a:solidFill>
              <a:latin typeface="Arial"/>
              <a:ea typeface="Arial"/>
              <a:cs typeface="Arial"/>
              <a:sym typeface="Arial"/>
            </a:endParaRPr>
          </a:p>
          <a:p>
            <a:pPr marL="0" marR="0" lvl="0" indent="0" algn="just" rtl="0">
              <a:lnSpc>
                <a:spcPct val="115000"/>
              </a:lnSpc>
              <a:spcBef>
                <a:spcPts val="3200"/>
              </a:spcBef>
              <a:spcAft>
                <a:spcPts val="0"/>
              </a:spcAft>
              <a:buClr>
                <a:srgbClr val="000000"/>
              </a:buClr>
              <a:buSzPts val="2200"/>
              <a:buFont typeface="Arial"/>
              <a:buNone/>
            </a:pPr>
            <a:endParaRPr sz="2400" b="0" i="0" u="none" strike="noStrike" cap="none" dirty="0">
              <a:solidFill>
                <a:srgbClr val="000000"/>
              </a:solidFill>
              <a:latin typeface="Arial"/>
              <a:ea typeface="Arial"/>
              <a:cs typeface="Arial"/>
              <a:sym typeface="Arial"/>
            </a:endParaRPr>
          </a:p>
        </p:txBody>
      </p:sp>
      <p:pic>
        <p:nvPicPr>
          <p:cNvPr id="23176" name="Google Shape;23176;p12"/>
          <p:cNvPicPr preferRelativeResize="0"/>
          <p:nvPr/>
        </p:nvPicPr>
        <p:blipFill rotWithShape="1">
          <a:blip r:embed="rId4" cstate="print">
            <a:alphaModFix/>
          </a:blip>
          <a:srcRect/>
          <a:stretch/>
        </p:blipFill>
        <p:spPr>
          <a:xfrm>
            <a:off x="7392285" y="5029942"/>
            <a:ext cx="3527248" cy="1455421"/>
          </a:xfrm>
          <a:prstGeom prst="rect">
            <a:avLst/>
          </a:prstGeom>
          <a:noFill/>
          <a:ln>
            <a:noFill/>
          </a:ln>
        </p:spPr>
      </p:pic>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180"/>
        <p:cNvGrpSpPr/>
        <p:nvPr/>
      </p:nvGrpSpPr>
      <p:grpSpPr>
        <a:xfrm>
          <a:off x="0" y="0"/>
          <a:ext cx="0" cy="0"/>
          <a:chOff x="0" y="0"/>
          <a:chExt cx="0" cy="0"/>
        </a:xfrm>
      </p:grpSpPr>
      <p:sp>
        <p:nvSpPr>
          <p:cNvPr id="23181" name="Google Shape;23181;p13"/>
          <p:cNvSpPr txBox="1">
            <a:spLocks noGrp="1"/>
          </p:cNvSpPr>
          <p:nvPr>
            <p:ph type="title"/>
          </p:nvPr>
        </p:nvSpPr>
        <p:spPr>
          <a:xfrm>
            <a:off x="1844363" y="711687"/>
            <a:ext cx="8649200" cy="6376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2800"/>
              <a:buNone/>
            </a:pPr>
            <a:r>
              <a:rPr lang="en-US" sz="3200">
                <a:solidFill>
                  <a:schemeClr val="accent3"/>
                </a:solidFill>
                <a:latin typeface="Twentieth Century"/>
                <a:ea typeface="Twentieth Century"/>
                <a:cs typeface="Twentieth Century"/>
                <a:sym typeface="Twentieth Century"/>
              </a:rPr>
              <a:t>Pengertian Capaian Pembelajaran</a:t>
            </a:r>
            <a:endParaRPr sz="3200">
              <a:solidFill>
                <a:schemeClr val="accent3"/>
              </a:solidFill>
              <a:latin typeface="Twentieth Century"/>
              <a:ea typeface="Twentieth Century"/>
              <a:cs typeface="Twentieth Century"/>
              <a:sym typeface="Twentieth Century"/>
            </a:endParaRPr>
          </a:p>
        </p:txBody>
      </p:sp>
      <p:sp>
        <p:nvSpPr>
          <p:cNvPr id="23182" name="Google Shape;23182;p13"/>
          <p:cNvSpPr/>
          <p:nvPr/>
        </p:nvSpPr>
        <p:spPr>
          <a:xfrm rot="5400000">
            <a:off x="10709033" y="4162033"/>
            <a:ext cx="1551600" cy="79200"/>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83" name="Google Shape;23183;p13"/>
          <p:cNvSpPr/>
          <p:nvPr/>
        </p:nvSpPr>
        <p:spPr>
          <a:xfrm rot="5400000">
            <a:off x="10629010" y="2532849"/>
            <a:ext cx="1711527" cy="79327"/>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84" name="Google Shape;23184;p13"/>
          <p:cNvSpPr/>
          <p:nvPr/>
        </p:nvSpPr>
        <p:spPr>
          <a:xfrm rot="5400000">
            <a:off x="10608732" y="5804881"/>
            <a:ext cx="1752080" cy="79327"/>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85" name="Google Shape;23185;p13">
            <a:hlinkClick r:id="rId3" action="ppaction://hlinksldjump"/>
          </p:cNvPr>
          <p:cNvSpPr/>
          <p:nvPr/>
        </p:nvSpPr>
        <p:spPr>
          <a:xfrm rot="5400000">
            <a:off x="10702633" y="893500"/>
            <a:ext cx="1564400" cy="79200"/>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86" name="Google Shape;23186;p13">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87" name="Google Shape;23187;p13">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23188" name="Google Shape;23188;p13"/>
          <p:cNvGrpSpPr/>
          <p:nvPr/>
        </p:nvGrpSpPr>
        <p:grpSpPr>
          <a:xfrm>
            <a:off x="9705795" y="928721"/>
            <a:ext cx="260379" cy="260379"/>
            <a:chOff x="5660400" y="238125"/>
            <a:chExt cx="481825" cy="481825"/>
          </a:xfrm>
        </p:grpSpPr>
        <p:sp>
          <p:nvSpPr>
            <p:cNvPr id="23189" name="Google Shape;23189;p13"/>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sp>
          <p:nvSpPr>
            <p:cNvPr id="23190" name="Google Shape;23190;p13"/>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grpSp>
      <p:sp>
        <p:nvSpPr>
          <p:cNvPr id="23191" name="Google Shape;23191;p13"/>
          <p:cNvSpPr/>
          <p:nvPr/>
        </p:nvSpPr>
        <p:spPr>
          <a:xfrm>
            <a:off x="9704867" y="909300"/>
            <a:ext cx="261200" cy="28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192" name="Google Shape;23192;p13"/>
          <p:cNvSpPr txBox="1"/>
          <p:nvPr/>
        </p:nvSpPr>
        <p:spPr>
          <a:xfrm>
            <a:off x="2039620" y="1677781"/>
            <a:ext cx="8027587" cy="2896627"/>
          </a:xfrm>
          <a:prstGeom prst="rect">
            <a:avLst/>
          </a:prstGeom>
          <a:noFill/>
          <a:ln>
            <a:noFill/>
          </a:ln>
        </p:spPr>
        <p:txBody>
          <a:bodyPr spcFirstLastPara="1" wrap="square" lIns="121900" tIns="60925" rIns="121900" bIns="60925" anchor="t" anchorCtr="0">
            <a:noAutofit/>
          </a:bodyPr>
          <a:lstStyle/>
          <a:p>
            <a:pPr marL="0" marR="0" lvl="0" indent="0" algn="ctr" rtl="0">
              <a:lnSpc>
                <a:spcPct val="120000"/>
              </a:lnSpc>
              <a:spcBef>
                <a:spcPts val="0"/>
              </a:spcBef>
              <a:spcAft>
                <a:spcPts val="0"/>
              </a:spcAft>
              <a:buClr>
                <a:srgbClr val="7C7C7C"/>
              </a:buClr>
              <a:buSzPts val="935"/>
              <a:buFont typeface="Ubuntu"/>
              <a:buNone/>
            </a:pPr>
            <a:r>
              <a:rPr lang="en-US" sz="2267" b="1" i="1" u="none" strike="noStrike" cap="none">
                <a:solidFill>
                  <a:srgbClr val="181818"/>
                </a:solidFill>
                <a:latin typeface="Arial Narrow"/>
                <a:ea typeface="Arial Narrow"/>
                <a:cs typeface="Arial Narrow"/>
                <a:sym typeface="Arial Narrow"/>
              </a:rPr>
              <a:t>“Capaian Pembelajaran (CP) merupakan kompetensi pembelajaran yang harus dicapai peserta didik pada setiap fase, dimulai dari Fase Fondasi pada PAUD. Untuk Pendidikan dasar dan menengah, CP disusun untuk setiap mata pelajaran.”</a:t>
            </a:r>
            <a:endParaRPr sz="1400" b="0" i="0" u="none" strike="noStrike" cap="none">
              <a:solidFill>
                <a:srgbClr val="000000"/>
              </a:solidFill>
              <a:latin typeface="Arial"/>
              <a:ea typeface="Arial"/>
              <a:cs typeface="Arial"/>
              <a:sym typeface="Arial"/>
            </a:endParaRPr>
          </a:p>
          <a:p>
            <a:pPr marL="0" marR="0" lvl="0" indent="0" algn="ctr" rtl="0">
              <a:lnSpc>
                <a:spcPct val="70000"/>
              </a:lnSpc>
              <a:spcBef>
                <a:spcPts val="1333"/>
              </a:spcBef>
              <a:spcAft>
                <a:spcPts val="0"/>
              </a:spcAft>
              <a:buClr>
                <a:srgbClr val="7C7C7C"/>
              </a:buClr>
              <a:buSzPts val="935"/>
              <a:buFont typeface="Ubuntu"/>
              <a:buNone/>
            </a:pPr>
            <a:r>
              <a:rPr lang="en-US" sz="1867" b="0" i="0" u="none" strike="noStrike" cap="none">
                <a:solidFill>
                  <a:srgbClr val="181818"/>
                </a:solidFill>
                <a:latin typeface="Arial Narrow"/>
                <a:ea typeface="Arial Narrow"/>
                <a:cs typeface="Arial Narrow"/>
                <a:sym typeface="Arial Narrow"/>
              </a:rPr>
              <a:t>(lihat: Keputusan Menteri Republik Indonesia Nomor 56/M/2022 tentang Pedoman Penerapan Kurikulum dalam rangka Pemulihan Pembelajaran)</a:t>
            </a:r>
            <a:endParaRPr sz="1400" b="0" i="0" u="none" strike="noStrike" cap="none">
              <a:solidFill>
                <a:srgbClr val="000000"/>
              </a:solidFill>
              <a:latin typeface="Arial"/>
              <a:ea typeface="Arial"/>
              <a:cs typeface="Arial"/>
              <a:sym typeface="Arial"/>
            </a:endParaRPr>
          </a:p>
          <a:p>
            <a:pPr marL="0" marR="0" lvl="0" indent="0" algn="ctr" rtl="0">
              <a:lnSpc>
                <a:spcPct val="70000"/>
              </a:lnSpc>
              <a:spcBef>
                <a:spcPts val="1333"/>
              </a:spcBef>
              <a:spcAft>
                <a:spcPts val="0"/>
              </a:spcAft>
              <a:buClr>
                <a:srgbClr val="7C7C7C"/>
              </a:buClr>
              <a:buSzPts val="935"/>
              <a:buFont typeface="Ubuntu"/>
              <a:buNone/>
            </a:pPr>
            <a:endParaRPr sz="2267" b="1" i="1" u="none" strike="noStrike" cap="none">
              <a:solidFill>
                <a:srgbClr val="181818"/>
              </a:solidFill>
              <a:latin typeface="Arial Narrow"/>
              <a:ea typeface="Arial Narrow"/>
              <a:cs typeface="Arial Narrow"/>
              <a:sym typeface="Arial Narrow"/>
            </a:endParaRPr>
          </a:p>
          <a:p>
            <a:pPr marL="457200" marR="0" lvl="0" indent="0" algn="ctr" rtl="0">
              <a:lnSpc>
                <a:spcPct val="90000"/>
              </a:lnSpc>
              <a:spcBef>
                <a:spcPts val="1333"/>
              </a:spcBef>
              <a:spcAft>
                <a:spcPts val="0"/>
              </a:spcAft>
              <a:buClr>
                <a:srgbClr val="7C7C7C"/>
              </a:buClr>
              <a:buSzPts val="1800"/>
              <a:buFont typeface="Ubuntu"/>
              <a:buNone/>
            </a:pPr>
            <a:endParaRPr sz="2267" b="1" i="0" u="none" strike="noStrike" cap="none">
              <a:solidFill>
                <a:srgbClr val="181818"/>
              </a:solidFill>
              <a:latin typeface="Arial Narrow"/>
              <a:ea typeface="Arial Narrow"/>
              <a:cs typeface="Arial Narrow"/>
              <a:sym typeface="Arial Narrow"/>
            </a:endParaRPr>
          </a:p>
        </p:txBody>
      </p:sp>
      <p:sp>
        <p:nvSpPr>
          <p:cNvPr id="23193" name="Google Shape;23193;p13"/>
          <p:cNvSpPr/>
          <p:nvPr/>
        </p:nvSpPr>
        <p:spPr>
          <a:xfrm>
            <a:off x="1802339" y="4572400"/>
            <a:ext cx="8622293" cy="1241622"/>
          </a:xfrm>
          <a:prstGeom prst="rect">
            <a:avLst/>
          </a:prstGeom>
          <a:solidFill>
            <a:srgbClr val="FFF1CB"/>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67"/>
              <a:buFont typeface="Arial"/>
              <a:buNone/>
            </a:pPr>
            <a:r>
              <a:rPr lang="en-US" sz="1867" b="1" i="0" u="none" strike="noStrike" cap="none">
                <a:solidFill>
                  <a:srgbClr val="000000"/>
                </a:solidFill>
                <a:latin typeface="Arial Narrow"/>
                <a:ea typeface="Arial Narrow"/>
                <a:cs typeface="Arial Narrow"/>
                <a:sym typeface="Arial Narrow"/>
              </a:rPr>
              <a:t>Pemerintah hanya menetapkan tujuan akhir per fase (CP) dan waktu tempuhnya (fase). Satuan pendidikan memiliki keleluasaan untuk menentukan strategi dan cara atau jalur untuk mencapainya. Agar bisa menentukan strategi yang sesuai, kita perlu tau titik awal keberangkatan para peserta didik.</a:t>
            </a:r>
            <a:endParaRPr sz="1400" b="0" i="0" u="none" strike="noStrike" cap="none">
              <a:solidFill>
                <a:srgbClr val="000000"/>
              </a:solidFill>
              <a:latin typeface="Arial"/>
              <a:ea typeface="Arial"/>
              <a:cs typeface="Arial"/>
              <a:sym typeface="Arial"/>
            </a:endParaRPr>
          </a:p>
        </p:txBody>
      </p:sp>
      <p:pic>
        <p:nvPicPr>
          <p:cNvPr id="23194" name="Google Shape;23194;p13"/>
          <p:cNvPicPr preferRelativeResize="0"/>
          <p:nvPr/>
        </p:nvPicPr>
        <p:blipFill rotWithShape="1">
          <a:blip r:embed="rId4" cstate="print">
            <a:alphaModFix/>
          </a:blip>
          <a:srcRect/>
          <a:stretch/>
        </p:blipFill>
        <p:spPr>
          <a:xfrm>
            <a:off x="0" y="5885686"/>
            <a:ext cx="1731268" cy="972314"/>
          </a:xfrm>
          <a:prstGeom prst="rect">
            <a:avLst/>
          </a:prstGeom>
          <a:noFill/>
          <a:ln>
            <a:noFill/>
          </a:ln>
        </p:spPr>
      </p:pic>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198"/>
        <p:cNvGrpSpPr/>
        <p:nvPr/>
      </p:nvGrpSpPr>
      <p:grpSpPr>
        <a:xfrm>
          <a:off x="0" y="0"/>
          <a:ext cx="0" cy="0"/>
          <a:chOff x="0" y="0"/>
          <a:chExt cx="0" cy="0"/>
        </a:xfrm>
      </p:grpSpPr>
      <p:sp>
        <p:nvSpPr>
          <p:cNvPr id="23199" name="Google Shape;23199;p14"/>
          <p:cNvSpPr txBox="1">
            <a:spLocks noGrp="1"/>
          </p:cNvSpPr>
          <p:nvPr>
            <p:ph type="title"/>
          </p:nvPr>
        </p:nvSpPr>
        <p:spPr>
          <a:xfrm>
            <a:off x="2071733" y="717232"/>
            <a:ext cx="8649200" cy="637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2800"/>
              <a:buNone/>
            </a:pPr>
            <a:r>
              <a:rPr lang="en-US" sz="3200">
                <a:solidFill>
                  <a:schemeClr val="accent3"/>
                </a:solidFill>
                <a:latin typeface="Twentieth Century"/>
                <a:ea typeface="Twentieth Century"/>
                <a:cs typeface="Twentieth Century"/>
                <a:sym typeface="Twentieth Century"/>
              </a:rPr>
              <a:t>Sistematika Capaian Pembelajaran</a:t>
            </a:r>
            <a:endParaRPr sz="3200">
              <a:solidFill>
                <a:schemeClr val="accent3"/>
              </a:solidFill>
              <a:latin typeface="Twentieth Century"/>
              <a:ea typeface="Twentieth Century"/>
              <a:cs typeface="Twentieth Century"/>
              <a:sym typeface="Twentieth Century"/>
            </a:endParaRPr>
          </a:p>
        </p:txBody>
      </p:sp>
      <p:sp>
        <p:nvSpPr>
          <p:cNvPr id="23200" name="Google Shape;23200;p14"/>
          <p:cNvSpPr/>
          <p:nvPr/>
        </p:nvSpPr>
        <p:spPr>
          <a:xfrm rot="5400000">
            <a:off x="10709033" y="4162033"/>
            <a:ext cx="1551600" cy="79200"/>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01" name="Google Shape;23201;p14"/>
          <p:cNvSpPr/>
          <p:nvPr/>
        </p:nvSpPr>
        <p:spPr>
          <a:xfrm rot="5400000">
            <a:off x="10629010" y="2532849"/>
            <a:ext cx="1711527" cy="79327"/>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02" name="Google Shape;23202;p14"/>
          <p:cNvSpPr/>
          <p:nvPr/>
        </p:nvSpPr>
        <p:spPr>
          <a:xfrm rot="5400000">
            <a:off x="10608732" y="5804881"/>
            <a:ext cx="1752080" cy="79327"/>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03" name="Google Shape;23203;p14">
            <a:hlinkClick r:id="rId3" action="ppaction://hlinksldjump"/>
          </p:cNvPr>
          <p:cNvSpPr/>
          <p:nvPr/>
        </p:nvSpPr>
        <p:spPr>
          <a:xfrm rot="5400000">
            <a:off x="10702633" y="893500"/>
            <a:ext cx="1564400" cy="79200"/>
          </a:xfrm>
          <a:prstGeom prst="rect">
            <a:avLst/>
          </a:prstGeom>
          <a:solidFill>
            <a:srgbClr val="39486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04" name="Google Shape;23204;p14">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05" name="Google Shape;23205;p14">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23206" name="Google Shape;23206;p14"/>
          <p:cNvGrpSpPr/>
          <p:nvPr/>
        </p:nvGrpSpPr>
        <p:grpSpPr>
          <a:xfrm>
            <a:off x="9705795" y="928721"/>
            <a:ext cx="260379" cy="260379"/>
            <a:chOff x="5660400" y="238125"/>
            <a:chExt cx="481825" cy="481825"/>
          </a:xfrm>
        </p:grpSpPr>
        <p:sp>
          <p:nvSpPr>
            <p:cNvPr id="23207" name="Google Shape;23207;p14"/>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sp>
          <p:nvSpPr>
            <p:cNvPr id="23208" name="Google Shape;23208;p14"/>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grpSp>
      <p:sp>
        <p:nvSpPr>
          <p:cNvPr id="23209" name="Google Shape;23209;p14"/>
          <p:cNvSpPr/>
          <p:nvPr/>
        </p:nvSpPr>
        <p:spPr>
          <a:xfrm>
            <a:off x="9704867" y="909300"/>
            <a:ext cx="261200" cy="28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23210" name="Google Shape;23210;p14"/>
          <p:cNvGrpSpPr/>
          <p:nvPr/>
        </p:nvGrpSpPr>
        <p:grpSpPr>
          <a:xfrm>
            <a:off x="4439909" y="2130398"/>
            <a:ext cx="4847695" cy="3210636"/>
            <a:chOff x="1416255" y="1363603"/>
            <a:chExt cx="3635771" cy="2407977"/>
          </a:xfrm>
        </p:grpSpPr>
        <p:sp>
          <p:nvSpPr>
            <p:cNvPr id="23211" name="Google Shape;23211;p14"/>
            <p:cNvSpPr/>
            <p:nvPr/>
          </p:nvSpPr>
          <p:spPr>
            <a:xfrm>
              <a:off x="1416255" y="1363603"/>
              <a:ext cx="3635771" cy="2407977"/>
            </a:xfrm>
            <a:prstGeom prst="roundRect">
              <a:avLst>
                <a:gd name="adj" fmla="val 5570"/>
              </a:avLst>
            </a:prstGeom>
            <a:solidFill>
              <a:schemeClr val="lt1"/>
            </a:solidFill>
            <a:ln w="2857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12" name="Google Shape;23212;p14"/>
            <p:cNvSpPr/>
            <p:nvPr/>
          </p:nvSpPr>
          <p:spPr>
            <a:xfrm>
              <a:off x="1553800" y="1429015"/>
              <a:ext cx="3367255" cy="2266322"/>
            </a:xfrm>
            <a:prstGeom prst="roundRect">
              <a:avLst>
                <a:gd name="adj" fmla="val 16667"/>
              </a:avLst>
            </a:prstGeom>
            <a:solidFill>
              <a:srgbClr val="FFF1CB"/>
            </a:solidFill>
            <a:ln w="25400" cap="flat" cmpd="sng">
              <a:solidFill>
                <a:srgbClr val="181818"/>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FFFFFF"/>
                </a:solidFill>
                <a:latin typeface="Arial"/>
                <a:ea typeface="Arial"/>
                <a:cs typeface="Arial"/>
                <a:sym typeface="Arial"/>
              </a:endParaRPr>
            </a:p>
          </p:txBody>
        </p:sp>
      </p:grpSp>
      <p:sp>
        <p:nvSpPr>
          <p:cNvPr id="23213" name="Google Shape;23213;p14"/>
          <p:cNvSpPr/>
          <p:nvPr/>
        </p:nvSpPr>
        <p:spPr>
          <a:xfrm>
            <a:off x="5390840" y="2649417"/>
            <a:ext cx="6096000" cy="2316019"/>
          </a:xfrm>
          <a:prstGeom prst="rect">
            <a:avLst/>
          </a:prstGeom>
          <a:noFill/>
          <a:ln>
            <a:noFill/>
          </a:ln>
        </p:spPr>
        <p:txBody>
          <a:bodyPr spcFirstLastPara="1" wrap="square" lIns="91425" tIns="45700" rIns="91425" bIns="45700" anchor="t" anchorCtr="0">
            <a:spAutoFit/>
          </a:bodyPr>
          <a:lstStyle/>
          <a:p>
            <a:pPr marL="380990" marR="0" lvl="0" indent="-380990" algn="l" rtl="0">
              <a:lnSpc>
                <a:spcPct val="100000"/>
              </a:lnSpc>
              <a:spcBef>
                <a:spcPts val="0"/>
              </a:spcBef>
              <a:spcAft>
                <a:spcPts val="0"/>
              </a:spcAft>
              <a:buClr>
                <a:srgbClr val="000000"/>
              </a:buClr>
              <a:buSzPts val="2800"/>
              <a:buFont typeface="Arial"/>
              <a:buChar char="•"/>
            </a:pPr>
            <a:r>
              <a:rPr lang="en-US" sz="2800" b="1" i="0" u="none" strike="noStrike" cap="none">
                <a:solidFill>
                  <a:srgbClr val="000000"/>
                </a:solidFill>
                <a:latin typeface="Arial Narrow"/>
                <a:ea typeface="Arial Narrow"/>
                <a:cs typeface="Arial Narrow"/>
                <a:sym typeface="Arial Narrow"/>
              </a:rPr>
              <a:t>Rasional</a:t>
            </a:r>
            <a:endParaRPr sz="2800" b="1" i="0" u="none" strike="noStrike" cap="none">
              <a:solidFill>
                <a:srgbClr val="000000"/>
              </a:solidFill>
              <a:latin typeface="Arial Narrow"/>
              <a:ea typeface="Arial Narrow"/>
              <a:cs typeface="Arial Narrow"/>
              <a:sym typeface="Arial Narrow"/>
            </a:endParaRPr>
          </a:p>
          <a:p>
            <a:pPr marL="380990" marR="0" lvl="0" indent="-380990" algn="l" rtl="0">
              <a:lnSpc>
                <a:spcPct val="100000"/>
              </a:lnSpc>
              <a:spcBef>
                <a:spcPts val="1333"/>
              </a:spcBef>
              <a:spcAft>
                <a:spcPts val="0"/>
              </a:spcAft>
              <a:buClr>
                <a:srgbClr val="000000"/>
              </a:buClr>
              <a:buSzPts val="2800"/>
              <a:buFont typeface="Arial"/>
              <a:buChar char="•"/>
            </a:pPr>
            <a:r>
              <a:rPr lang="en-US" sz="2800" b="1" i="0" u="none" strike="noStrike" cap="none">
                <a:solidFill>
                  <a:srgbClr val="000000"/>
                </a:solidFill>
                <a:latin typeface="Arial Narrow"/>
                <a:ea typeface="Arial Narrow"/>
                <a:cs typeface="Arial Narrow"/>
                <a:sym typeface="Arial Narrow"/>
              </a:rPr>
              <a:t>Tujuan</a:t>
            </a:r>
            <a:endParaRPr sz="2800" b="1" i="0" u="none" strike="noStrike" cap="none">
              <a:solidFill>
                <a:srgbClr val="000000"/>
              </a:solidFill>
              <a:latin typeface="Arial Narrow"/>
              <a:ea typeface="Arial Narrow"/>
              <a:cs typeface="Arial Narrow"/>
              <a:sym typeface="Arial Narrow"/>
            </a:endParaRPr>
          </a:p>
          <a:p>
            <a:pPr marL="380990" marR="0" lvl="0" indent="-380990" algn="l" rtl="0">
              <a:lnSpc>
                <a:spcPct val="100000"/>
              </a:lnSpc>
              <a:spcBef>
                <a:spcPts val="1333"/>
              </a:spcBef>
              <a:spcAft>
                <a:spcPts val="0"/>
              </a:spcAft>
              <a:buClr>
                <a:srgbClr val="000000"/>
              </a:buClr>
              <a:buSzPts val="2800"/>
              <a:buFont typeface="Arial"/>
              <a:buChar char="•"/>
            </a:pPr>
            <a:r>
              <a:rPr lang="en-US" sz="2800" b="1" i="0" u="none" strike="noStrike" cap="none">
                <a:solidFill>
                  <a:srgbClr val="000000"/>
                </a:solidFill>
                <a:latin typeface="Arial Narrow"/>
                <a:ea typeface="Arial Narrow"/>
                <a:cs typeface="Arial Narrow"/>
                <a:sym typeface="Arial Narrow"/>
              </a:rPr>
              <a:t>Karakteristik</a:t>
            </a:r>
            <a:endParaRPr sz="2800" b="1" i="0" u="none" strike="noStrike" cap="none">
              <a:solidFill>
                <a:srgbClr val="000000"/>
              </a:solidFill>
              <a:latin typeface="Arial Narrow"/>
              <a:ea typeface="Arial Narrow"/>
              <a:cs typeface="Arial Narrow"/>
              <a:sym typeface="Arial Narrow"/>
            </a:endParaRPr>
          </a:p>
          <a:p>
            <a:pPr marL="380990" marR="0" lvl="0" indent="-380990" algn="l" rtl="0">
              <a:lnSpc>
                <a:spcPct val="100000"/>
              </a:lnSpc>
              <a:spcBef>
                <a:spcPts val="1333"/>
              </a:spcBef>
              <a:spcAft>
                <a:spcPts val="0"/>
              </a:spcAft>
              <a:buClr>
                <a:srgbClr val="000000"/>
              </a:buClr>
              <a:buSzPts val="2800"/>
              <a:buFont typeface="Arial"/>
              <a:buChar char="•"/>
            </a:pPr>
            <a:r>
              <a:rPr lang="en-US" sz="2800" b="1" i="0" u="none" strike="noStrike" cap="none">
                <a:solidFill>
                  <a:srgbClr val="000000"/>
                </a:solidFill>
                <a:latin typeface="Arial Narrow"/>
                <a:ea typeface="Arial Narrow"/>
                <a:cs typeface="Arial Narrow"/>
                <a:sym typeface="Arial Narrow"/>
              </a:rPr>
              <a:t>CP</a:t>
            </a:r>
            <a:endParaRPr sz="1400" b="0" i="0" u="none" strike="noStrike" cap="none">
              <a:solidFill>
                <a:srgbClr val="000000"/>
              </a:solidFill>
              <a:latin typeface="Arial"/>
              <a:ea typeface="Arial"/>
              <a:cs typeface="Arial"/>
              <a:sym typeface="Arial"/>
            </a:endParaRPr>
          </a:p>
        </p:txBody>
      </p:sp>
      <p:pic>
        <p:nvPicPr>
          <p:cNvPr id="23214" name="Google Shape;23214;p14"/>
          <p:cNvPicPr preferRelativeResize="0"/>
          <p:nvPr/>
        </p:nvPicPr>
        <p:blipFill rotWithShape="1">
          <a:blip r:embed="rId4" cstate="print">
            <a:alphaModFix/>
          </a:blip>
          <a:srcRect/>
          <a:stretch/>
        </p:blipFill>
        <p:spPr>
          <a:xfrm>
            <a:off x="1663809" y="4477435"/>
            <a:ext cx="2392331" cy="1523884"/>
          </a:xfrm>
          <a:prstGeom prst="rect">
            <a:avLst/>
          </a:prstGeom>
          <a:noFill/>
          <a:ln>
            <a:noFill/>
          </a:ln>
        </p:spPr>
      </p:pic>
      <p:pic>
        <p:nvPicPr>
          <p:cNvPr id="3" name="Picture 2">
            <a:extLst>
              <a:ext uri="{FF2B5EF4-FFF2-40B4-BE49-F238E27FC236}">
                <a16:creationId xmlns:a16="http://schemas.microsoft.com/office/drawing/2014/main" id="{2BBF5D34-D989-4828-A668-EB40B6E641C7}"/>
              </a:ext>
            </a:extLst>
          </p:cNvPr>
          <p:cNvPicPr>
            <a:picLocks noChangeAspect="1"/>
          </p:cNvPicPr>
          <p:nvPr/>
        </p:nvPicPr>
        <p:blipFill>
          <a:blip r:embed="rId5" cstate="print"/>
          <a:stretch>
            <a:fillRect/>
          </a:stretch>
        </p:blipFill>
        <p:spPr>
          <a:xfrm>
            <a:off x="2090178" y="852128"/>
            <a:ext cx="8011643" cy="5153744"/>
          </a:xfrm>
          <a:prstGeom prst="rect">
            <a:avLst/>
          </a:prstGeom>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830592-C414-43CC-B606-D298145F7C2F}"/>
              </a:ext>
            </a:extLst>
          </p:cNvPr>
          <p:cNvSpPr/>
          <p:nvPr/>
        </p:nvSpPr>
        <p:spPr>
          <a:xfrm>
            <a:off x="6356031" y="431494"/>
            <a:ext cx="5375189" cy="5995012"/>
          </a:xfrm>
          <a:prstGeom prst="roundRect">
            <a:avLst>
              <a:gd name="adj" fmla="val 479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TextBox 4">
            <a:extLst>
              <a:ext uri="{FF2B5EF4-FFF2-40B4-BE49-F238E27FC236}">
                <a16:creationId xmlns:a16="http://schemas.microsoft.com/office/drawing/2014/main" id="{682BC07E-D086-458E-AD25-0F3B5CD640C3}"/>
              </a:ext>
            </a:extLst>
          </p:cNvPr>
          <p:cNvSpPr txBox="1"/>
          <p:nvPr/>
        </p:nvSpPr>
        <p:spPr>
          <a:xfrm>
            <a:off x="6356031" y="3660957"/>
            <a:ext cx="4751360" cy="1231106"/>
          </a:xfrm>
          <a:prstGeom prst="rect">
            <a:avLst/>
          </a:prstGeom>
          <a:noFill/>
        </p:spPr>
        <p:txBody>
          <a:bodyPr wrap="square" lIns="72000" tIns="0" rIns="36000" bIns="0" rtlCol="0">
            <a:spAutoFit/>
          </a:bodyPr>
          <a:lstStyle/>
          <a:p>
            <a:pPr algn="r"/>
            <a:r>
              <a:rPr lang="en-US" altLang="ko-KR" sz="4000" b="1" dirty="0">
                <a:latin typeface="Abadi" panose="020B0604020104020204" pitchFamily="34" charset="0"/>
                <a:ea typeface="FZShuTi" pitchFamily="2" charset="-122"/>
                <a:cs typeface="Arial" pitchFamily="34" charset="0"/>
              </a:rPr>
              <a:t>Overview  </a:t>
            </a:r>
            <a:r>
              <a:rPr lang="en-US" altLang="ko-KR" sz="4000" b="1" dirty="0" err="1">
                <a:latin typeface="Abadi" panose="020B0604020104020204" pitchFamily="34" charset="0"/>
                <a:ea typeface="FZShuTi" pitchFamily="2" charset="-122"/>
                <a:cs typeface="Arial" pitchFamily="34" charset="0"/>
              </a:rPr>
              <a:t>Kurikulum</a:t>
            </a:r>
            <a:r>
              <a:rPr lang="en-US" altLang="ko-KR" sz="4000" b="1" dirty="0">
                <a:latin typeface="Abadi" panose="020B0604020104020204" pitchFamily="34" charset="0"/>
                <a:ea typeface="FZShuTi" pitchFamily="2" charset="-122"/>
                <a:cs typeface="Arial" pitchFamily="34" charset="0"/>
              </a:rPr>
              <a:t> Merdeka  </a:t>
            </a:r>
            <a:endParaRPr lang="ko-KR" altLang="en-US" sz="4000" b="1" dirty="0">
              <a:latin typeface="Abadi" panose="020B0604020104020204" pitchFamily="34" charset="0"/>
              <a:cs typeface="Arial" pitchFamily="34" charset="0"/>
            </a:endParaRPr>
          </a:p>
        </p:txBody>
      </p:sp>
      <p:sp>
        <p:nvSpPr>
          <p:cNvPr id="8" name="TextBox 7">
            <a:extLst>
              <a:ext uri="{FF2B5EF4-FFF2-40B4-BE49-F238E27FC236}">
                <a16:creationId xmlns:a16="http://schemas.microsoft.com/office/drawing/2014/main" id="{9DA1D7A5-8DB3-419B-B0D2-72C9B2111C22}"/>
              </a:ext>
            </a:extLst>
          </p:cNvPr>
          <p:cNvSpPr txBox="1"/>
          <p:nvPr/>
        </p:nvSpPr>
        <p:spPr>
          <a:xfrm>
            <a:off x="6581614" y="594480"/>
            <a:ext cx="2120303" cy="3170227"/>
          </a:xfrm>
          <a:prstGeom prst="rect">
            <a:avLst/>
          </a:prstGeom>
          <a:noFill/>
        </p:spPr>
        <p:txBody>
          <a:bodyPr wrap="square" rtlCol="0">
            <a:spAutoFit/>
          </a:bodyPr>
          <a:lstStyle/>
          <a:p>
            <a:pPr algn="ctr"/>
            <a:r>
              <a:rPr lang="en-US" altLang="ko-KR" sz="20001" b="1" dirty="0">
                <a:solidFill>
                  <a:schemeClr val="accent1"/>
                </a:solidFill>
                <a:cs typeface="Arial" pitchFamily="34" charset="0"/>
              </a:rPr>
              <a:t>1</a:t>
            </a:r>
            <a:endParaRPr lang="ko-KR" altLang="en-US" sz="20001" b="1" dirty="0">
              <a:solidFill>
                <a:schemeClr val="accent1"/>
              </a:solidFill>
              <a:cs typeface="Arial" pitchFamily="34" charset="0"/>
            </a:endParaRPr>
          </a:p>
        </p:txBody>
      </p:sp>
    </p:spTree>
    <p:extLst>
      <p:ext uri="{BB962C8B-B14F-4D97-AF65-F5344CB8AC3E}">
        <p14:creationId xmlns:p14="http://schemas.microsoft.com/office/powerpoint/2010/main" val="3914708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218"/>
        <p:cNvGrpSpPr/>
        <p:nvPr/>
      </p:nvGrpSpPr>
      <p:grpSpPr>
        <a:xfrm>
          <a:off x="0" y="0"/>
          <a:ext cx="0" cy="0"/>
          <a:chOff x="0" y="0"/>
          <a:chExt cx="0" cy="0"/>
        </a:xfrm>
      </p:grpSpPr>
      <p:sp>
        <p:nvSpPr>
          <p:cNvPr id="23219" name="Google Shape;23219;p15">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20" name="Google Shape;23220;p15">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21" name="Google Shape;23221;p15">
            <a:hlinkClick r:id="rId3" action="ppaction://hlinksldjump"/>
          </p:cNvPr>
          <p:cNvSpPr/>
          <p:nvPr/>
        </p:nvSpPr>
        <p:spPr>
          <a:xfrm rot="5400000">
            <a:off x="10712233" y="4165433"/>
            <a:ext cx="1545200" cy="79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22" name="Google Shape;23222;p15"/>
          <p:cNvSpPr/>
          <p:nvPr/>
        </p:nvSpPr>
        <p:spPr>
          <a:xfrm rot="5400000">
            <a:off x="10624833" y="2537133"/>
            <a:ext cx="1720000" cy="7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23" name="Google Shape;23223;p15"/>
          <p:cNvSpPr/>
          <p:nvPr/>
        </p:nvSpPr>
        <p:spPr>
          <a:xfrm rot="5400000">
            <a:off x="10607233" y="5806500"/>
            <a:ext cx="1755200" cy="79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24" name="Google Shape;23224;p15"/>
          <p:cNvSpPr txBox="1"/>
          <p:nvPr/>
        </p:nvSpPr>
        <p:spPr>
          <a:xfrm>
            <a:off x="11019777" y="24786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2</a:t>
            </a:r>
            <a:endParaRPr sz="1867" b="1" i="0" u="none" strike="noStrike" cap="none">
              <a:solidFill>
                <a:srgbClr val="EA4335"/>
              </a:solidFill>
              <a:latin typeface="Ubuntu"/>
              <a:ea typeface="Ubuntu"/>
              <a:cs typeface="Ubuntu"/>
              <a:sym typeface="Ubuntu"/>
            </a:endParaRPr>
          </a:p>
        </p:txBody>
      </p:sp>
      <p:sp>
        <p:nvSpPr>
          <p:cNvPr id="23225" name="Google Shape;23225;p15">
            <a:hlinkClick r:id="rId3" action="ppaction://hlinksldjump"/>
          </p:cNvPr>
          <p:cNvSpPr txBox="1"/>
          <p:nvPr/>
        </p:nvSpPr>
        <p:spPr>
          <a:xfrm>
            <a:off x="11019777" y="40838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34A853"/>
                </a:solidFill>
                <a:latin typeface="Ubuntu"/>
                <a:ea typeface="Ubuntu"/>
                <a:cs typeface="Ubuntu"/>
                <a:sym typeface="Ubuntu"/>
              </a:rPr>
              <a:t>3</a:t>
            </a:r>
            <a:endParaRPr sz="1867" b="1" i="0" u="none" strike="noStrike" cap="none">
              <a:solidFill>
                <a:srgbClr val="34A853"/>
              </a:solidFill>
              <a:latin typeface="Ubuntu"/>
              <a:ea typeface="Ubuntu"/>
              <a:cs typeface="Ubuntu"/>
              <a:sym typeface="Ubuntu"/>
            </a:endParaRPr>
          </a:p>
        </p:txBody>
      </p:sp>
      <p:sp>
        <p:nvSpPr>
          <p:cNvPr id="23226" name="Google Shape;23226;p15"/>
          <p:cNvSpPr txBox="1"/>
          <p:nvPr/>
        </p:nvSpPr>
        <p:spPr>
          <a:xfrm>
            <a:off x="11019777" y="56890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4D8CF5"/>
                </a:solidFill>
                <a:latin typeface="Ubuntu"/>
                <a:ea typeface="Ubuntu"/>
                <a:cs typeface="Ubuntu"/>
                <a:sym typeface="Ubuntu"/>
              </a:rPr>
              <a:t>4</a:t>
            </a:r>
            <a:endParaRPr sz="1867" b="1" i="0" u="none" strike="noStrike" cap="none">
              <a:solidFill>
                <a:srgbClr val="4D8CF5"/>
              </a:solidFill>
              <a:latin typeface="Ubuntu"/>
              <a:ea typeface="Ubuntu"/>
              <a:cs typeface="Ubuntu"/>
              <a:sym typeface="Ubuntu"/>
            </a:endParaRPr>
          </a:p>
        </p:txBody>
      </p:sp>
      <p:sp>
        <p:nvSpPr>
          <p:cNvPr id="23227" name="Google Shape;23227;p15">
            <a:hlinkClick r:id="rId4" action="ppaction://hlinksldjump"/>
          </p:cNvPr>
          <p:cNvSpPr/>
          <p:nvPr/>
        </p:nvSpPr>
        <p:spPr>
          <a:xfrm rot="5400000">
            <a:off x="10699033" y="897100"/>
            <a:ext cx="1571600" cy="79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28" name="Google Shape;23228;p15">
            <a:hlinkClick r:id="rId4" action="ppaction://hlinksldjump"/>
          </p:cNvPr>
          <p:cNvSpPr txBox="1"/>
          <p:nvPr/>
        </p:nvSpPr>
        <p:spPr>
          <a:xfrm>
            <a:off x="11019777" y="8734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FBBC05"/>
                </a:solidFill>
                <a:latin typeface="Ubuntu"/>
                <a:ea typeface="Ubuntu"/>
                <a:cs typeface="Ubuntu"/>
                <a:sym typeface="Ubuntu"/>
              </a:rPr>
              <a:t>1</a:t>
            </a:r>
            <a:endParaRPr sz="1867" b="1" i="0" u="none" strike="noStrike" cap="none">
              <a:solidFill>
                <a:srgbClr val="FBBC05"/>
              </a:solidFill>
              <a:latin typeface="Ubuntu"/>
              <a:ea typeface="Ubuntu"/>
              <a:cs typeface="Ubuntu"/>
              <a:sym typeface="Ubuntu"/>
            </a:endParaRPr>
          </a:p>
        </p:txBody>
      </p:sp>
      <p:grpSp>
        <p:nvGrpSpPr>
          <p:cNvPr id="23229" name="Google Shape;23229;p15"/>
          <p:cNvGrpSpPr/>
          <p:nvPr/>
        </p:nvGrpSpPr>
        <p:grpSpPr>
          <a:xfrm>
            <a:off x="9246895" y="928721"/>
            <a:ext cx="260379" cy="260379"/>
            <a:chOff x="5660400" y="238125"/>
            <a:chExt cx="481825" cy="481825"/>
          </a:xfrm>
        </p:grpSpPr>
        <p:sp>
          <p:nvSpPr>
            <p:cNvPr id="23230" name="Google Shape;23230;p15"/>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sp>
          <p:nvSpPr>
            <p:cNvPr id="23231" name="Google Shape;23231;p15"/>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grpSp>
      <p:sp>
        <p:nvSpPr>
          <p:cNvPr id="23232" name="Google Shape;23232;p15"/>
          <p:cNvSpPr/>
          <p:nvPr/>
        </p:nvSpPr>
        <p:spPr>
          <a:xfrm>
            <a:off x="9245967" y="909300"/>
            <a:ext cx="261200" cy="28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33" name="Google Shape;23233;p15"/>
          <p:cNvSpPr/>
          <p:nvPr/>
        </p:nvSpPr>
        <p:spPr>
          <a:xfrm>
            <a:off x="9661712" y="927800"/>
            <a:ext cx="284141" cy="260963"/>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234" name="Google Shape;23234;p15"/>
          <p:cNvSpPr txBox="1">
            <a:spLocks noGrp="1"/>
          </p:cNvSpPr>
          <p:nvPr>
            <p:ph type="title"/>
          </p:nvPr>
        </p:nvSpPr>
        <p:spPr>
          <a:xfrm>
            <a:off x="1426963" y="702008"/>
            <a:ext cx="8649200" cy="637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3200">
                <a:solidFill>
                  <a:srgbClr val="002060"/>
                </a:solidFill>
                <a:latin typeface="Twentieth Century"/>
                <a:ea typeface="Twentieth Century"/>
                <a:cs typeface="Twentieth Century"/>
                <a:sym typeface="Twentieth Century"/>
              </a:rPr>
              <a:t>Komponen CP </a:t>
            </a:r>
            <a:endParaRPr sz="3200">
              <a:solidFill>
                <a:srgbClr val="002060"/>
              </a:solidFill>
              <a:latin typeface="Twentieth Century"/>
              <a:ea typeface="Twentieth Century"/>
              <a:cs typeface="Twentieth Century"/>
              <a:sym typeface="Twentieth Century"/>
            </a:endParaRPr>
          </a:p>
        </p:txBody>
      </p:sp>
      <p:grpSp>
        <p:nvGrpSpPr>
          <p:cNvPr id="23235" name="Google Shape;23235;p15"/>
          <p:cNvGrpSpPr/>
          <p:nvPr/>
        </p:nvGrpSpPr>
        <p:grpSpPr>
          <a:xfrm>
            <a:off x="926837" y="1518763"/>
            <a:ext cx="3463769" cy="2116206"/>
            <a:chOff x="651163" y="1935480"/>
            <a:chExt cx="2868001" cy="2467727"/>
          </a:xfrm>
        </p:grpSpPr>
        <p:sp>
          <p:nvSpPr>
            <p:cNvPr id="23236" name="Google Shape;23236;p15"/>
            <p:cNvSpPr txBox="1"/>
            <p:nvPr/>
          </p:nvSpPr>
          <p:spPr>
            <a:xfrm>
              <a:off x="651163" y="1935480"/>
              <a:ext cx="2867891" cy="430634"/>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alibri"/>
                  <a:ea typeface="Calibri"/>
                  <a:cs typeface="Calibri"/>
                  <a:sym typeface="Calibri"/>
                </a:rPr>
                <a:t>Rasional Mata Pelajaran</a:t>
              </a:r>
              <a:endParaRPr sz="1800" b="1" i="0" u="none" strike="noStrike" cap="none">
                <a:solidFill>
                  <a:srgbClr val="002060"/>
                </a:solidFill>
                <a:latin typeface="Calibri"/>
                <a:ea typeface="Calibri"/>
                <a:cs typeface="Calibri"/>
                <a:sym typeface="Calibri"/>
              </a:endParaRPr>
            </a:p>
          </p:txBody>
        </p:sp>
        <p:sp>
          <p:nvSpPr>
            <p:cNvPr id="23237" name="Google Shape;23237;p15"/>
            <p:cNvSpPr txBox="1"/>
            <p:nvPr/>
          </p:nvSpPr>
          <p:spPr>
            <a:xfrm>
              <a:off x="651164" y="2357207"/>
              <a:ext cx="2868000" cy="2046000"/>
            </a:xfrm>
            <a:prstGeom prst="rect">
              <a:avLst/>
            </a:prstGeom>
            <a:solidFill>
              <a:srgbClr val="D9E7FD"/>
            </a:solid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181818"/>
                </a:buClr>
                <a:buSzPts val="1800"/>
                <a:buFont typeface="Calibri"/>
                <a:buChar char="●"/>
              </a:pPr>
              <a:r>
                <a:rPr lang="en-US" sz="1800" b="0" i="0" u="none" strike="noStrike" cap="none">
                  <a:solidFill>
                    <a:srgbClr val="181818"/>
                  </a:solidFill>
                  <a:latin typeface="Calibri"/>
                  <a:ea typeface="Calibri"/>
                  <a:cs typeface="Calibri"/>
                  <a:sym typeface="Calibri"/>
                </a:rPr>
                <a:t>Alasan mempelajari mapel tersebut</a:t>
              </a:r>
              <a:endParaRPr sz="1800" b="0" i="0" u="none" strike="noStrike" cap="none">
                <a:solidFill>
                  <a:srgbClr val="181818"/>
                </a:solidFill>
                <a:latin typeface="Calibri"/>
                <a:ea typeface="Calibri"/>
                <a:cs typeface="Calibri"/>
                <a:sym typeface="Calibri"/>
              </a:endParaRPr>
            </a:p>
            <a:p>
              <a:pPr marL="228600" marR="0" lvl="0" indent="-228600" algn="l" rtl="0">
                <a:lnSpc>
                  <a:spcPct val="100000"/>
                </a:lnSpc>
                <a:spcBef>
                  <a:spcPts val="0"/>
                </a:spcBef>
                <a:spcAft>
                  <a:spcPts val="0"/>
                </a:spcAft>
                <a:buClr>
                  <a:srgbClr val="181818"/>
                </a:buClr>
                <a:buSzPts val="1800"/>
                <a:buFont typeface="Calibri"/>
                <a:buChar char="●"/>
              </a:pPr>
              <a:r>
                <a:rPr lang="en-US" sz="1800" b="0" i="0" u="none" strike="noStrike" cap="none">
                  <a:solidFill>
                    <a:srgbClr val="181818"/>
                  </a:solidFill>
                  <a:latin typeface="Calibri"/>
                  <a:ea typeface="Calibri"/>
                  <a:cs typeface="Calibri"/>
                  <a:sym typeface="Calibri"/>
                </a:rPr>
                <a:t>keterkaitan antara  Mapel dengan salah satu (atau lebih) Profil Pelajar Pancasila</a:t>
              </a:r>
              <a:endParaRPr sz="1800" b="0" i="0" u="none" strike="noStrike" cap="none">
                <a:solidFill>
                  <a:srgbClr val="181818"/>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grpSp>
      <p:grpSp>
        <p:nvGrpSpPr>
          <p:cNvPr id="23238" name="Google Shape;23238;p15"/>
          <p:cNvGrpSpPr/>
          <p:nvPr/>
        </p:nvGrpSpPr>
        <p:grpSpPr>
          <a:xfrm>
            <a:off x="4583456" y="1518763"/>
            <a:ext cx="2528701" cy="1586651"/>
            <a:chOff x="3886100" y="1492108"/>
            <a:chExt cx="2528700" cy="1066777"/>
          </a:xfrm>
        </p:grpSpPr>
        <p:sp>
          <p:nvSpPr>
            <p:cNvPr id="23239" name="Google Shape;23239;p15"/>
            <p:cNvSpPr txBox="1"/>
            <p:nvPr/>
          </p:nvSpPr>
          <p:spPr>
            <a:xfrm>
              <a:off x="3886100" y="1492108"/>
              <a:ext cx="2528554" cy="248291"/>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alibri"/>
                  <a:ea typeface="Calibri"/>
                  <a:cs typeface="Calibri"/>
                  <a:sym typeface="Calibri"/>
                </a:rPr>
                <a:t>Tujuan Mata Pelajaran</a:t>
              </a:r>
              <a:endParaRPr sz="1800" b="1" i="0" u="none" strike="noStrike" cap="none">
                <a:solidFill>
                  <a:srgbClr val="002060"/>
                </a:solidFill>
                <a:latin typeface="Calibri"/>
                <a:ea typeface="Calibri"/>
                <a:cs typeface="Calibri"/>
                <a:sym typeface="Calibri"/>
              </a:endParaRPr>
            </a:p>
          </p:txBody>
        </p:sp>
        <p:sp>
          <p:nvSpPr>
            <p:cNvPr id="23240" name="Google Shape;23240;p15"/>
            <p:cNvSpPr txBox="1"/>
            <p:nvPr/>
          </p:nvSpPr>
          <p:spPr>
            <a:xfrm>
              <a:off x="3886100" y="1751585"/>
              <a:ext cx="2528700" cy="807300"/>
            </a:xfrm>
            <a:prstGeom prst="rect">
              <a:avLst/>
            </a:prstGeom>
            <a:solidFill>
              <a:srgbClr val="D9E7F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81818"/>
                  </a:solidFill>
                  <a:latin typeface="Calibri"/>
                  <a:ea typeface="Calibri"/>
                  <a:cs typeface="Calibri"/>
                  <a:sym typeface="Calibri"/>
                </a:rPr>
                <a:t>Kemampuan yang perlu dicapai pelajar setelah mempelajari mata pelajaran tersebut</a:t>
              </a:r>
              <a:endParaRPr sz="1800" b="0" i="0" u="none" strike="noStrike" cap="none">
                <a:solidFill>
                  <a:srgbClr val="181818"/>
                </a:solidFill>
                <a:latin typeface="Calibri"/>
                <a:ea typeface="Calibri"/>
                <a:cs typeface="Calibri"/>
                <a:sym typeface="Calibri"/>
              </a:endParaRPr>
            </a:p>
          </p:txBody>
        </p:sp>
      </p:grpSp>
      <p:grpSp>
        <p:nvGrpSpPr>
          <p:cNvPr id="23241" name="Google Shape;23241;p15"/>
          <p:cNvGrpSpPr/>
          <p:nvPr/>
        </p:nvGrpSpPr>
        <p:grpSpPr>
          <a:xfrm>
            <a:off x="7280909" y="1485806"/>
            <a:ext cx="3665411" cy="1918829"/>
            <a:chOff x="6892537" y="1820578"/>
            <a:chExt cx="4087834" cy="1253313"/>
          </a:xfrm>
        </p:grpSpPr>
        <p:sp>
          <p:nvSpPr>
            <p:cNvPr id="23242" name="Google Shape;23242;p15"/>
            <p:cNvSpPr txBox="1"/>
            <p:nvPr/>
          </p:nvSpPr>
          <p:spPr>
            <a:xfrm>
              <a:off x="6899771" y="1820578"/>
              <a:ext cx="4080600" cy="241200"/>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alibri"/>
                  <a:ea typeface="Calibri"/>
                  <a:cs typeface="Calibri"/>
                  <a:sym typeface="Calibri"/>
                </a:rPr>
                <a:t>Karakteristik Mata Pelajaran</a:t>
              </a:r>
              <a:endParaRPr sz="1800" b="1" i="0" u="none" strike="noStrike" cap="none">
                <a:solidFill>
                  <a:srgbClr val="002060"/>
                </a:solidFill>
                <a:latin typeface="Calibri"/>
                <a:ea typeface="Calibri"/>
                <a:cs typeface="Calibri"/>
                <a:sym typeface="Calibri"/>
              </a:endParaRPr>
            </a:p>
          </p:txBody>
        </p:sp>
        <p:sp>
          <p:nvSpPr>
            <p:cNvPr id="23243" name="Google Shape;23243;p15"/>
            <p:cNvSpPr txBox="1"/>
            <p:nvPr/>
          </p:nvSpPr>
          <p:spPr>
            <a:xfrm>
              <a:off x="6892537" y="2108791"/>
              <a:ext cx="4080600" cy="965100"/>
            </a:xfrm>
            <a:prstGeom prst="rect">
              <a:avLst/>
            </a:prstGeom>
            <a:solidFill>
              <a:srgbClr val="D9E7FD"/>
            </a:solid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181818"/>
                </a:buClr>
                <a:buSzPts val="1800"/>
                <a:buFont typeface="Calibri"/>
                <a:buChar char="●"/>
              </a:pPr>
              <a:r>
                <a:rPr lang="en-US" sz="1800" b="0" i="0" u="none" strike="noStrike" cap="none">
                  <a:solidFill>
                    <a:srgbClr val="181818"/>
                  </a:solidFill>
                  <a:latin typeface="Calibri"/>
                  <a:ea typeface="Calibri"/>
                  <a:cs typeface="Calibri"/>
                  <a:sym typeface="Calibri"/>
                </a:rPr>
                <a:t>Deskripsi umum tentang apa yang dipelajari dalam mata pelajaran</a:t>
              </a:r>
              <a:endParaRPr sz="1800" b="0" i="0" u="none" strike="noStrike" cap="none">
                <a:solidFill>
                  <a:srgbClr val="181818"/>
                </a:solidFill>
                <a:latin typeface="Calibri"/>
                <a:ea typeface="Calibri"/>
                <a:cs typeface="Calibri"/>
                <a:sym typeface="Calibri"/>
              </a:endParaRPr>
            </a:p>
            <a:p>
              <a:pPr marL="228600" marR="0" lvl="0" indent="-228600" algn="l" rtl="0">
                <a:lnSpc>
                  <a:spcPct val="100000"/>
                </a:lnSpc>
                <a:spcBef>
                  <a:spcPts val="0"/>
                </a:spcBef>
                <a:spcAft>
                  <a:spcPts val="0"/>
                </a:spcAft>
                <a:buClr>
                  <a:srgbClr val="181818"/>
                </a:buClr>
                <a:buSzPts val="1800"/>
                <a:buFont typeface="Calibri"/>
                <a:buChar char="●"/>
              </a:pPr>
              <a:r>
                <a:rPr lang="en-US" sz="1800" b="0" i="0" u="none" strike="noStrike" cap="none">
                  <a:solidFill>
                    <a:srgbClr val="181818"/>
                  </a:solidFill>
                  <a:latin typeface="Calibri"/>
                  <a:ea typeface="Calibri"/>
                  <a:cs typeface="Calibri"/>
                  <a:sym typeface="Calibri"/>
                </a:rPr>
                <a:t>Elemen-elemen (strands) atau domain mata pelajaran serta deskripsinya</a:t>
              </a:r>
              <a:endParaRPr sz="1800" b="0" i="0" u="none" strike="noStrike" cap="none">
                <a:solidFill>
                  <a:schemeClr val="dk1"/>
                </a:solidFill>
                <a:latin typeface="Calibri"/>
                <a:ea typeface="Calibri"/>
                <a:cs typeface="Calibri"/>
                <a:sym typeface="Calibri"/>
              </a:endParaRPr>
            </a:p>
          </p:txBody>
        </p:sp>
      </p:grpSp>
      <p:grpSp>
        <p:nvGrpSpPr>
          <p:cNvPr id="23244" name="Google Shape;23244;p15"/>
          <p:cNvGrpSpPr/>
          <p:nvPr/>
        </p:nvGrpSpPr>
        <p:grpSpPr>
          <a:xfrm>
            <a:off x="926857" y="4020375"/>
            <a:ext cx="4858626" cy="1594525"/>
            <a:chOff x="-1490743" y="5363902"/>
            <a:chExt cx="4670409" cy="1594525"/>
          </a:xfrm>
        </p:grpSpPr>
        <p:sp>
          <p:nvSpPr>
            <p:cNvPr id="23245" name="Google Shape;23245;p15"/>
            <p:cNvSpPr txBox="1"/>
            <p:nvPr/>
          </p:nvSpPr>
          <p:spPr>
            <a:xfrm>
              <a:off x="-1490743" y="5363902"/>
              <a:ext cx="4670400" cy="369300"/>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alibri"/>
                  <a:ea typeface="Calibri"/>
                  <a:cs typeface="Calibri"/>
                  <a:sym typeface="Calibri"/>
                </a:rPr>
                <a:t>Capaian dalam setiap fase secara keseluruhan</a:t>
              </a:r>
              <a:endParaRPr sz="1800" b="1" i="0" u="none" strike="noStrike" cap="none">
                <a:solidFill>
                  <a:srgbClr val="002060"/>
                </a:solidFill>
                <a:latin typeface="Calibri"/>
                <a:ea typeface="Calibri"/>
                <a:cs typeface="Calibri"/>
                <a:sym typeface="Calibri"/>
              </a:endParaRPr>
            </a:p>
          </p:txBody>
        </p:sp>
        <p:sp>
          <p:nvSpPr>
            <p:cNvPr id="23246" name="Google Shape;23246;p15"/>
            <p:cNvSpPr txBox="1"/>
            <p:nvPr/>
          </p:nvSpPr>
          <p:spPr>
            <a:xfrm>
              <a:off x="-1490734" y="5757827"/>
              <a:ext cx="4670400" cy="1200600"/>
            </a:xfrm>
            <a:prstGeom prst="rect">
              <a:avLst/>
            </a:prstGeom>
            <a:solidFill>
              <a:srgbClr val="D9E7F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81818"/>
                  </a:solidFill>
                  <a:latin typeface="Calibri"/>
                  <a:ea typeface="Calibri"/>
                  <a:cs typeface="Calibri"/>
                  <a:sym typeface="Calibri"/>
                </a:rPr>
                <a:t>Kompetensi pembelajaran yang harus dicapai peserta didik pada setiap fase. Dibuat dalam bentuk pernyataan yang disajikan dalam paragraf yang utuh.</a:t>
              </a:r>
              <a:endParaRPr sz="1800" b="0" i="0" u="none" strike="noStrike" cap="none">
                <a:solidFill>
                  <a:srgbClr val="181818"/>
                </a:solidFill>
                <a:latin typeface="Calibri"/>
                <a:ea typeface="Calibri"/>
                <a:cs typeface="Calibri"/>
                <a:sym typeface="Calibri"/>
              </a:endParaRPr>
            </a:p>
          </p:txBody>
        </p:sp>
      </p:grpSp>
      <p:grpSp>
        <p:nvGrpSpPr>
          <p:cNvPr id="23247" name="Google Shape;23247;p15"/>
          <p:cNvGrpSpPr/>
          <p:nvPr/>
        </p:nvGrpSpPr>
        <p:grpSpPr>
          <a:xfrm>
            <a:off x="6238882" y="4018550"/>
            <a:ext cx="4651553" cy="1027425"/>
            <a:chOff x="3713098" y="4149391"/>
            <a:chExt cx="2286000" cy="1027425"/>
          </a:xfrm>
        </p:grpSpPr>
        <p:sp>
          <p:nvSpPr>
            <p:cNvPr id="23248" name="Google Shape;23248;p15"/>
            <p:cNvSpPr txBox="1"/>
            <p:nvPr/>
          </p:nvSpPr>
          <p:spPr>
            <a:xfrm>
              <a:off x="3716551" y="4149391"/>
              <a:ext cx="2279100" cy="369300"/>
            </a:xfrm>
            <a:prstGeom prst="rect">
              <a:avLst/>
            </a:prstGeom>
            <a:solidFill>
              <a:srgbClr val="FFD96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2060"/>
                  </a:solidFill>
                  <a:latin typeface="Calibri"/>
                  <a:ea typeface="Calibri"/>
                  <a:cs typeface="Calibri"/>
                  <a:sym typeface="Calibri"/>
                </a:rPr>
                <a:t>Capaian setiap fase menurut elemen</a:t>
              </a:r>
              <a:endParaRPr sz="1800" b="1" i="0" u="none" strike="noStrike" cap="none">
                <a:solidFill>
                  <a:srgbClr val="002060"/>
                </a:solidFill>
                <a:latin typeface="Calibri"/>
                <a:ea typeface="Calibri"/>
                <a:cs typeface="Calibri"/>
                <a:sym typeface="Calibri"/>
              </a:endParaRPr>
            </a:p>
          </p:txBody>
        </p:sp>
        <p:sp>
          <p:nvSpPr>
            <p:cNvPr id="23249" name="Google Shape;23249;p15"/>
            <p:cNvSpPr txBox="1"/>
            <p:nvPr/>
          </p:nvSpPr>
          <p:spPr>
            <a:xfrm>
              <a:off x="3713098" y="4530316"/>
              <a:ext cx="2286000" cy="646500"/>
            </a:xfrm>
            <a:prstGeom prst="rect">
              <a:avLst/>
            </a:prstGeom>
            <a:solidFill>
              <a:srgbClr val="D9E7FD"/>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181818"/>
                  </a:solidFill>
                  <a:latin typeface="Calibri"/>
                  <a:ea typeface="Calibri"/>
                  <a:cs typeface="Calibri"/>
                  <a:sym typeface="Calibri"/>
                </a:rPr>
                <a:t>Dibuat dalam bentuk matriks. Setiap elemen dipetakan menurut perkembangan siswa</a:t>
              </a:r>
              <a:endParaRPr sz="1800" b="0" i="0" u="none" strike="noStrike" cap="none">
                <a:solidFill>
                  <a:srgbClr val="181818"/>
                </a:solidFill>
                <a:latin typeface="Calibri"/>
                <a:ea typeface="Calibri"/>
                <a:cs typeface="Calibri"/>
                <a:sym typeface="Calibri"/>
              </a:endParaRPr>
            </a:p>
          </p:txBody>
        </p:sp>
      </p:grpSp>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486"/>
        <p:cNvGrpSpPr/>
        <p:nvPr/>
      </p:nvGrpSpPr>
      <p:grpSpPr>
        <a:xfrm>
          <a:off x="0" y="0"/>
          <a:ext cx="0" cy="0"/>
          <a:chOff x="0" y="0"/>
          <a:chExt cx="0" cy="0"/>
        </a:xfrm>
      </p:grpSpPr>
      <p:cxnSp>
        <p:nvCxnSpPr>
          <p:cNvPr id="23487" name="Google Shape;23487;p23"/>
          <p:cNvCxnSpPr/>
          <p:nvPr/>
        </p:nvCxnSpPr>
        <p:spPr>
          <a:xfrm>
            <a:off x="4863998" y="282721"/>
            <a:ext cx="115965" cy="6329020"/>
          </a:xfrm>
          <a:prstGeom prst="straightConnector1">
            <a:avLst/>
          </a:prstGeom>
          <a:noFill/>
          <a:ln w="19050" cap="flat" cmpd="sng">
            <a:solidFill>
              <a:srgbClr val="FFAB40"/>
            </a:solidFill>
            <a:prstDash val="dash"/>
            <a:round/>
            <a:headEnd type="none" w="sm" len="sm"/>
            <a:tailEnd type="none" w="sm" len="sm"/>
          </a:ln>
        </p:spPr>
      </p:cxnSp>
      <p:grpSp>
        <p:nvGrpSpPr>
          <p:cNvPr id="23488" name="Google Shape;23488;p23"/>
          <p:cNvGrpSpPr/>
          <p:nvPr/>
        </p:nvGrpSpPr>
        <p:grpSpPr>
          <a:xfrm>
            <a:off x="380658" y="912692"/>
            <a:ext cx="4483342" cy="5699246"/>
            <a:chOff x="244790" y="576250"/>
            <a:chExt cx="4483342" cy="5699246"/>
          </a:xfrm>
        </p:grpSpPr>
        <p:grpSp>
          <p:nvGrpSpPr>
            <p:cNvPr id="23489" name="Google Shape;23489;p23"/>
            <p:cNvGrpSpPr/>
            <p:nvPr/>
          </p:nvGrpSpPr>
          <p:grpSpPr>
            <a:xfrm>
              <a:off x="244790" y="576285"/>
              <a:ext cx="1918244" cy="5699211"/>
              <a:chOff x="-1" y="0"/>
              <a:chExt cx="1918244" cy="5699211"/>
            </a:xfrm>
          </p:grpSpPr>
          <p:pic>
            <p:nvPicPr>
              <p:cNvPr id="23490" name="Google Shape;23490;p23" descr="Google Shape;98;gcee9d24de7_11_0"/>
              <p:cNvPicPr preferRelativeResize="0"/>
              <p:nvPr/>
            </p:nvPicPr>
            <p:blipFill rotWithShape="1">
              <a:blip r:embed="rId3" cstate="print">
                <a:alphaModFix/>
              </a:blip>
              <a:srcRect/>
              <a:stretch/>
            </p:blipFill>
            <p:spPr>
              <a:xfrm>
                <a:off x="-1" y="0"/>
                <a:ext cx="1900130" cy="481299"/>
              </a:xfrm>
              <a:prstGeom prst="rect">
                <a:avLst/>
              </a:prstGeom>
              <a:noFill/>
              <a:ln>
                <a:noFill/>
              </a:ln>
            </p:spPr>
          </p:pic>
          <p:pic>
            <p:nvPicPr>
              <p:cNvPr id="23491" name="Google Shape;23491;p23" descr="Google Shape;99;gcee9d24de7_11_0"/>
              <p:cNvPicPr preferRelativeResize="0"/>
              <p:nvPr/>
            </p:nvPicPr>
            <p:blipFill rotWithShape="1">
              <a:blip r:embed="rId4" cstate="print">
                <a:alphaModFix/>
              </a:blip>
              <a:srcRect/>
              <a:stretch/>
            </p:blipFill>
            <p:spPr>
              <a:xfrm>
                <a:off x="18116" y="481302"/>
                <a:ext cx="1900127" cy="986793"/>
              </a:xfrm>
              <a:prstGeom prst="rect">
                <a:avLst/>
              </a:prstGeom>
              <a:noFill/>
              <a:ln>
                <a:noFill/>
              </a:ln>
            </p:spPr>
          </p:pic>
          <p:pic>
            <p:nvPicPr>
              <p:cNvPr id="23492" name="Google Shape;23492;p23" descr="Google Shape;100;gcee9d24de7_11_0"/>
              <p:cNvPicPr preferRelativeResize="0"/>
              <p:nvPr/>
            </p:nvPicPr>
            <p:blipFill rotWithShape="1">
              <a:blip r:embed="rId5" cstate="print">
                <a:alphaModFix/>
              </a:blip>
              <a:srcRect t="8448" b="599"/>
              <a:stretch/>
            </p:blipFill>
            <p:spPr>
              <a:xfrm>
                <a:off x="18577" y="1450422"/>
                <a:ext cx="1862977" cy="1496207"/>
              </a:xfrm>
              <a:prstGeom prst="rect">
                <a:avLst/>
              </a:prstGeom>
              <a:noFill/>
              <a:ln>
                <a:noFill/>
              </a:ln>
            </p:spPr>
          </p:pic>
          <p:pic>
            <p:nvPicPr>
              <p:cNvPr id="23493" name="Google Shape;23493;p23" descr="Google Shape;101;gcee9d24de7_11_0"/>
              <p:cNvPicPr preferRelativeResize="0"/>
              <p:nvPr/>
            </p:nvPicPr>
            <p:blipFill rotWithShape="1">
              <a:blip r:embed="rId6" cstate="print">
                <a:alphaModFix/>
              </a:blip>
              <a:srcRect t="1650" b="1233"/>
              <a:stretch/>
            </p:blipFill>
            <p:spPr>
              <a:xfrm>
                <a:off x="18592" y="2934413"/>
                <a:ext cx="1862975" cy="1248097"/>
              </a:xfrm>
              <a:prstGeom prst="rect">
                <a:avLst/>
              </a:prstGeom>
              <a:noFill/>
              <a:ln>
                <a:noFill/>
              </a:ln>
            </p:spPr>
          </p:pic>
          <p:pic>
            <p:nvPicPr>
              <p:cNvPr id="23494" name="Google Shape;23494;p23" descr="Google Shape;102;gcee9d24de7_11_0"/>
              <p:cNvPicPr preferRelativeResize="0"/>
              <p:nvPr/>
            </p:nvPicPr>
            <p:blipFill rotWithShape="1">
              <a:blip r:embed="rId7" cstate="print">
                <a:alphaModFix/>
              </a:blip>
              <a:srcRect t="4498" r="970" b="1954"/>
              <a:stretch/>
            </p:blipFill>
            <p:spPr>
              <a:xfrm>
                <a:off x="18116" y="4182509"/>
                <a:ext cx="1844859" cy="454593"/>
              </a:xfrm>
              <a:prstGeom prst="rect">
                <a:avLst/>
              </a:prstGeom>
              <a:noFill/>
              <a:ln>
                <a:noFill/>
              </a:ln>
            </p:spPr>
          </p:pic>
          <p:pic>
            <p:nvPicPr>
              <p:cNvPr id="23495" name="Google Shape;23495;p23" descr="Google Shape;103;gcee9d24de7_11_0"/>
              <p:cNvPicPr preferRelativeResize="0"/>
              <p:nvPr/>
            </p:nvPicPr>
            <p:blipFill rotWithShape="1">
              <a:blip r:embed="rId8" cstate="print">
                <a:alphaModFix/>
              </a:blip>
              <a:srcRect t="21844"/>
              <a:stretch/>
            </p:blipFill>
            <p:spPr>
              <a:xfrm>
                <a:off x="18577" y="4637101"/>
                <a:ext cx="1862976" cy="1062110"/>
              </a:xfrm>
              <a:prstGeom prst="rect">
                <a:avLst/>
              </a:prstGeom>
              <a:noFill/>
              <a:ln>
                <a:noFill/>
              </a:ln>
            </p:spPr>
          </p:pic>
        </p:grpSp>
        <p:grpSp>
          <p:nvGrpSpPr>
            <p:cNvPr id="23496" name="Google Shape;23496;p23"/>
            <p:cNvGrpSpPr/>
            <p:nvPr/>
          </p:nvGrpSpPr>
          <p:grpSpPr>
            <a:xfrm>
              <a:off x="2296609" y="576250"/>
              <a:ext cx="2431523" cy="5699049"/>
              <a:chOff x="-1" y="-1"/>
              <a:chExt cx="2431523" cy="5699050"/>
            </a:xfrm>
          </p:grpSpPr>
          <p:pic>
            <p:nvPicPr>
              <p:cNvPr id="23497" name="Google Shape;23497;p23" descr="Google Shape;105;gcee9d24de7_11_0"/>
              <p:cNvPicPr preferRelativeResize="0"/>
              <p:nvPr/>
            </p:nvPicPr>
            <p:blipFill rotWithShape="1">
              <a:blip r:embed="rId9" cstate="print">
                <a:alphaModFix/>
              </a:blip>
              <a:srcRect/>
              <a:stretch/>
            </p:blipFill>
            <p:spPr>
              <a:xfrm>
                <a:off x="0" y="-1"/>
                <a:ext cx="2431521" cy="620581"/>
              </a:xfrm>
              <a:prstGeom prst="rect">
                <a:avLst/>
              </a:prstGeom>
              <a:noFill/>
              <a:ln>
                <a:noFill/>
              </a:ln>
            </p:spPr>
          </p:pic>
          <p:pic>
            <p:nvPicPr>
              <p:cNvPr id="23498" name="Google Shape;23498;p23" descr="Google Shape;106;gcee9d24de7_11_0"/>
              <p:cNvPicPr preferRelativeResize="0"/>
              <p:nvPr/>
            </p:nvPicPr>
            <p:blipFill rotWithShape="1">
              <a:blip r:embed="rId10" cstate="print">
                <a:alphaModFix/>
              </a:blip>
              <a:srcRect/>
              <a:stretch/>
            </p:blipFill>
            <p:spPr>
              <a:xfrm>
                <a:off x="0" y="727476"/>
                <a:ext cx="2431521" cy="1647361"/>
              </a:xfrm>
              <a:prstGeom prst="rect">
                <a:avLst/>
              </a:prstGeom>
              <a:noFill/>
              <a:ln>
                <a:noFill/>
              </a:ln>
            </p:spPr>
          </p:pic>
          <p:pic>
            <p:nvPicPr>
              <p:cNvPr id="23499" name="Google Shape;23499;p23" descr="Google Shape;107;gcee9d24de7_11_0"/>
              <p:cNvPicPr preferRelativeResize="0"/>
              <p:nvPr/>
            </p:nvPicPr>
            <p:blipFill rotWithShape="1">
              <a:blip r:embed="rId11" cstate="print">
                <a:alphaModFix/>
              </a:blip>
              <a:srcRect t="9123"/>
              <a:stretch/>
            </p:blipFill>
            <p:spPr>
              <a:xfrm>
                <a:off x="0" y="2374833"/>
                <a:ext cx="2431522" cy="1583245"/>
              </a:xfrm>
              <a:prstGeom prst="rect">
                <a:avLst/>
              </a:prstGeom>
              <a:noFill/>
              <a:ln>
                <a:noFill/>
              </a:ln>
            </p:spPr>
          </p:pic>
          <p:pic>
            <p:nvPicPr>
              <p:cNvPr id="23500" name="Google Shape;23500;p23" descr="Google Shape;108;gcee9d24de7_11_0"/>
              <p:cNvPicPr preferRelativeResize="0"/>
              <p:nvPr/>
            </p:nvPicPr>
            <p:blipFill rotWithShape="1">
              <a:blip r:embed="rId12" cstate="print">
                <a:alphaModFix/>
              </a:blip>
              <a:srcRect t="1565" r="782"/>
              <a:stretch/>
            </p:blipFill>
            <p:spPr>
              <a:xfrm>
                <a:off x="-1" y="3958068"/>
                <a:ext cx="2431521" cy="1740981"/>
              </a:xfrm>
              <a:prstGeom prst="rect">
                <a:avLst/>
              </a:prstGeom>
              <a:noFill/>
              <a:ln>
                <a:noFill/>
              </a:ln>
            </p:spPr>
          </p:pic>
        </p:grpSp>
        <p:sp>
          <p:nvSpPr>
            <p:cNvPr id="23501" name="Google Shape;23501;p23"/>
            <p:cNvSpPr txBox="1"/>
            <p:nvPr/>
          </p:nvSpPr>
          <p:spPr>
            <a:xfrm>
              <a:off x="523000" y="3045070"/>
              <a:ext cx="3634400" cy="861886"/>
            </a:xfrm>
            <a:prstGeom prst="rect">
              <a:avLst/>
            </a:prstGeom>
            <a:solidFill>
              <a:srgbClr val="4A86E8"/>
            </a:solid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1467"/>
                <a:buFont typeface="Arial"/>
                <a:buNone/>
              </a:pPr>
              <a:r>
                <a:rPr lang="en-US" sz="1467" b="0" i="0" u="none" strike="noStrike" cap="none">
                  <a:solidFill>
                    <a:srgbClr val="FFFFFF"/>
                  </a:solidFill>
                  <a:latin typeface="Arial"/>
                  <a:ea typeface="Arial"/>
                  <a:cs typeface="Arial"/>
                  <a:sym typeface="Arial"/>
                </a:rPr>
                <a:t>Capaian pembelajaran dalam bentuk </a:t>
              </a:r>
              <a:endParaRPr sz="1467"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67"/>
                <a:buFont typeface="Arial"/>
                <a:buNone/>
              </a:pPr>
              <a:r>
                <a:rPr lang="en-US" sz="1467" b="0" i="0" u="none" strike="noStrike" cap="none">
                  <a:solidFill>
                    <a:srgbClr val="FFFFFF"/>
                  </a:solidFill>
                  <a:latin typeface="Arial"/>
                  <a:ea typeface="Arial"/>
                  <a:cs typeface="Arial"/>
                  <a:sym typeface="Arial"/>
                </a:rPr>
                <a:t>KI KD sangat </a:t>
              </a:r>
              <a:r>
                <a:rPr lang="en-US" sz="1467" b="1" i="0" u="none" strike="noStrike" cap="none">
                  <a:solidFill>
                    <a:srgbClr val="FFFFFF"/>
                  </a:solidFill>
                  <a:latin typeface="Arial"/>
                  <a:ea typeface="Arial"/>
                  <a:cs typeface="Arial"/>
                  <a:sym typeface="Arial"/>
                </a:rPr>
                <a:t>banyak dan terpisah-pisah</a:t>
              </a:r>
              <a:r>
                <a:rPr lang="en-US" sz="1467" b="0" i="0" u="none" strike="noStrike" cap="none">
                  <a:solidFill>
                    <a:srgbClr val="FFFFFF"/>
                  </a:solidFill>
                  <a:latin typeface="Arial"/>
                  <a:ea typeface="Arial"/>
                  <a:cs typeface="Arial"/>
                  <a:sym typeface="Arial"/>
                </a:rPr>
                <a:t>.</a:t>
              </a:r>
              <a:endParaRPr sz="1467" b="0" i="0" u="none" strike="noStrike" cap="none">
                <a:solidFill>
                  <a:srgbClr val="000000"/>
                </a:solidFill>
                <a:latin typeface="Arial"/>
                <a:ea typeface="Arial"/>
                <a:cs typeface="Arial"/>
                <a:sym typeface="Arial"/>
              </a:endParaRPr>
            </a:p>
          </p:txBody>
        </p:sp>
      </p:grpSp>
      <p:sp>
        <p:nvSpPr>
          <p:cNvPr id="23502" name="Google Shape;23502;p23"/>
          <p:cNvSpPr txBox="1"/>
          <p:nvPr/>
        </p:nvSpPr>
        <p:spPr>
          <a:xfrm>
            <a:off x="6646260" y="5762823"/>
            <a:ext cx="3828000" cy="636119"/>
          </a:xfrm>
          <a:prstGeom prst="rect">
            <a:avLst/>
          </a:prstGeom>
          <a:solidFill>
            <a:srgbClr val="4A86E8"/>
          </a:solidFill>
          <a:ln>
            <a:noFill/>
          </a:ln>
        </p:spPr>
        <p:txBody>
          <a:bodyPr spcFirstLastPara="1" wrap="square" lIns="91400" tIns="91400" rIns="91400" bIns="91400" anchor="t" anchorCtr="0">
            <a:spAutoFit/>
          </a:bodyPr>
          <a:lstStyle/>
          <a:p>
            <a:pPr marL="0" marR="0" lvl="0" indent="0" algn="ctr" rtl="0">
              <a:lnSpc>
                <a:spcPct val="100000"/>
              </a:lnSpc>
              <a:spcBef>
                <a:spcPts val="0"/>
              </a:spcBef>
              <a:spcAft>
                <a:spcPts val="0"/>
              </a:spcAft>
              <a:buClr>
                <a:srgbClr val="000000"/>
              </a:buClr>
              <a:buSzPts val="1467"/>
              <a:buFont typeface="Arial"/>
              <a:buNone/>
            </a:pPr>
            <a:r>
              <a:rPr lang="en-US" sz="1467" b="0" i="0" u="none" strike="noStrike" cap="none">
                <a:solidFill>
                  <a:srgbClr val="FFFFFF"/>
                </a:solidFill>
                <a:latin typeface="Arial"/>
                <a:ea typeface="Arial"/>
                <a:cs typeface="Arial"/>
                <a:sym typeface="Arial"/>
              </a:rPr>
              <a:t>CP ditulis dalam </a:t>
            </a:r>
            <a:r>
              <a:rPr lang="en-US" sz="1467" b="1" i="0" u="none" strike="noStrike" cap="none">
                <a:solidFill>
                  <a:srgbClr val="FFFFFF"/>
                </a:solidFill>
                <a:latin typeface="Arial"/>
                <a:ea typeface="Arial"/>
                <a:cs typeface="Arial"/>
                <a:sym typeface="Arial"/>
              </a:rPr>
              <a:t>paragraf yang utuh</a:t>
            </a:r>
            <a:r>
              <a:rPr lang="en-US" sz="1467" b="0" i="0" u="none" strike="noStrike" cap="none">
                <a:solidFill>
                  <a:srgbClr val="FFFFFF"/>
                </a:solidFill>
                <a:latin typeface="Arial"/>
                <a:ea typeface="Arial"/>
                <a:cs typeface="Arial"/>
                <a:sym typeface="Arial"/>
              </a:rPr>
              <a:t> dan mudah dipahami sebagai satu kesatuan.</a:t>
            </a:r>
            <a:endParaRPr sz="1467" b="0" i="0" u="none" strike="noStrike" cap="none">
              <a:solidFill>
                <a:srgbClr val="000000"/>
              </a:solidFill>
              <a:latin typeface="Arial"/>
              <a:ea typeface="Arial"/>
              <a:cs typeface="Arial"/>
              <a:sym typeface="Arial"/>
            </a:endParaRPr>
          </a:p>
        </p:txBody>
      </p:sp>
      <p:sp>
        <p:nvSpPr>
          <p:cNvPr id="23503" name="Google Shape;23503;p23"/>
          <p:cNvSpPr txBox="1"/>
          <p:nvPr/>
        </p:nvSpPr>
        <p:spPr>
          <a:xfrm>
            <a:off x="441532" y="282721"/>
            <a:ext cx="4288468" cy="406393"/>
          </a:xfrm>
          <a:prstGeom prst="rect">
            <a:avLst/>
          </a:prstGeom>
          <a:solidFill>
            <a:srgbClr val="FFF1CB"/>
          </a:solid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000000"/>
              </a:buClr>
              <a:buSzPts val="1467"/>
              <a:buFont typeface="Arial"/>
              <a:buNone/>
            </a:pPr>
            <a:r>
              <a:rPr lang="en-US" sz="1467" b="1" i="0" u="none" strike="noStrike" cap="none">
                <a:solidFill>
                  <a:srgbClr val="013066"/>
                </a:solidFill>
                <a:latin typeface="Arial"/>
                <a:ea typeface="Arial"/>
                <a:cs typeface="Arial"/>
                <a:sym typeface="Arial"/>
              </a:rPr>
              <a:t>KI/KD Kelas 1 dan 2 Mata Pelajaran Bahasa Indonesia di Kurikulum 2013 </a:t>
            </a:r>
            <a:endParaRPr sz="1467" b="0" i="0" u="none" strike="noStrike" cap="none">
              <a:solidFill>
                <a:srgbClr val="000000"/>
              </a:solidFill>
              <a:latin typeface="Arial"/>
              <a:ea typeface="Arial"/>
              <a:cs typeface="Arial"/>
              <a:sym typeface="Arial"/>
            </a:endParaRPr>
          </a:p>
        </p:txBody>
      </p:sp>
      <p:sp>
        <p:nvSpPr>
          <p:cNvPr id="23504" name="Google Shape;23504;p23"/>
          <p:cNvSpPr txBox="1"/>
          <p:nvPr/>
        </p:nvSpPr>
        <p:spPr>
          <a:xfrm>
            <a:off x="5035575" y="236648"/>
            <a:ext cx="6508800" cy="429000"/>
          </a:xfrm>
          <a:prstGeom prst="rect">
            <a:avLst/>
          </a:prstGeom>
          <a:solidFill>
            <a:srgbClr val="FFF1CB"/>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67"/>
              <a:buFont typeface="Arial"/>
              <a:buNone/>
            </a:pPr>
            <a:r>
              <a:rPr lang="en-US" sz="1467" b="1" i="0" u="none" strike="noStrike" cap="none">
                <a:solidFill>
                  <a:srgbClr val="013066"/>
                </a:solidFill>
                <a:latin typeface="Arial"/>
                <a:ea typeface="Arial"/>
                <a:cs typeface="Arial"/>
                <a:sym typeface="Arial"/>
              </a:rPr>
              <a:t>Capaian Pembelajaran Kelas 1 dan 2 Mata Pelajaran Bahasa Indonesia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0"/>
              </a:spcBef>
              <a:spcAft>
                <a:spcPts val="0"/>
              </a:spcAft>
              <a:buClr>
                <a:srgbClr val="000000"/>
              </a:buClr>
              <a:buSzPts val="1467"/>
              <a:buFont typeface="Arial"/>
              <a:buNone/>
            </a:pPr>
            <a:endParaRPr sz="1467" b="1" i="0" u="none" strike="noStrike" cap="none">
              <a:solidFill>
                <a:srgbClr val="013066"/>
              </a:solidFill>
              <a:latin typeface="Arial"/>
              <a:ea typeface="Arial"/>
              <a:cs typeface="Arial"/>
              <a:sym typeface="Arial"/>
            </a:endParaRPr>
          </a:p>
        </p:txBody>
      </p:sp>
      <p:sp>
        <p:nvSpPr>
          <p:cNvPr id="23505" name="Google Shape;23505;p23"/>
          <p:cNvSpPr txBox="1"/>
          <p:nvPr/>
        </p:nvSpPr>
        <p:spPr>
          <a:xfrm>
            <a:off x="5021508" y="739115"/>
            <a:ext cx="6720800" cy="1184940"/>
          </a:xfrm>
          <a:prstGeom prst="rect">
            <a:avLst/>
          </a:prstGeom>
          <a:solidFill>
            <a:srgbClr val="EDEDED"/>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067"/>
              <a:buFont typeface="Arial"/>
              <a:buNone/>
            </a:pPr>
            <a:r>
              <a:rPr lang="en-US" sz="1067" b="0" i="0" u="none" strike="noStrike" cap="none">
                <a:solidFill>
                  <a:srgbClr val="102F62"/>
                </a:solidFill>
                <a:latin typeface="Montserrat Medium"/>
                <a:ea typeface="Montserrat Medium"/>
                <a:cs typeface="Montserrat Medium"/>
                <a:sym typeface="Montserrat Medium"/>
              </a:rPr>
              <a:t>   </a:t>
            </a:r>
            <a:r>
              <a:rPr lang="en-US" sz="1100" b="0" i="0" u="none" strike="noStrike" cap="none">
                <a:solidFill>
                  <a:srgbClr val="102F62"/>
                </a:solidFill>
                <a:latin typeface="Montserrat Medium"/>
                <a:ea typeface="Montserrat Medium"/>
                <a:cs typeface="Montserrat Medium"/>
                <a:sym typeface="Montserrat Medium"/>
              </a:rPr>
              <a:t>Fase A</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102F62"/>
                </a:solidFill>
                <a:latin typeface="Arial"/>
                <a:ea typeface="Arial"/>
                <a:cs typeface="Arial"/>
                <a:sym typeface="Arial"/>
              </a:rPr>
              <a:t>  (Usia 6-8, umumnya kelas 1-2 SD)</a:t>
            </a:r>
            <a:endParaRPr sz="1100" b="0" i="0" u="none" strike="noStrike" cap="none">
              <a:solidFill>
                <a:srgbClr val="000000"/>
              </a:solidFill>
              <a:latin typeface="Arial"/>
              <a:ea typeface="Arial"/>
              <a:cs typeface="Arial"/>
              <a:sym typeface="Arial"/>
            </a:endParaRPr>
          </a:p>
          <a:p>
            <a:pPr marL="101597"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102F62"/>
                </a:solidFill>
                <a:latin typeface="Arial"/>
                <a:ea typeface="Arial"/>
                <a:cs typeface="Arial"/>
                <a:sym typeface="Arial"/>
              </a:rPr>
              <a:t>Pelajar memiliki kemampuan berbahasa untuk berkomunikasi dan bernalar sesuai dengan tujuan kepada teman sebaya dan orang dewasa tentang diri dan lingkungan sekitarnya. Pelajar mampu memahami dan menyampaikan pesan; mengekspresikan perasaan dan gagasan; berpartisipasi dalam percakapan dan diskusi secara santun. pelajar mampu meningkatkan penguasaan kosakata baru melalui berbagai kegiatan berbahasa dan bersastra dengan topik yang beragam.</a:t>
            </a:r>
            <a:endParaRPr sz="1100" b="0" i="0" u="none" strike="noStrike" cap="none">
              <a:solidFill>
                <a:srgbClr val="000000"/>
              </a:solidFill>
              <a:latin typeface="Arial"/>
              <a:ea typeface="Arial"/>
              <a:cs typeface="Arial"/>
              <a:sym typeface="Arial"/>
            </a:endParaRPr>
          </a:p>
        </p:txBody>
      </p:sp>
      <p:graphicFrame>
        <p:nvGraphicFramePr>
          <p:cNvPr id="23506" name="Google Shape;23506;p23"/>
          <p:cNvGraphicFramePr/>
          <p:nvPr/>
        </p:nvGraphicFramePr>
        <p:xfrm>
          <a:off x="5063712" y="2017688"/>
          <a:ext cx="6725500" cy="3627000"/>
        </p:xfrm>
        <a:graphic>
          <a:graphicData uri="http://schemas.openxmlformats.org/drawingml/2006/table">
            <a:tbl>
              <a:tblPr>
                <a:noFill/>
              </a:tblPr>
              <a:tblGrid>
                <a:gridCol w="1426400">
                  <a:extLst>
                    <a:ext uri="{9D8B030D-6E8A-4147-A177-3AD203B41FA5}">
                      <a16:colId xmlns:a16="http://schemas.microsoft.com/office/drawing/2014/main" val="20000"/>
                    </a:ext>
                  </a:extLst>
                </a:gridCol>
                <a:gridCol w="5299100">
                  <a:extLst>
                    <a:ext uri="{9D8B030D-6E8A-4147-A177-3AD203B41FA5}">
                      <a16:colId xmlns:a16="http://schemas.microsoft.com/office/drawing/2014/main" val="20001"/>
                    </a:ext>
                  </a:extLst>
                </a:gridCol>
              </a:tblGrid>
              <a:tr h="609575">
                <a:tc>
                  <a:txBody>
                    <a:bodyPr/>
                    <a:lstStyle/>
                    <a:p>
                      <a:pPr marL="0" marR="0" lvl="0" indent="0" algn="ctr" rtl="0">
                        <a:lnSpc>
                          <a:spcPct val="100000"/>
                        </a:lnSpc>
                        <a:spcBef>
                          <a:spcPts val="0"/>
                        </a:spcBef>
                        <a:spcAft>
                          <a:spcPts val="0"/>
                        </a:spcAft>
                        <a:buClr>
                          <a:srgbClr val="FFFFFF"/>
                        </a:buClr>
                        <a:buSzPts val="800"/>
                        <a:buFont typeface="Montserrat Medium"/>
                        <a:buNone/>
                      </a:pPr>
                      <a:r>
                        <a:rPr lang="en-US" sz="1000" u="none" strike="noStrike" cap="none">
                          <a:solidFill>
                            <a:srgbClr val="FFFFFF"/>
                          </a:solidFill>
                          <a:latin typeface="Arial"/>
                          <a:ea typeface="Arial"/>
                          <a:cs typeface="Arial"/>
                          <a:sym typeface="Arial"/>
                        </a:rPr>
                        <a:t>Menyimak</a:t>
                      </a:r>
                      <a:endParaRPr sz="1000" u="none" strike="noStrike" cap="none">
                        <a:latin typeface="Arial"/>
                        <a:ea typeface="Arial"/>
                        <a:cs typeface="Arial"/>
                        <a:sym typeface="Arial"/>
                      </a:endParaRPr>
                    </a:p>
                  </a:txBody>
                  <a:tcPr marL="0" marR="0" marT="0" marB="0" anchor="ctr">
                    <a:lnL w="9525"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9525" cap="flat" cmpd="sng">
                      <a:solidFill>
                        <a:srgbClr val="535353"/>
                      </a:solidFill>
                      <a:prstDash val="solid"/>
                      <a:round/>
                      <a:headEnd type="none" w="sm" len="sm"/>
                      <a:tailEnd type="none" w="sm" len="sm"/>
                    </a:lnT>
                    <a:lnB w="9525" cap="flat" cmpd="sng">
                      <a:solidFill>
                        <a:srgbClr val="535353"/>
                      </a:solidFill>
                      <a:prstDash val="solid"/>
                      <a:round/>
                      <a:headEnd type="none" w="sm" len="sm"/>
                      <a:tailEnd type="none" w="sm" len="sm"/>
                    </a:lnB>
                    <a:solidFill>
                      <a:srgbClr val="16455B"/>
                    </a:solidFill>
                  </a:tcPr>
                </a:tc>
                <a:tc>
                  <a:txBody>
                    <a:bodyPr/>
                    <a:lstStyle/>
                    <a:p>
                      <a:pPr marL="0" marR="0" lvl="0" indent="0" algn="l" rtl="0">
                        <a:lnSpc>
                          <a:spcPct val="100000"/>
                        </a:lnSpc>
                        <a:spcBef>
                          <a:spcPts val="0"/>
                        </a:spcBef>
                        <a:spcAft>
                          <a:spcPts val="0"/>
                        </a:spcAft>
                        <a:buClr>
                          <a:srgbClr val="122F62"/>
                        </a:buClr>
                        <a:buSzPts val="700"/>
                        <a:buFont typeface="Arial"/>
                        <a:buNone/>
                      </a:pPr>
                      <a:r>
                        <a:rPr lang="en-US" sz="1000" u="none" strike="noStrike" cap="none">
                          <a:latin typeface="Arial"/>
                          <a:ea typeface="Arial"/>
                          <a:cs typeface="Arial"/>
                          <a:sym typeface="Arial"/>
                        </a:rPr>
                        <a:t>Pelajar mampu bersikap menjadi penyimak yang baik. Pelajar mampu memahami pesan lisan dan informasi dari media audio, teks aural (teks yang dibacakan), dan instruksi lisan yang berkaitan dengan tujuan berkomunikasi.</a:t>
                      </a:r>
                      <a:endParaRPr sz="1000" u="none" strike="noStrike" cap="none">
                        <a:latin typeface="Arial"/>
                        <a:ea typeface="Arial"/>
                        <a:cs typeface="Arial"/>
                        <a:sym typeface="Arial"/>
                      </a:endParaRPr>
                    </a:p>
                  </a:txBody>
                  <a:tcPr marL="91425" marR="91425" marT="91425" marB="91425">
                    <a:lnL w="12700"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12700" cap="flat" cmpd="sng">
                      <a:solidFill>
                        <a:srgbClr val="535353"/>
                      </a:solidFill>
                      <a:prstDash val="solid"/>
                      <a:round/>
                      <a:headEnd type="none" w="sm" len="sm"/>
                      <a:tailEnd type="none" w="sm" len="sm"/>
                    </a:lnT>
                    <a:lnB w="12700" cap="flat" cmpd="sng">
                      <a:solidFill>
                        <a:srgbClr val="535353"/>
                      </a:solidFill>
                      <a:prstDash val="solid"/>
                      <a:round/>
                      <a:headEnd type="none" w="sm" len="sm"/>
                      <a:tailEnd type="none" w="sm" len="sm"/>
                    </a:lnB>
                    <a:solidFill>
                      <a:srgbClr val="EDEDED"/>
                    </a:solidFill>
                  </a:tcPr>
                </a:tc>
                <a:extLst>
                  <a:ext uri="{0D108BD9-81ED-4DB2-BD59-A6C34878D82A}">
                    <a16:rowId xmlns:a16="http://schemas.microsoft.com/office/drawing/2014/main" val="10000"/>
                  </a:ext>
                </a:extLst>
              </a:tr>
              <a:tr h="751825">
                <a:tc>
                  <a:txBody>
                    <a:bodyPr/>
                    <a:lstStyle/>
                    <a:p>
                      <a:pPr marL="0" marR="0" lvl="0" indent="0" algn="ctr" rtl="0">
                        <a:lnSpc>
                          <a:spcPct val="100000"/>
                        </a:lnSpc>
                        <a:spcBef>
                          <a:spcPts val="0"/>
                        </a:spcBef>
                        <a:spcAft>
                          <a:spcPts val="0"/>
                        </a:spcAft>
                        <a:buClr>
                          <a:srgbClr val="FFFFFF"/>
                        </a:buClr>
                        <a:buSzPts val="800"/>
                        <a:buFont typeface="Montserrat Medium"/>
                        <a:buNone/>
                      </a:pPr>
                      <a:r>
                        <a:rPr lang="en-US" sz="1000" u="none" strike="noStrike" cap="none">
                          <a:solidFill>
                            <a:srgbClr val="FFFFFF"/>
                          </a:solidFill>
                          <a:latin typeface="Arial"/>
                          <a:ea typeface="Arial"/>
                          <a:cs typeface="Arial"/>
                          <a:sym typeface="Arial"/>
                        </a:rPr>
                        <a:t>Membaca &amp; Memirsa</a:t>
                      </a:r>
                      <a:endParaRPr sz="1000" u="none" strike="noStrike" cap="none">
                        <a:solidFill>
                          <a:srgbClr val="FFFFFF"/>
                        </a:solidFill>
                        <a:latin typeface="Arial"/>
                        <a:ea typeface="Arial"/>
                        <a:cs typeface="Arial"/>
                        <a:sym typeface="Arial"/>
                      </a:endParaRPr>
                    </a:p>
                  </a:txBody>
                  <a:tcPr marL="0" marR="0" marT="0" marB="0" anchor="ctr">
                    <a:lnL w="9525"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9525" cap="flat" cmpd="sng">
                      <a:solidFill>
                        <a:srgbClr val="535353"/>
                      </a:solidFill>
                      <a:prstDash val="solid"/>
                      <a:round/>
                      <a:headEnd type="none" w="sm" len="sm"/>
                      <a:tailEnd type="none" w="sm" len="sm"/>
                    </a:lnT>
                    <a:lnB w="9525" cap="flat" cmpd="sng">
                      <a:solidFill>
                        <a:srgbClr val="535353"/>
                      </a:solidFill>
                      <a:prstDash val="solid"/>
                      <a:round/>
                      <a:headEnd type="none" w="sm" len="sm"/>
                      <a:tailEnd type="none" w="sm" len="sm"/>
                    </a:lnB>
                    <a:solidFill>
                      <a:srgbClr val="16455B"/>
                    </a:solidFill>
                  </a:tcPr>
                </a:tc>
                <a:tc>
                  <a:txBody>
                    <a:bodyPr/>
                    <a:lstStyle/>
                    <a:p>
                      <a:pPr marL="0" marR="0" lvl="0" indent="0" algn="l" rtl="0">
                        <a:lnSpc>
                          <a:spcPct val="100000"/>
                        </a:lnSpc>
                        <a:spcBef>
                          <a:spcPts val="0"/>
                        </a:spcBef>
                        <a:spcAft>
                          <a:spcPts val="0"/>
                        </a:spcAft>
                        <a:buClr>
                          <a:srgbClr val="122F62"/>
                        </a:buClr>
                        <a:buSzPts val="700"/>
                        <a:buFont typeface="Arial"/>
                        <a:buNone/>
                      </a:pPr>
                      <a:r>
                        <a:rPr lang="en-US" sz="1000" u="none" strike="noStrike" cap="none">
                          <a:latin typeface="Arial"/>
                          <a:ea typeface="Arial"/>
                          <a:cs typeface="Arial"/>
                          <a:sym typeface="Arial"/>
                        </a:rPr>
                        <a:t>Pelajar mampu bersikap menjadi pembaca dan pemirsa yang baik. Pelajar mampu memahami informasi dari bacaan dan tayangan yang dipirsa tentang diri dan lingkungan, narasi imajinatif, dan puisi anak. Pelajar mampu menambah kosakata baru dari teks yang dibaca atau tayangan yang dipirsa dengan bantuan ilustrasi.</a:t>
                      </a:r>
                      <a:endParaRPr sz="1000" u="none" strike="noStrike" cap="none">
                        <a:latin typeface="Arial"/>
                        <a:ea typeface="Arial"/>
                        <a:cs typeface="Arial"/>
                        <a:sym typeface="Arial"/>
                      </a:endParaRPr>
                    </a:p>
                  </a:txBody>
                  <a:tcPr marL="91425" marR="91425" marT="91425" marB="91425">
                    <a:lnL w="12700"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12700" cap="flat" cmpd="sng">
                      <a:solidFill>
                        <a:srgbClr val="535353"/>
                      </a:solidFill>
                      <a:prstDash val="solid"/>
                      <a:round/>
                      <a:headEnd type="none" w="sm" len="sm"/>
                      <a:tailEnd type="none" w="sm" len="sm"/>
                    </a:lnT>
                    <a:lnB w="12700" cap="flat" cmpd="sng">
                      <a:solidFill>
                        <a:srgbClr val="535353"/>
                      </a:solidFill>
                      <a:prstDash val="solid"/>
                      <a:round/>
                      <a:headEnd type="none" w="sm" len="sm"/>
                      <a:tailEnd type="none" w="sm" len="sm"/>
                    </a:lnB>
                    <a:solidFill>
                      <a:srgbClr val="EDEDED"/>
                    </a:solidFill>
                  </a:tcPr>
                </a:tc>
                <a:extLst>
                  <a:ext uri="{0D108BD9-81ED-4DB2-BD59-A6C34878D82A}">
                    <a16:rowId xmlns:a16="http://schemas.microsoft.com/office/drawing/2014/main" val="10001"/>
                  </a:ext>
                </a:extLst>
              </a:tr>
              <a:tr h="1178550">
                <a:tc>
                  <a:txBody>
                    <a:bodyPr/>
                    <a:lstStyle/>
                    <a:p>
                      <a:pPr marL="0" marR="0" lvl="0" indent="0" algn="ctr" rtl="0">
                        <a:lnSpc>
                          <a:spcPct val="100000"/>
                        </a:lnSpc>
                        <a:spcBef>
                          <a:spcPts val="0"/>
                        </a:spcBef>
                        <a:spcAft>
                          <a:spcPts val="0"/>
                        </a:spcAft>
                        <a:buClr>
                          <a:srgbClr val="FFFFFF"/>
                        </a:buClr>
                        <a:buSzPts val="800"/>
                        <a:buFont typeface="Montserrat Medium"/>
                        <a:buNone/>
                      </a:pPr>
                      <a:r>
                        <a:rPr lang="en-US" sz="1000" u="none" strike="noStrike" cap="none">
                          <a:solidFill>
                            <a:srgbClr val="FFFFFF"/>
                          </a:solidFill>
                          <a:latin typeface="Arial"/>
                          <a:ea typeface="Arial"/>
                          <a:cs typeface="Arial"/>
                          <a:sym typeface="Arial"/>
                        </a:rPr>
                        <a:t>Berbicara &amp; Mempresentasikan</a:t>
                      </a:r>
                      <a:endParaRPr sz="1000" u="none" strike="noStrike" cap="none">
                        <a:latin typeface="Arial"/>
                        <a:ea typeface="Arial"/>
                        <a:cs typeface="Arial"/>
                        <a:sym typeface="Arial"/>
                      </a:endParaRPr>
                    </a:p>
                  </a:txBody>
                  <a:tcPr marL="0" marR="0" marT="0" marB="0" anchor="ctr">
                    <a:lnL w="9525"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9525" cap="flat" cmpd="sng">
                      <a:solidFill>
                        <a:srgbClr val="535353"/>
                      </a:solidFill>
                      <a:prstDash val="solid"/>
                      <a:round/>
                      <a:headEnd type="none" w="sm" len="sm"/>
                      <a:tailEnd type="none" w="sm" len="sm"/>
                    </a:lnT>
                    <a:lnB w="9525" cap="flat" cmpd="sng">
                      <a:solidFill>
                        <a:srgbClr val="535353"/>
                      </a:solidFill>
                      <a:prstDash val="solid"/>
                      <a:round/>
                      <a:headEnd type="none" w="sm" len="sm"/>
                      <a:tailEnd type="none" w="sm" len="sm"/>
                    </a:lnB>
                    <a:solidFill>
                      <a:srgbClr val="16455B"/>
                    </a:solidFill>
                  </a:tcPr>
                </a:tc>
                <a:tc>
                  <a:txBody>
                    <a:bodyPr/>
                    <a:lstStyle/>
                    <a:p>
                      <a:pPr marL="0" marR="0" lvl="0" indent="0" algn="l" rtl="0">
                        <a:lnSpc>
                          <a:spcPct val="100000"/>
                        </a:lnSpc>
                        <a:spcBef>
                          <a:spcPts val="0"/>
                        </a:spcBef>
                        <a:spcAft>
                          <a:spcPts val="0"/>
                        </a:spcAft>
                        <a:buClr>
                          <a:srgbClr val="122F62"/>
                        </a:buClr>
                        <a:buSzPts val="700"/>
                        <a:buFont typeface="Arial"/>
                        <a:buNone/>
                      </a:pPr>
                      <a:r>
                        <a:rPr lang="en-US" sz="1000" u="none" strike="noStrike" cap="none">
                          <a:latin typeface="Arial"/>
                          <a:ea typeface="Arial"/>
                          <a:cs typeface="Arial"/>
                          <a:sym typeface="Arial"/>
                        </a:rPr>
                        <a:t>Pelajar mampu melafalkan teks dengan tepat, berbicara dengan santun, menggunakan volume dan intonasi yang tepat sesuai konteks. Pelajar mampu bertanya tentang sesuatu, menjawab, dan menanggapi komentar orang lain (teman, guru, dan orang dewasa) dengan baik dan santun dalam suatu percakapan. Pelajar mampu mengungkapkan gagasan secara lisan dengan bantuan gambar dan/atau ilustrasi. Pelajar mampu menceritakan kembali suatu informasi yang dibaca atau didengar; dan menceritakan kembali teks narasi yang dibacakan atau dibaca dengan topik diri dan lingkungan.</a:t>
                      </a:r>
                      <a:endParaRPr sz="1000" u="none" strike="noStrike" cap="none">
                        <a:latin typeface="Arial"/>
                        <a:ea typeface="Arial"/>
                        <a:cs typeface="Arial"/>
                        <a:sym typeface="Arial"/>
                      </a:endParaRPr>
                    </a:p>
                  </a:txBody>
                  <a:tcPr marL="91425" marR="91425" marT="91425" marB="91425">
                    <a:lnL w="12700"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12700" cap="flat" cmpd="sng">
                      <a:solidFill>
                        <a:srgbClr val="535353"/>
                      </a:solidFill>
                      <a:prstDash val="solid"/>
                      <a:round/>
                      <a:headEnd type="none" w="sm" len="sm"/>
                      <a:tailEnd type="none" w="sm" len="sm"/>
                    </a:lnT>
                    <a:lnB w="12700" cap="flat" cmpd="sng">
                      <a:solidFill>
                        <a:srgbClr val="535353"/>
                      </a:solidFill>
                      <a:prstDash val="solid"/>
                      <a:round/>
                      <a:headEnd type="none" w="sm" len="sm"/>
                      <a:tailEnd type="none" w="sm" len="sm"/>
                    </a:lnB>
                    <a:solidFill>
                      <a:srgbClr val="EDEDED"/>
                    </a:solidFill>
                  </a:tcPr>
                </a:tc>
                <a:extLst>
                  <a:ext uri="{0D108BD9-81ED-4DB2-BD59-A6C34878D82A}">
                    <a16:rowId xmlns:a16="http://schemas.microsoft.com/office/drawing/2014/main" val="10002"/>
                  </a:ext>
                </a:extLst>
              </a:tr>
              <a:tr h="894075">
                <a:tc>
                  <a:txBody>
                    <a:bodyPr/>
                    <a:lstStyle/>
                    <a:p>
                      <a:pPr marL="0" marR="0" lvl="0" indent="0" algn="ctr" rtl="0">
                        <a:lnSpc>
                          <a:spcPct val="100000"/>
                        </a:lnSpc>
                        <a:spcBef>
                          <a:spcPts val="0"/>
                        </a:spcBef>
                        <a:spcAft>
                          <a:spcPts val="0"/>
                        </a:spcAft>
                        <a:buClr>
                          <a:srgbClr val="FFFFFF"/>
                        </a:buClr>
                        <a:buSzPts val="800"/>
                        <a:buFont typeface="Montserrat Medium"/>
                        <a:buNone/>
                      </a:pPr>
                      <a:r>
                        <a:rPr lang="en-US" sz="1000" u="none" strike="noStrike" cap="none">
                          <a:solidFill>
                            <a:srgbClr val="FFFFFF"/>
                          </a:solidFill>
                          <a:latin typeface="Arial"/>
                          <a:ea typeface="Arial"/>
                          <a:cs typeface="Arial"/>
                          <a:sym typeface="Arial"/>
                        </a:rPr>
                        <a:t>Menulis</a:t>
                      </a:r>
                      <a:endParaRPr sz="1000" u="none" strike="noStrike" cap="none">
                        <a:latin typeface="Arial"/>
                        <a:ea typeface="Arial"/>
                        <a:cs typeface="Arial"/>
                        <a:sym typeface="Arial"/>
                      </a:endParaRPr>
                    </a:p>
                  </a:txBody>
                  <a:tcPr marL="0" marR="0" marT="0" marB="0" anchor="ctr">
                    <a:lnL w="9525"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9525" cap="flat" cmpd="sng">
                      <a:solidFill>
                        <a:srgbClr val="535353"/>
                      </a:solidFill>
                      <a:prstDash val="solid"/>
                      <a:round/>
                      <a:headEnd type="none" w="sm" len="sm"/>
                      <a:tailEnd type="none" w="sm" len="sm"/>
                    </a:lnT>
                    <a:lnB w="9525" cap="flat" cmpd="sng">
                      <a:solidFill>
                        <a:srgbClr val="535353"/>
                      </a:solidFill>
                      <a:prstDash val="solid"/>
                      <a:round/>
                      <a:headEnd type="none" w="sm" len="sm"/>
                      <a:tailEnd type="none" w="sm" len="sm"/>
                    </a:lnB>
                    <a:solidFill>
                      <a:srgbClr val="16455B"/>
                    </a:solidFill>
                  </a:tcPr>
                </a:tc>
                <a:tc>
                  <a:txBody>
                    <a:bodyPr/>
                    <a:lstStyle/>
                    <a:p>
                      <a:pPr marL="0" marR="0" lvl="0" indent="0" algn="l" rtl="0">
                        <a:lnSpc>
                          <a:spcPct val="100000"/>
                        </a:lnSpc>
                        <a:spcBef>
                          <a:spcPts val="0"/>
                        </a:spcBef>
                        <a:spcAft>
                          <a:spcPts val="0"/>
                        </a:spcAft>
                        <a:buClr>
                          <a:srgbClr val="122F62"/>
                        </a:buClr>
                        <a:buSzPts val="700"/>
                        <a:buFont typeface="Arial"/>
                        <a:buNone/>
                      </a:pPr>
                      <a:r>
                        <a:rPr lang="en-US" sz="1000" u="none" strike="noStrike" cap="none">
                          <a:latin typeface="Arial"/>
                          <a:ea typeface="Arial"/>
                          <a:cs typeface="Arial"/>
                          <a:sym typeface="Arial"/>
                        </a:rPr>
                        <a:t>Pelajar mampu bersikap dalam menulis di atas kertas dan/atau melalui media digital. Pelajar mampu menulis deskripsi dengan beberapa kalimat tunggal, menulis rekon tentang pengalaman diri, menulis kembali narasi berdasarkan fiksi yang dibaca atau didengar, menulis prosedur tentang kehidupan sehari-hari, dan menulis eksposisi tentang kehidupan sehari-hari.  Pelajar mengembangkan tulisan tangan yang semakin baik.</a:t>
                      </a:r>
                      <a:endParaRPr sz="1000" u="none" strike="noStrike" cap="none">
                        <a:latin typeface="Arial"/>
                        <a:ea typeface="Arial"/>
                        <a:cs typeface="Arial"/>
                        <a:sym typeface="Arial"/>
                      </a:endParaRPr>
                    </a:p>
                  </a:txBody>
                  <a:tcPr marL="91425" marR="91425" marT="91425" marB="91425">
                    <a:lnL w="12700" cap="flat" cmpd="sng">
                      <a:solidFill>
                        <a:srgbClr val="535353"/>
                      </a:solidFill>
                      <a:prstDash val="solid"/>
                      <a:round/>
                      <a:headEnd type="none" w="sm" len="sm"/>
                      <a:tailEnd type="none" w="sm" len="sm"/>
                    </a:lnL>
                    <a:lnR w="12700" cap="flat" cmpd="sng">
                      <a:solidFill>
                        <a:srgbClr val="535353"/>
                      </a:solidFill>
                      <a:prstDash val="solid"/>
                      <a:round/>
                      <a:headEnd type="none" w="sm" len="sm"/>
                      <a:tailEnd type="none" w="sm" len="sm"/>
                    </a:lnR>
                    <a:lnT w="12700" cap="flat" cmpd="sng">
                      <a:solidFill>
                        <a:srgbClr val="535353"/>
                      </a:solidFill>
                      <a:prstDash val="solid"/>
                      <a:round/>
                      <a:headEnd type="none" w="sm" len="sm"/>
                      <a:tailEnd type="none" w="sm" len="sm"/>
                    </a:lnT>
                    <a:lnB w="12700" cap="flat" cmpd="sng">
                      <a:solidFill>
                        <a:srgbClr val="535353"/>
                      </a:solidFill>
                      <a:prstDash val="solid"/>
                      <a:round/>
                      <a:headEnd type="none" w="sm" len="sm"/>
                      <a:tailEnd type="none" w="sm" len="sm"/>
                    </a:lnB>
                    <a:solidFill>
                      <a:srgbClr val="EDEDED"/>
                    </a:solidFill>
                  </a:tcPr>
                </a:tc>
                <a:extLst>
                  <a:ext uri="{0D108BD9-81ED-4DB2-BD59-A6C34878D82A}">
                    <a16:rowId xmlns:a16="http://schemas.microsoft.com/office/drawing/2014/main" val="10003"/>
                  </a:ext>
                </a:extLst>
              </a:tr>
            </a:tbl>
          </a:graphicData>
        </a:graphic>
      </p:graphicFrame>
      <p:sp>
        <p:nvSpPr>
          <p:cNvPr id="23507" name="Google Shape;23507;p23"/>
          <p:cNvSpPr txBox="1"/>
          <p:nvPr/>
        </p:nvSpPr>
        <p:spPr>
          <a:xfrm>
            <a:off x="11278011" y="6349539"/>
            <a:ext cx="731600" cy="524800"/>
          </a:xfrm>
          <a:prstGeom prst="rect">
            <a:avLst/>
          </a:prstGeom>
          <a:noFill/>
          <a:ln>
            <a:noFill/>
          </a:ln>
        </p:spPr>
        <p:txBody>
          <a:bodyPr spcFirstLastPara="1" wrap="square" lIns="121900" tIns="121900" rIns="121900" bIns="121900" anchor="ctr" anchorCtr="0">
            <a:normAutofit/>
          </a:bodyPr>
          <a:lstStyle/>
          <a:p>
            <a:pPr marL="0" marR="0" lvl="0" indent="0" algn="l"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1800"/>
                <a:buFont typeface="Arial"/>
                <a:buNone/>
              </a:pPr>
              <a:t>41</a:t>
            </a:fld>
            <a:endParaRPr sz="1800" b="1" i="0" u="none" strike="noStrike" cap="none">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590"/>
        <p:cNvGrpSpPr/>
        <p:nvPr/>
      </p:nvGrpSpPr>
      <p:grpSpPr>
        <a:xfrm>
          <a:off x="0" y="0"/>
          <a:ext cx="0" cy="0"/>
          <a:chOff x="0" y="0"/>
          <a:chExt cx="0" cy="0"/>
        </a:xfrm>
      </p:grpSpPr>
      <p:sp>
        <p:nvSpPr>
          <p:cNvPr id="23591" name="Google Shape;23591;p28">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592" name="Google Shape;23592;p28">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593" name="Google Shape;23593;p28">
            <a:hlinkClick r:id="rId3" action="ppaction://hlinksldjump"/>
          </p:cNvPr>
          <p:cNvSpPr/>
          <p:nvPr/>
        </p:nvSpPr>
        <p:spPr>
          <a:xfrm rot="5400000">
            <a:off x="10712233" y="4165433"/>
            <a:ext cx="1545200" cy="79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594" name="Google Shape;23594;p28"/>
          <p:cNvSpPr/>
          <p:nvPr/>
        </p:nvSpPr>
        <p:spPr>
          <a:xfrm rot="5400000">
            <a:off x="10624833" y="2537133"/>
            <a:ext cx="1720000" cy="7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595" name="Google Shape;23595;p28"/>
          <p:cNvSpPr/>
          <p:nvPr/>
        </p:nvSpPr>
        <p:spPr>
          <a:xfrm rot="5400000">
            <a:off x="10607233" y="5806500"/>
            <a:ext cx="1755200" cy="79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596" name="Google Shape;23596;p28"/>
          <p:cNvSpPr txBox="1"/>
          <p:nvPr/>
        </p:nvSpPr>
        <p:spPr>
          <a:xfrm>
            <a:off x="11019777" y="24786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2</a:t>
            </a:r>
            <a:endParaRPr sz="1867" b="1" i="0" u="none" strike="noStrike" cap="none">
              <a:solidFill>
                <a:srgbClr val="EA4335"/>
              </a:solidFill>
              <a:latin typeface="Ubuntu"/>
              <a:ea typeface="Ubuntu"/>
              <a:cs typeface="Ubuntu"/>
              <a:sym typeface="Ubuntu"/>
            </a:endParaRPr>
          </a:p>
        </p:txBody>
      </p:sp>
      <p:sp>
        <p:nvSpPr>
          <p:cNvPr id="23597" name="Google Shape;23597;p28">
            <a:hlinkClick r:id="rId3" action="ppaction://hlinksldjump"/>
          </p:cNvPr>
          <p:cNvSpPr txBox="1"/>
          <p:nvPr/>
        </p:nvSpPr>
        <p:spPr>
          <a:xfrm>
            <a:off x="11019777" y="40838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34A853"/>
                </a:solidFill>
                <a:latin typeface="Ubuntu"/>
                <a:ea typeface="Ubuntu"/>
                <a:cs typeface="Ubuntu"/>
                <a:sym typeface="Ubuntu"/>
              </a:rPr>
              <a:t>3</a:t>
            </a:r>
            <a:endParaRPr sz="1867" b="1" i="0" u="none" strike="noStrike" cap="none">
              <a:solidFill>
                <a:srgbClr val="34A853"/>
              </a:solidFill>
              <a:latin typeface="Ubuntu"/>
              <a:ea typeface="Ubuntu"/>
              <a:cs typeface="Ubuntu"/>
              <a:sym typeface="Ubuntu"/>
            </a:endParaRPr>
          </a:p>
        </p:txBody>
      </p:sp>
      <p:sp>
        <p:nvSpPr>
          <p:cNvPr id="23598" name="Google Shape;23598;p28"/>
          <p:cNvSpPr txBox="1"/>
          <p:nvPr/>
        </p:nvSpPr>
        <p:spPr>
          <a:xfrm>
            <a:off x="11019777" y="56890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4D8CF5"/>
                </a:solidFill>
                <a:latin typeface="Ubuntu"/>
                <a:ea typeface="Ubuntu"/>
                <a:cs typeface="Ubuntu"/>
                <a:sym typeface="Ubuntu"/>
              </a:rPr>
              <a:t>4</a:t>
            </a:r>
            <a:endParaRPr sz="1867" b="1" i="0" u="none" strike="noStrike" cap="none">
              <a:solidFill>
                <a:srgbClr val="4D8CF5"/>
              </a:solidFill>
              <a:latin typeface="Ubuntu"/>
              <a:ea typeface="Ubuntu"/>
              <a:cs typeface="Ubuntu"/>
              <a:sym typeface="Ubuntu"/>
            </a:endParaRPr>
          </a:p>
        </p:txBody>
      </p:sp>
      <p:sp>
        <p:nvSpPr>
          <p:cNvPr id="23599" name="Google Shape;23599;p28">
            <a:hlinkClick r:id="rId4" action="ppaction://hlinksldjump"/>
          </p:cNvPr>
          <p:cNvSpPr/>
          <p:nvPr/>
        </p:nvSpPr>
        <p:spPr>
          <a:xfrm rot="5400000">
            <a:off x="10699033" y="897100"/>
            <a:ext cx="1571600" cy="79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23600" name="Google Shape;23600;p28"/>
          <p:cNvGrpSpPr/>
          <p:nvPr/>
        </p:nvGrpSpPr>
        <p:grpSpPr>
          <a:xfrm>
            <a:off x="9246895" y="928721"/>
            <a:ext cx="260379" cy="260379"/>
            <a:chOff x="5660400" y="238125"/>
            <a:chExt cx="481825" cy="481825"/>
          </a:xfrm>
        </p:grpSpPr>
        <p:sp>
          <p:nvSpPr>
            <p:cNvPr id="23601" name="Google Shape;23601;p28"/>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sp>
          <p:nvSpPr>
            <p:cNvPr id="23602" name="Google Shape;23602;p28"/>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grpSp>
      <p:sp>
        <p:nvSpPr>
          <p:cNvPr id="23603" name="Google Shape;23603;p28"/>
          <p:cNvSpPr/>
          <p:nvPr/>
        </p:nvSpPr>
        <p:spPr>
          <a:xfrm>
            <a:off x="9245967" y="909300"/>
            <a:ext cx="261200" cy="28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04" name="Google Shape;23604;p28"/>
          <p:cNvSpPr/>
          <p:nvPr/>
        </p:nvSpPr>
        <p:spPr>
          <a:xfrm>
            <a:off x="9661712" y="927800"/>
            <a:ext cx="284141" cy="260963"/>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05" name="Google Shape;23605;p28"/>
          <p:cNvSpPr txBox="1">
            <a:spLocks noGrp="1"/>
          </p:cNvSpPr>
          <p:nvPr>
            <p:ph type="title"/>
          </p:nvPr>
        </p:nvSpPr>
        <p:spPr>
          <a:xfrm>
            <a:off x="2054767" y="725721"/>
            <a:ext cx="8649200" cy="63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200">
                <a:solidFill>
                  <a:srgbClr val="002060"/>
                </a:solidFill>
                <a:latin typeface="Twentieth Century"/>
                <a:ea typeface="Twentieth Century"/>
                <a:cs typeface="Twentieth Century"/>
                <a:sym typeface="Twentieth Century"/>
              </a:rPr>
              <a:t>Contoh: Elemen CP mapel Seni Rupa</a:t>
            </a:r>
            <a:endParaRPr sz="3200">
              <a:solidFill>
                <a:srgbClr val="002060"/>
              </a:solidFill>
              <a:latin typeface="Twentieth Century"/>
              <a:ea typeface="Twentieth Century"/>
              <a:cs typeface="Twentieth Century"/>
              <a:sym typeface="Twentieth Century"/>
            </a:endParaRPr>
          </a:p>
        </p:txBody>
      </p:sp>
      <p:graphicFrame>
        <p:nvGraphicFramePr>
          <p:cNvPr id="23606" name="Google Shape;23606;p28"/>
          <p:cNvGraphicFramePr/>
          <p:nvPr/>
        </p:nvGraphicFramePr>
        <p:xfrm>
          <a:off x="181271" y="1475374"/>
          <a:ext cx="11729375" cy="5282537"/>
        </p:xfrm>
        <a:graphic>
          <a:graphicData uri="http://schemas.openxmlformats.org/drawingml/2006/table">
            <a:tbl>
              <a:tblPr>
                <a:noFill/>
              </a:tblPr>
              <a:tblGrid>
                <a:gridCol w="1520925">
                  <a:extLst>
                    <a:ext uri="{9D8B030D-6E8A-4147-A177-3AD203B41FA5}">
                      <a16:colId xmlns:a16="http://schemas.microsoft.com/office/drawing/2014/main" val="20000"/>
                    </a:ext>
                  </a:extLst>
                </a:gridCol>
                <a:gridCol w="3356975">
                  <a:extLst>
                    <a:ext uri="{9D8B030D-6E8A-4147-A177-3AD203B41FA5}">
                      <a16:colId xmlns:a16="http://schemas.microsoft.com/office/drawing/2014/main" val="20001"/>
                    </a:ext>
                  </a:extLst>
                </a:gridCol>
                <a:gridCol w="3369350">
                  <a:extLst>
                    <a:ext uri="{9D8B030D-6E8A-4147-A177-3AD203B41FA5}">
                      <a16:colId xmlns:a16="http://schemas.microsoft.com/office/drawing/2014/main" val="20002"/>
                    </a:ext>
                  </a:extLst>
                </a:gridCol>
                <a:gridCol w="3482125">
                  <a:extLst>
                    <a:ext uri="{9D8B030D-6E8A-4147-A177-3AD203B41FA5}">
                      <a16:colId xmlns:a16="http://schemas.microsoft.com/office/drawing/2014/main" val="20003"/>
                    </a:ext>
                  </a:extLst>
                </a:gridCol>
              </a:tblGrid>
              <a:tr h="421350">
                <a:tc>
                  <a:txBody>
                    <a:bodyPr/>
                    <a:lstStyle/>
                    <a:p>
                      <a:pPr marL="0" marR="0" lvl="0" indent="0" algn="ctr" rtl="0">
                        <a:lnSpc>
                          <a:spcPct val="100000"/>
                        </a:lnSpc>
                        <a:spcBef>
                          <a:spcPts val="0"/>
                        </a:spcBef>
                        <a:spcAft>
                          <a:spcPts val="0"/>
                        </a:spcAft>
                        <a:buClr>
                          <a:srgbClr val="000000"/>
                        </a:buClr>
                        <a:buSzPts val="1400"/>
                        <a:buFont typeface="Arial"/>
                        <a:buNone/>
                      </a:pPr>
                      <a:r>
                        <a:rPr lang="en-US" sz="1300" b="1" u="none" strike="noStrike" cap="none">
                          <a:solidFill>
                            <a:schemeClr val="lt1"/>
                          </a:solidFill>
                          <a:latin typeface="Arial Narrow"/>
                          <a:ea typeface="Arial Narrow"/>
                          <a:cs typeface="Arial Narrow"/>
                          <a:sym typeface="Arial Narrow"/>
                        </a:rPr>
                        <a:t>Elemen</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300" b="1" u="none" strike="noStrike" cap="none">
                          <a:solidFill>
                            <a:schemeClr val="lt1"/>
                          </a:solidFill>
                          <a:latin typeface="Arial Narrow"/>
                          <a:ea typeface="Arial Narrow"/>
                          <a:cs typeface="Arial Narrow"/>
                          <a:sym typeface="Arial Narrow"/>
                        </a:rPr>
                        <a:t>Fase A</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300" b="1" u="none" strike="noStrike" cap="none">
                          <a:solidFill>
                            <a:schemeClr val="lt1"/>
                          </a:solidFill>
                          <a:latin typeface="Arial Narrow"/>
                          <a:ea typeface="Arial Narrow"/>
                          <a:cs typeface="Arial Narrow"/>
                          <a:sym typeface="Arial Narrow"/>
                        </a:rPr>
                        <a:t>Fase B</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300" b="1" u="none" strike="noStrike" cap="none">
                          <a:solidFill>
                            <a:schemeClr val="lt1"/>
                          </a:solidFill>
                          <a:latin typeface="Arial Narrow"/>
                          <a:ea typeface="Arial Narrow"/>
                          <a:cs typeface="Arial Narrow"/>
                          <a:sym typeface="Arial Narrow"/>
                        </a:rPr>
                        <a:t>Fase C</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extLst>
                  <a:ext uri="{0D108BD9-81ED-4DB2-BD59-A6C34878D82A}">
                    <a16:rowId xmlns:a16="http://schemas.microsoft.com/office/drawing/2014/main" val="10000"/>
                  </a:ext>
                </a:extLst>
              </a:tr>
              <a:tr h="1551800">
                <a:tc>
                  <a:txBody>
                    <a:bodyPr/>
                    <a:lstStyle/>
                    <a:p>
                      <a:pPr marL="0" marR="0" lvl="0" indent="0" algn="ctr" rtl="0">
                        <a:lnSpc>
                          <a:spcPct val="100000"/>
                        </a:lnSpc>
                        <a:spcBef>
                          <a:spcPts val="0"/>
                        </a:spcBef>
                        <a:spcAft>
                          <a:spcPts val="0"/>
                        </a:spcAft>
                        <a:buClr>
                          <a:srgbClr val="000000"/>
                        </a:buClr>
                        <a:buSzPts val="1800"/>
                        <a:buFont typeface="Arial"/>
                        <a:buNone/>
                      </a:pPr>
                      <a:r>
                        <a:rPr lang="en-US" sz="1300" b="1" u="none" strike="noStrike" cap="none">
                          <a:solidFill>
                            <a:srgbClr val="181818"/>
                          </a:solidFill>
                          <a:latin typeface="Arial Narrow"/>
                          <a:ea typeface="Arial Narrow"/>
                          <a:cs typeface="Arial Narrow"/>
                          <a:sym typeface="Arial Narrow"/>
                        </a:rPr>
                        <a:t>Berpikir dan </a:t>
                      </a:r>
                      <a:endParaRPr sz="1300" b="1" u="none" strike="noStrike" cap="none">
                        <a:solidFill>
                          <a:srgbClr val="181818"/>
                        </a:solidFill>
                        <a:latin typeface="Arial Narrow"/>
                        <a:ea typeface="Arial Narrow"/>
                        <a:cs typeface="Arial Narrow"/>
                        <a:sym typeface="Arial Narrow"/>
                      </a:endParaRPr>
                    </a:p>
                    <a:p>
                      <a:pPr marL="0" marR="0" lvl="0" indent="0" algn="ctr" rtl="0">
                        <a:lnSpc>
                          <a:spcPct val="100000"/>
                        </a:lnSpc>
                        <a:spcBef>
                          <a:spcPts val="0"/>
                        </a:spcBef>
                        <a:spcAft>
                          <a:spcPts val="0"/>
                        </a:spcAft>
                        <a:buClr>
                          <a:srgbClr val="000000"/>
                        </a:buClr>
                        <a:buSzPts val="1800"/>
                        <a:buFont typeface="Arial"/>
                        <a:buNone/>
                      </a:pPr>
                      <a:r>
                        <a:rPr lang="en-US" sz="1300" b="1" u="none" strike="noStrike" cap="none">
                          <a:solidFill>
                            <a:srgbClr val="181818"/>
                          </a:solidFill>
                          <a:latin typeface="Arial Narrow"/>
                          <a:ea typeface="Arial Narrow"/>
                          <a:cs typeface="Arial Narrow"/>
                          <a:sym typeface="Arial Narrow"/>
                        </a:rPr>
                        <a:t>Bekerja Artistik</a:t>
                      </a:r>
                      <a:endParaRPr sz="1300" b="1"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mengenali dan membiasakan diri dengan berbagai prosedur dasar sederhana untuk berkarya dengan aneka pilihan media yang tersedia di sekitar. Siswa mengetahui dan memahami keutamaan faktor keselamatan dalam bekerja</a:t>
                      </a:r>
                      <a:endParaRPr sz="1300"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mulai terbiasa secara mandiri  menggunakan berbagai prosedur dasar sederhana untuk berkarya dengan aneka pilihan media yang tersedia di sekitar. Siswa mengetahui, memahami dan mulai konsisten mengutamakan  faktor keselamatan dalam bekerja</a:t>
                      </a:r>
                      <a:endParaRPr sz="1300"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secara mandiri  menggunakan berbagai prosedur dasar sederhana untuk berkarya dengan aneka pilihan media yang tersedia di sekitar. Siswa mengetahui, memahami dan konsisten mengutamakan  faktor keselamatan dalam bekerja.</a:t>
                      </a:r>
                      <a:endParaRPr sz="1300"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1741775">
                <a:tc>
                  <a:txBody>
                    <a:bodyPr/>
                    <a:lstStyle/>
                    <a:p>
                      <a:pPr marL="0" marR="0" lvl="0" indent="0" algn="ctr" rtl="0">
                        <a:lnSpc>
                          <a:spcPct val="100000"/>
                        </a:lnSpc>
                        <a:spcBef>
                          <a:spcPts val="0"/>
                        </a:spcBef>
                        <a:spcAft>
                          <a:spcPts val="0"/>
                        </a:spcAft>
                        <a:buClr>
                          <a:srgbClr val="000000"/>
                        </a:buClr>
                        <a:buSzPts val="1800"/>
                        <a:buFont typeface="Arial"/>
                        <a:buNone/>
                      </a:pPr>
                      <a:r>
                        <a:rPr lang="en-US" sz="1300" b="1" u="none" strike="noStrike" cap="none">
                          <a:solidFill>
                            <a:srgbClr val="181818"/>
                          </a:solidFill>
                          <a:latin typeface="Arial Narrow"/>
                          <a:ea typeface="Arial Narrow"/>
                          <a:cs typeface="Arial Narrow"/>
                          <a:sym typeface="Arial Narrow"/>
                        </a:rPr>
                        <a:t>Mengalami</a:t>
                      </a:r>
                      <a:endParaRPr sz="1300" b="1"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mengamati, mengenal, merekam dan menuangkan pengalaman kesehariannya secara visual dengan menggunakan bentuk-bentuk dasar geometris. Siswa mengeksplorasi alat dan bahan dasar dalam berkarya. Siswa juga mengenali prosedur dasar dalam berkarya</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mengamati, mengenal, merekam dan menuangkan pengalaman kesehariannya secara visual dengan menggunakan garis pijak dan proporsi walaupun masih berdasarkan penglihatan sendiri. Siswa dapat menggunakan alat, bahan dan prosedur dasar dalam berkarya.    </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mengamati, mengenal, merekam dan menuangkan pengalaman kesehariannya secara visual dengan menggunakan konsep ruang, garis horison, </a:t>
                      </a:r>
                      <a:r>
                        <a:rPr lang="en-US" sz="1300" u="none" strike="noStrike" cap="none">
                          <a:solidFill>
                            <a:srgbClr val="181818"/>
                          </a:solidFill>
                          <a:highlight>
                            <a:srgbClr val="FFF2CC"/>
                          </a:highlight>
                          <a:latin typeface="Arial Narrow"/>
                          <a:ea typeface="Arial Narrow"/>
                          <a:cs typeface="Arial Narrow"/>
                          <a:sym typeface="Arial Narrow"/>
                        </a:rPr>
                        <a:t>pemahaman warna, keseimbangan (</a:t>
                      </a:r>
                      <a:r>
                        <a:rPr lang="en-US" sz="1300" i="1" u="none" strike="noStrike" cap="none">
                          <a:solidFill>
                            <a:srgbClr val="181818"/>
                          </a:solidFill>
                          <a:highlight>
                            <a:srgbClr val="FFF2CC"/>
                          </a:highlight>
                          <a:latin typeface="Arial Narrow"/>
                          <a:ea typeface="Arial Narrow"/>
                          <a:cs typeface="Arial Narrow"/>
                          <a:sym typeface="Arial Narrow"/>
                        </a:rPr>
                        <a:t>balance</a:t>
                      </a:r>
                      <a:r>
                        <a:rPr lang="en-US" sz="1300" u="none" strike="noStrike" cap="none">
                          <a:solidFill>
                            <a:srgbClr val="181818"/>
                          </a:solidFill>
                          <a:highlight>
                            <a:srgbClr val="FFF2CC"/>
                          </a:highlight>
                          <a:latin typeface="Arial Narrow"/>
                          <a:ea typeface="Arial Narrow"/>
                          <a:cs typeface="Arial Narrow"/>
                          <a:sym typeface="Arial Narrow"/>
                        </a:rPr>
                        <a:t>) dan irama/ritme (</a:t>
                      </a:r>
                      <a:r>
                        <a:rPr lang="en-US" sz="1300" i="1" u="none" strike="noStrike" cap="none">
                          <a:solidFill>
                            <a:srgbClr val="181818"/>
                          </a:solidFill>
                          <a:highlight>
                            <a:srgbClr val="FFF2CC"/>
                          </a:highlight>
                          <a:latin typeface="Arial Narrow"/>
                          <a:ea typeface="Arial Narrow"/>
                          <a:cs typeface="Arial Narrow"/>
                          <a:sym typeface="Arial Narrow"/>
                        </a:rPr>
                        <a:t>rhythm</a:t>
                      </a:r>
                      <a:r>
                        <a:rPr lang="en-US" sz="1300" u="none" strike="noStrike" cap="none">
                          <a:solidFill>
                            <a:srgbClr val="181818"/>
                          </a:solidFill>
                          <a:highlight>
                            <a:srgbClr val="FFF2CC"/>
                          </a:highlight>
                          <a:latin typeface="Arial Narrow"/>
                          <a:ea typeface="Arial Narrow"/>
                          <a:cs typeface="Arial Narrow"/>
                          <a:sym typeface="Arial Narrow"/>
                        </a:rPr>
                        <a:t>). Siswa dapat menggunakan dan menggabungkan alat, bahan dan prosedur dasar dalam berkarya</a:t>
                      </a:r>
                      <a:endParaRPr sz="1300" u="none" strike="noStrike" cap="none">
                        <a:solidFill>
                          <a:srgbClr val="181818"/>
                        </a:solidFill>
                        <a:highlight>
                          <a:srgbClr val="FFF2CC"/>
                        </a:highlight>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r h="1551800">
                <a:tc>
                  <a:txBody>
                    <a:bodyPr/>
                    <a:lstStyle/>
                    <a:p>
                      <a:pPr marL="0" marR="0" lvl="0" indent="0" algn="ctr" rtl="0">
                        <a:lnSpc>
                          <a:spcPct val="100000"/>
                        </a:lnSpc>
                        <a:spcBef>
                          <a:spcPts val="0"/>
                        </a:spcBef>
                        <a:spcAft>
                          <a:spcPts val="0"/>
                        </a:spcAft>
                        <a:buClr>
                          <a:srgbClr val="000000"/>
                        </a:buClr>
                        <a:buSzPts val="1800"/>
                        <a:buFont typeface="Arial"/>
                        <a:buNone/>
                      </a:pPr>
                      <a:r>
                        <a:rPr lang="en-US" sz="1300" b="1" u="none" strike="noStrike" cap="none">
                          <a:solidFill>
                            <a:srgbClr val="181818"/>
                          </a:solidFill>
                          <a:latin typeface="Arial Narrow"/>
                          <a:ea typeface="Arial Narrow"/>
                          <a:cs typeface="Arial Narrow"/>
                          <a:sym typeface="Arial Narrow"/>
                        </a:rPr>
                        <a:t>Menciptakan </a:t>
                      </a:r>
                      <a:endParaRPr sz="1300" b="1"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menciptakan karya dengan mengeksplorasi dan menggunakan elemen seni rupa berupa garis, bentuk dan warna</a:t>
                      </a:r>
                      <a:endParaRPr sz="1300" u="none" strike="noStrike" cap="none">
                        <a:solidFill>
                          <a:srgbClr val="181818"/>
                        </a:solidFill>
                        <a:latin typeface="Arial Narrow"/>
                        <a:ea typeface="Arial Narrow"/>
                        <a:cs typeface="Arial Narrow"/>
                        <a:sym typeface="Arial Narrow"/>
                      </a:endParaRPr>
                    </a:p>
                    <a:p>
                      <a:pPr marL="0" marR="0" lvl="0" indent="0" algn="just" rtl="0">
                        <a:lnSpc>
                          <a:spcPct val="115000"/>
                        </a:lnSpc>
                        <a:spcBef>
                          <a:spcPts val="120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 </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menciptakan karya dengan mengeksplorasi dan menggunakan elemen seni rupa berupa garis, bentuk, tekstur, ruang dan warna.</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menciptakan karya dengan mengeksplorasi, menggunakan dan menggabungkan elemen seni rupa yang telah dipelajari. Siswa mulai men</a:t>
                      </a:r>
                      <a:r>
                        <a:rPr lang="en-US" sz="1300" u="none" strike="noStrike" cap="none">
                          <a:solidFill>
                            <a:srgbClr val="181818"/>
                          </a:solidFill>
                          <a:highlight>
                            <a:srgbClr val="FFF2CC"/>
                          </a:highlight>
                          <a:latin typeface="Arial Narrow"/>
                          <a:ea typeface="Arial Narrow"/>
                          <a:cs typeface="Arial Narrow"/>
                          <a:sym typeface="Arial Narrow"/>
                        </a:rPr>
                        <a:t>ggunakan garis horizon. Selain itu, siswa mulai menunjukkan pemahaman warna, keseimbangan dan irama/ritme dalam karya</a:t>
                      </a:r>
                      <a:endParaRPr sz="1300" u="none" strike="noStrike" cap="none">
                        <a:solidFill>
                          <a:srgbClr val="181818"/>
                        </a:solidFill>
                        <a:highlight>
                          <a:srgbClr val="FFF2CC"/>
                        </a:highlight>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3"/>
                  </a:ext>
                </a:extLst>
              </a:tr>
            </a:tbl>
          </a:graphicData>
        </a:graphic>
      </p:graphicFrame>
    </p:spTree>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610"/>
        <p:cNvGrpSpPr/>
        <p:nvPr/>
      </p:nvGrpSpPr>
      <p:grpSpPr>
        <a:xfrm>
          <a:off x="0" y="0"/>
          <a:ext cx="0" cy="0"/>
          <a:chOff x="0" y="0"/>
          <a:chExt cx="0" cy="0"/>
        </a:xfrm>
      </p:grpSpPr>
      <p:sp>
        <p:nvSpPr>
          <p:cNvPr id="23611" name="Google Shape;23611;p29">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12" name="Google Shape;23612;p29">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13" name="Google Shape;23613;p29">
            <a:hlinkClick r:id="rId3" action="ppaction://hlinksldjump"/>
          </p:cNvPr>
          <p:cNvSpPr/>
          <p:nvPr/>
        </p:nvSpPr>
        <p:spPr>
          <a:xfrm rot="5400000">
            <a:off x="10712233" y="4165433"/>
            <a:ext cx="1545200" cy="79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14" name="Google Shape;23614;p29"/>
          <p:cNvSpPr/>
          <p:nvPr/>
        </p:nvSpPr>
        <p:spPr>
          <a:xfrm rot="5400000">
            <a:off x="10624833" y="2537133"/>
            <a:ext cx="1720000" cy="79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15" name="Google Shape;23615;p29"/>
          <p:cNvSpPr/>
          <p:nvPr/>
        </p:nvSpPr>
        <p:spPr>
          <a:xfrm rot="5400000">
            <a:off x="10607233" y="5806500"/>
            <a:ext cx="1755200" cy="79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16" name="Google Shape;23616;p29"/>
          <p:cNvSpPr txBox="1"/>
          <p:nvPr/>
        </p:nvSpPr>
        <p:spPr>
          <a:xfrm>
            <a:off x="11019777" y="24786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2</a:t>
            </a:r>
            <a:endParaRPr sz="1867" b="1" i="0" u="none" strike="noStrike" cap="none">
              <a:solidFill>
                <a:srgbClr val="EA4335"/>
              </a:solidFill>
              <a:latin typeface="Ubuntu"/>
              <a:ea typeface="Ubuntu"/>
              <a:cs typeface="Ubuntu"/>
              <a:sym typeface="Ubuntu"/>
            </a:endParaRPr>
          </a:p>
        </p:txBody>
      </p:sp>
      <p:sp>
        <p:nvSpPr>
          <p:cNvPr id="23617" name="Google Shape;23617;p29">
            <a:hlinkClick r:id="rId3" action="ppaction://hlinksldjump"/>
          </p:cNvPr>
          <p:cNvSpPr txBox="1"/>
          <p:nvPr/>
        </p:nvSpPr>
        <p:spPr>
          <a:xfrm>
            <a:off x="11019777" y="40838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34A853"/>
                </a:solidFill>
                <a:latin typeface="Ubuntu"/>
                <a:ea typeface="Ubuntu"/>
                <a:cs typeface="Ubuntu"/>
                <a:sym typeface="Ubuntu"/>
              </a:rPr>
              <a:t>3</a:t>
            </a:r>
            <a:endParaRPr sz="1867" b="1" i="0" u="none" strike="noStrike" cap="none">
              <a:solidFill>
                <a:srgbClr val="34A853"/>
              </a:solidFill>
              <a:latin typeface="Ubuntu"/>
              <a:ea typeface="Ubuntu"/>
              <a:cs typeface="Ubuntu"/>
              <a:sym typeface="Ubuntu"/>
            </a:endParaRPr>
          </a:p>
        </p:txBody>
      </p:sp>
      <p:sp>
        <p:nvSpPr>
          <p:cNvPr id="23618" name="Google Shape;23618;p29"/>
          <p:cNvSpPr txBox="1"/>
          <p:nvPr/>
        </p:nvSpPr>
        <p:spPr>
          <a:xfrm>
            <a:off x="11019777" y="5689085"/>
            <a:ext cx="587200" cy="3156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867"/>
              <a:buFont typeface="Arial"/>
              <a:buNone/>
            </a:pPr>
            <a:r>
              <a:rPr lang="en-US" sz="1867" b="1" i="0" u="none" strike="noStrike" cap="none">
                <a:solidFill>
                  <a:srgbClr val="4D8CF5"/>
                </a:solidFill>
                <a:latin typeface="Ubuntu"/>
                <a:ea typeface="Ubuntu"/>
                <a:cs typeface="Ubuntu"/>
                <a:sym typeface="Ubuntu"/>
              </a:rPr>
              <a:t>4</a:t>
            </a:r>
            <a:endParaRPr sz="1867" b="1" i="0" u="none" strike="noStrike" cap="none">
              <a:solidFill>
                <a:srgbClr val="4D8CF5"/>
              </a:solidFill>
              <a:latin typeface="Ubuntu"/>
              <a:ea typeface="Ubuntu"/>
              <a:cs typeface="Ubuntu"/>
              <a:sym typeface="Ubuntu"/>
            </a:endParaRPr>
          </a:p>
        </p:txBody>
      </p:sp>
      <p:sp>
        <p:nvSpPr>
          <p:cNvPr id="23619" name="Google Shape;23619;p29">
            <a:hlinkClick r:id="rId4" action="ppaction://hlinksldjump"/>
          </p:cNvPr>
          <p:cNvSpPr/>
          <p:nvPr/>
        </p:nvSpPr>
        <p:spPr>
          <a:xfrm rot="5400000">
            <a:off x="10699033" y="897100"/>
            <a:ext cx="1571600" cy="79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23620" name="Google Shape;23620;p29"/>
          <p:cNvGrpSpPr/>
          <p:nvPr/>
        </p:nvGrpSpPr>
        <p:grpSpPr>
          <a:xfrm>
            <a:off x="9246895" y="928721"/>
            <a:ext cx="260379" cy="260379"/>
            <a:chOff x="5660400" y="238125"/>
            <a:chExt cx="481825" cy="481825"/>
          </a:xfrm>
        </p:grpSpPr>
        <p:sp>
          <p:nvSpPr>
            <p:cNvPr id="23621" name="Google Shape;23621;p29"/>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sp>
          <p:nvSpPr>
            <p:cNvPr id="23622" name="Google Shape;23622;p29"/>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435D74"/>
                </a:solidFill>
                <a:latin typeface="Arial"/>
                <a:ea typeface="Arial"/>
                <a:cs typeface="Arial"/>
                <a:sym typeface="Arial"/>
              </a:endParaRPr>
            </a:p>
          </p:txBody>
        </p:sp>
      </p:grpSp>
      <p:sp>
        <p:nvSpPr>
          <p:cNvPr id="23623" name="Google Shape;23623;p29"/>
          <p:cNvSpPr/>
          <p:nvPr/>
        </p:nvSpPr>
        <p:spPr>
          <a:xfrm>
            <a:off x="9245967" y="909300"/>
            <a:ext cx="261200" cy="287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24" name="Google Shape;23624;p29"/>
          <p:cNvSpPr/>
          <p:nvPr/>
        </p:nvSpPr>
        <p:spPr>
          <a:xfrm>
            <a:off x="9661712" y="927800"/>
            <a:ext cx="284141" cy="260963"/>
          </a:xfrm>
          <a:custGeom>
            <a:avLst/>
            <a:gdLst/>
            <a:ahLst/>
            <a:cxnLst/>
            <a:rect l="l" t="t" r="r" b="b"/>
            <a:pathLst>
              <a:path w="34372" h="31568" extrusionOk="0">
                <a:moveTo>
                  <a:pt x="17158" y="1"/>
                </a:moveTo>
                <a:cubicBezTo>
                  <a:pt x="11439" y="3246"/>
                  <a:pt x="5719" y="6490"/>
                  <a:pt x="0" y="9735"/>
                </a:cubicBezTo>
                <a:lnTo>
                  <a:pt x="2750" y="9735"/>
                </a:lnTo>
                <a:lnTo>
                  <a:pt x="2750" y="31567"/>
                </a:lnTo>
                <a:lnTo>
                  <a:pt x="11659" y="31567"/>
                </a:lnTo>
                <a:lnTo>
                  <a:pt x="11659" y="17379"/>
                </a:lnTo>
                <a:lnTo>
                  <a:pt x="23373" y="17379"/>
                </a:lnTo>
                <a:lnTo>
                  <a:pt x="23373" y="31567"/>
                </a:lnTo>
                <a:lnTo>
                  <a:pt x="31622" y="31567"/>
                </a:lnTo>
                <a:lnTo>
                  <a:pt x="31622" y="9735"/>
                </a:lnTo>
                <a:lnTo>
                  <a:pt x="34371" y="9735"/>
                </a:lnTo>
                <a:cubicBezTo>
                  <a:pt x="28597" y="6490"/>
                  <a:pt x="22878" y="3246"/>
                  <a:pt x="1715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25" name="Google Shape;23625;p29"/>
          <p:cNvSpPr txBox="1">
            <a:spLocks noGrp="1"/>
          </p:cNvSpPr>
          <p:nvPr>
            <p:ph type="title"/>
          </p:nvPr>
        </p:nvSpPr>
        <p:spPr>
          <a:xfrm>
            <a:off x="2054767" y="725721"/>
            <a:ext cx="8649200" cy="637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00"/>
              <a:buNone/>
            </a:pPr>
            <a:r>
              <a:rPr lang="en-US" sz="3200">
                <a:solidFill>
                  <a:srgbClr val="002060"/>
                </a:solidFill>
                <a:latin typeface="Twentieth Century"/>
                <a:ea typeface="Twentieth Century"/>
                <a:cs typeface="Twentieth Century"/>
                <a:sym typeface="Twentieth Century"/>
              </a:rPr>
              <a:t>Contoh: Elemen CP mapel Seni Rupa</a:t>
            </a:r>
            <a:endParaRPr sz="3200">
              <a:solidFill>
                <a:srgbClr val="002060"/>
              </a:solidFill>
              <a:latin typeface="Twentieth Century"/>
              <a:ea typeface="Twentieth Century"/>
              <a:cs typeface="Twentieth Century"/>
              <a:sym typeface="Twentieth Century"/>
            </a:endParaRPr>
          </a:p>
        </p:txBody>
      </p:sp>
      <p:graphicFrame>
        <p:nvGraphicFramePr>
          <p:cNvPr id="23626" name="Google Shape;23626;p29"/>
          <p:cNvGraphicFramePr/>
          <p:nvPr/>
        </p:nvGraphicFramePr>
        <p:xfrm>
          <a:off x="407961" y="1531791"/>
          <a:ext cx="11116500" cy="4367325"/>
        </p:xfrm>
        <a:graphic>
          <a:graphicData uri="http://schemas.openxmlformats.org/drawingml/2006/table">
            <a:tbl>
              <a:tblPr>
                <a:noFill/>
              </a:tblPr>
              <a:tblGrid>
                <a:gridCol w="2779125">
                  <a:extLst>
                    <a:ext uri="{9D8B030D-6E8A-4147-A177-3AD203B41FA5}">
                      <a16:colId xmlns:a16="http://schemas.microsoft.com/office/drawing/2014/main" val="20000"/>
                    </a:ext>
                  </a:extLst>
                </a:gridCol>
                <a:gridCol w="2779125">
                  <a:extLst>
                    <a:ext uri="{9D8B030D-6E8A-4147-A177-3AD203B41FA5}">
                      <a16:colId xmlns:a16="http://schemas.microsoft.com/office/drawing/2014/main" val="20001"/>
                    </a:ext>
                  </a:extLst>
                </a:gridCol>
                <a:gridCol w="2779125">
                  <a:extLst>
                    <a:ext uri="{9D8B030D-6E8A-4147-A177-3AD203B41FA5}">
                      <a16:colId xmlns:a16="http://schemas.microsoft.com/office/drawing/2014/main" val="20002"/>
                    </a:ext>
                  </a:extLst>
                </a:gridCol>
                <a:gridCol w="2779125">
                  <a:extLst>
                    <a:ext uri="{9D8B030D-6E8A-4147-A177-3AD203B41FA5}">
                      <a16:colId xmlns:a16="http://schemas.microsoft.com/office/drawing/2014/main" val="20003"/>
                    </a:ext>
                  </a:extLst>
                </a:gridCol>
              </a:tblGrid>
              <a:tr h="424200">
                <a:tc>
                  <a:txBody>
                    <a:bodyPr/>
                    <a:lstStyle/>
                    <a:p>
                      <a:pPr marL="0" marR="0" lvl="0" indent="0" algn="ctr" rtl="0">
                        <a:lnSpc>
                          <a:spcPct val="100000"/>
                        </a:lnSpc>
                        <a:spcBef>
                          <a:spcPts val="0"/>
                        </a:spcBef>
                        <a:spcAft>
                          <a:spcPts val="0"/>
                        </a:spcAft>
                        <a:buClr>
                          <a:srgbClr val="000000"/>
                        </a:buClr>
                        <a:buSzPts val="1700"/>
                        <a:buFont typeface="Arial"/>
                        <a:buNone/>
                      </a:pPr>
                      <a:r>
                        <a:rPr lang="en-US" sz="1300" b="1" u="none" strike="noStrike" cap="none">
                          <a:solidFill>
                            <a:schemeClr val="lt1"/>
                          </a:solidFill>
                          <a:latin typeface="Arial Narrow"/>
                          <a:ea typeface="Arial Narrow"/>
                          <a:cs typeface="Arial Narrow"/>
                          <a:sym typeface="Arial Narrow"/>
                        </a:rPr>
                        <a:t>Elemen</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300" b="1" u="none" strike="noStrike" cap="none">
                          <a:solidFill>
                            <a:schemeClr val="lt1"/>
                          </a:solidFill>
                          <a:latin typeface="Arial Narrow"/>
                          <a:ea typeface="Arial Narrow"/>
                          <a:cs typeface="Arial Narrow"/>
                          <a:sym typeface="Arial Narrow"/>
                        </a:rPr>
                        <a:t>Fase A</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300" b="1" u="none" strike="noStrike" cap="none">
                          <a:solidFill>
                            <a:schemeClr val="lt1"/>
                          </a:solidFill>
                          <a:latin typeface="Arial Narrow"/>
                          <a:ea typeface="Arial Narrow"/>
                          <a:cs typeface="Arial Narrow"/>
                          <a:sym typeface="Arial Narrow"/>
                        </a:rPr>
                        <a:t>Fase B</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300" b="1" u="none" strike="noStrike" cap="none">
                          <a:solidFill>
                            <a:schemeClr val="lt1"/>
                          </a:solidFill>
                          <a:latin typeface="Arial Narrow"/>
                          <a:ea typeface="Arial Narrow"/>
                          <a:cs typeface="Arial Narrow"/>
                          <a:sym typeface="Arial Narrow"/>
                        </a:rPr>
                        <a:t>Fase C</a:t>
                      </a:r>
                      <a:endParaRPr sz="1300" b="1" u="none" strike="noStrike" cap="none">
                        <a:solidFill>
                          <a:schemeClr val="lt1"/>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81160D"/>
                    </a:solidFill>
                  </a:tcPr>
                </a:tc>
                <a:extLst>
                  <a:ext uri="{0D108BD9-81ED-4DB2-BD59-A6C34878D82A}">
                    <a16:rowId xmlns:a16="http://schemas.microsoft.com/office/drawing/2014/main" val="10000"/>
                  </a:ext>
                </a:extLst>
              </a:tr>
              <a:tr h="2258500">
                <a:tc>
                  <a:txBody>
                    <a:bodyPr/>
                    <a:lstStyle/>
                    <a:p>
                      <a:pPr marL="0" marR="0" lvl="0" indent="0" algn="ctr" rtl="0">
                        <a:lnSpc>
                          <a:spcPct val="100000"/>
                        </a:lnSpc>
                        <a:spcBef>
                          <a:spcPts val="0"/>
                        </a:spcBef>
                        <a:spcAft>
                          <a:spcPts val="0"/>
                        </a:spcAft>
                        <a:buClr>
                          <a:srgbClr val="000000"/>
                        </a:buClr>
                        <a:buSzPts val="1800"/>
                        <a:buFont typeface="Arial"/>
                        <a:buNone/>
                      </a:pPr>
                      <a:r>
                        <a:rPr lang="en-US" sz="1300" b="1" u="none" strike="noStrike" cap="none">
                          <a:solidFill>
                            <a:srgbClr val="181818"/>
                          </a:solidFill>
                          <a:latin typeface="Arial Narrow"/>
                          <a:ea typeface="Arial Narrow"/>
                          <a:cs typeface="Arial Narrow"/>
                          <a:sym typeface="Arial Narrow"/>
                        </a:rPr>
                        <a:t>Merefleksikan</a:t>
                      </a:r>
                      <a:endParaRPr sz="1300" b="1"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mengenali dan menceritakan fokus dari karya yang diciptakan atau dilihatnya (dari teman sekelas karya seni dari orang lain) serta pengalaman dan perasaannya mengenai karya tersebut.</a:t>
                      </a:r>
                      <a:endParaRPr sz="1300" u="none" strike="noStrike" cap="none">
                        <a:solidFill>
                          <a:srgbClr val="181818"/>
                        </a:solidFill>
                        <a:latin typeface="Arial Narrow"/>
                        <a:ea typeface="Arial Narrow"/>
                        <a:cs typeface="Arial Narrow"/>
                        <a:sym typeface="Arial Narrow"/>
                      </a:endParaRPr>
                    </a:p>
                    <a:p>
                      <a:pPr marL="0" marR="0" lvl="0" indent="0" algn="just" rtl="0">
                        <a:lnSpc>
                          <a:spcPct val="115000"/>
                        </a:lnSpc>
                        <a:spcBef>
                          <a:spcPts val="120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 </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mengenali dan menceritakan fokus dari karya yang diciptakan atau dilihatnya (dari teman sekelas karya seni dari orang lain atau era atau budaya tertentu) serta pengalaman dan perasaannya mengenai karya tersebut</a:t>
                      </a:r>
                      <a:endParaRPr sz="1300" u="none" strike="noStrike" cap="none">
                        <a:solidFill>
                          <a:srgbClr val="181818"/>
                        </a:solidFill>
                        <a:latin typeface="Arial Narrow"/>
                        <a:ea typeface="Arial Narrow"/>
                        <a:cs typeface="Arial Narrow"/>
                        <a:sym typeface="Arial Narrow"/>
                      </a:endParaRPr>
                    </a:p>
                    <a:p>
                      <a:pPr marL="0" marR="0" lvl="0" indent="0" algn="just" rtl="0">
                        <a:lnSpc>
                          <a:spcPct val="115000"/>
                        </a:lnSpc>
                        <a:spcBef>
                          <a:spcPts val="120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 </a:t>
                      </a:r>
                      <a:endParaRPr sz="1300" u="none" strike="noStrike" cap="none">
                        <a:solidFill>
                          <a:srgbClr val="181818"/>
                        </a:solidFill>
                        <a:latin typeface="Arial Narrow"/>
                        <a:ea typeface="Arial Narrow"/>
                        <a:cs typeface="Arial Narrow"/>
                        <a:sym typeface="Arial Narrow"/>
                      </a:endParaRPr>
                    </a:p>
                    <a:p>
                      <a:pPr marL="0" marR="0" lvl="0" indent="0" algn="just" rtl="0">
                        <a:lnSpc>
                          <a:spcPct val="115000"/>
                        </a:lnSpc>
                        <a:spcBef>
                          <a:spcPts val="120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 </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mengenali dan menceritakan fokus dari karya yang diciptakan atau dilihatnya (dari teman sekelas karya seni dari orang lain atau era atau budaya tertentu) serta pengalaman dan perasaannya mengenai karya tersebut</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1"/>
                  </a:ext>
                </a:extLst>
              </a:tr>
              <a:tr h="1652900">
                <a:tc>
                  <a:txBody>
                    <a:bodyPr/>
                    <a:lstStyle/>
                    <a:p>
                      <a:pPr marL="0" marR="0" lvl="0" indent="0" algn="ctr" rtl="0">
                        <a:lnSpc>
                          <a:spcPct val="100000"/>
                        </a:lnSpc>
                        <a:spcBef>
                          <a:spcPts val="0"/>
                        </a:spcBef>
                        <a:spcAft>
                          <a:spcPts val="0"/>
                        </a:spcAft>
                        <a:buClr>
                          <a:srgbClr val="000000"/>
                        </a:buClr>
                        <a:buSzPts val="1800"/>
                        <a:buFont typeface="Arial"/>
                        <a:buNone/>
                      </a:pPr>
                      <a:r>
                        <a:rPr lang="en-US" sz="1300" b="1" u="none" strike="noStrike" cap="none">
                          <a:solidFill>
                            <a:srgbClr val="181818"/>
                          </a:solidFill>
                          <a:latin typeface="Arial Narrow"/>
                          <a:ea typeface="Arial Narrow"/>
                          <a:cs typeface="Arial Narrow"/>
                          <a:sym typeface="Arial Narrow"/>
                        </a:rPr>
                        <a:t>Berdampak</a:t>
                      </a:r>
                      <a:endParaRPr sz="1300" b="1" u="none" strike="noStrike" cap="none">
                        <a:solidFill>
                          <a:srgbClr val="181818"/>
                        </a:solidFill>
                        <a:latin typeface="Arial Narrow"/>
                        <a:ea typeface="Arial Narrow"/>
                        <a:cs typeface="Arial Narrow"/>
                        <a:sym typeface="Arial Narrow"/>
                      </a:endParaRPr>
                    </a:p>
                  </a:txBody>
                  <a:tcPr marL="91425" marR="9142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menciptakan karya sendiri yang sesuai dengan perasaan atau minatnya</a:t>
                      </a:r>
                      <a:endParaRPr sz="1300" u="none" strike="noStrike" cap="none">
                        <a:solidFill>
                          <a:srgbClr val="181818"/>
                        </a:solidFill>
                        <a:latin typeface="Arial Narrow"/>
                        <a:ea typeface="Arial Narrow"/>
                        <a:cs typeface="Arial Narrow"/>
                        <a:sym typeface="Arial Narrow"/>
                      </a:endParaRPr>
                    </a:p>
                    <a:p>
                      <a:pPr marL="0" marR="0" lvl="0" indent="0" algn="just" rtl="0">
                        <a:lnSpc>
                          <a:spcPct val="115000"/>
                        </a:lnSpc>
                        <a:spcBef>
                          <a:spcPts val="1200"/>
                        </a:spcBef>
                        <a:spcAft>
                          <a:spcPts val="0"/>
                        </a:spcAft>
                        <a:buClr>
                          <a:srgbClr val="000000"/>
                        </a:buClr>
                        <a:buSzPts val="1200"/>
                        <a:buFont typeface="Arial"/>
                        <a:buNone/>
                      </a:pP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menciptakan karya sendiri yang sesuai dengan perasaan,minat atau konteks lingkungannya</a:t>
                      </a:r>
                      <a:endParaRPr sz="1300" u="none" strike="noStrike" cap="none">
                        <a:solidFill>
                          <a:srgbClr val="181818"/>
                        </a:solidFill>
                        <a:latin typeface="Arial Narrow"/>
                        <a:ea typeface="Arial Narrow"/>
                        <a:cs typeface="Arial Narrow"/>
                        <a:sym typeface="Arial Narrow"/>
                      </a:endParaRPr>
                    </a:p>
                    <a:p>
                      <a:pPr marL="0" marR="0" lvl="0" indent="0" algn="just" rtl="0">
                        <a:lnSpc>
                          <a:spcPct val="115000"/>
                        </a:lnSpc>
                        <a:spcBef>
                          <a:spcPts val="120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 </a:t>
                      </a:r>
                      <a:endParaRPr sz="1300" u="none" strike="noStrike" cap="none">
                        <a:solidFill>
                          <a:srgbClr val="181818"/>
                        </a:solidFill>
                        <a:latin typeface="Arial Narrow"/>
                        <a:ea typeface="Arial Narrow"/>
                        <a:cs typeface="Arial Narrow"/>
                        <a:sym typeface="Arial Narrow"/>
                      </a:endParaRPr>
                    </a:p>
                    <a:p>
                      <a:pPr marL="0" marR="0" lvl="0" indent="0" algn="just" rtl="0">
                        <a:lnSpc>
                          <a:spcPct val="115000"/>
                        </a:lnSpc>
                        <a:spcBef>
                          <a:spcPts val="120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 </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c>
                  <a:txBody>
                    <a:bodyPr/>
                    <a:lstStyle/>
                    <a:p>
                      <a:pPr marL="0" marR="0" lvl="0" indent="0" algn="just" rtl="0">
                        <a:lnSpc>
                          <a:spcPct val="115000"/>
                        </a:lnSpc>
                        <a:spcBef>
                          <a:spcPts val="0"/>
                        </a:spcBef>
                        <a:spcAft>
                          <a:spcPts val="0"/>
                        </a:spcAft>
                        <a:buClr>
                          <a:srgbClr val="000000"/>
                        </a:buClr>
                        <a:buSzPts val="1200"/>
                        <a:buFont typeface="Arial"/>
                        <a:buNone/>
                      </a:pPr>
                      <a:r>
                        <a:rPr lang="en-US" sz="1300" u="none" strike="noStrike" cap="none">
                          <a:solidFill>
                            <a:srgbClr val="181818"/>
                          </a:solidFill>
                          <a:latin typeface="Arial Narrow"/>
                          <a:ea typeface="Arial Narrow"/>
                          <a:cs typeface="Arial Narrow"/>
                          <a:sym typeface="Arial Narrow"/>
                        </a:rPr>
                        <a:t>Siswa  mampu menciptakan karya sendiri yang sesuai dengan perasaan,minat atau konteks lingkungannya</a:t>
                      </a:r>
                      <a:endParaRPr sz="1300" u="none" strike="noStrike" cap="none">
                        <a:solidFill>
                          <a:srgbClr val="181818"/>
                        </a:solidFill>
                        <a:latin typeface="Arial Narrow"/>
                        <a:ea typeface="Arial Narrow"/>
                        <a:cs typeface="Arial Narrow"/>
                        <a:sym typeface="Arial Narrow"/>
                      </a:endParaRPr>
                    </a:p>
                  </a:txBody>
                  <a:tcPr marL="68575" marR="68575" marT="91425" marB="914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630"/>
        <p:cNvGrpSpPr/>
        <p:nvPr/>
      </p:nvGrpSpPr>
      <p:grpSpPr>
        <a:xfrm>
          <a:off x="0" y="0"/>
          <a:ext cx="0" cy="0"/>
          <a:chOff x="0" y="0"/>
          <a:chExt cx="0" cy="0"/>
        </a:xfrm>
      </p:grpSpPr>
      <p:grpSp>
        <p:nvGrpSpPr>
          <p:cNvPr id="23631" name="Google Shape;23631;p30"/>
          <p:cNvGrpSpPr/>
          <p:nvPr/>
        </p:nvGrpSpPr>
        <p:grpSpPr>
          <a:xfrm>
            <a:off x="434681" y="435172"/>
            <a:ext cx="3265696" cy="6063024"/>
            <a:chOff x="326011" y="326378"/>
            <a:chExt cx="2449272" cy="4547268"/>
          </a:xfrm>
        </p:grpSpPr>
        <p:sp>
          <p:nvSpPr>
            <p:cNvPr id="23632" name="Google Shape;23632;p30"/>
            <p:cNvSpPr/>
            <p:nvPr/>
          </p:nvSpPr>
          <p:spPr>
            <a:xfrm>
              <a:off x="2558647" y="4821463"/>
              <a:ext cx="216636"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33" name="Google Shape;23633;p30"/>
            <p:cNvSpPr/>
            <p:nvPr/>
          </p:nvSpPr>
          <p:spPr>
            <a:xfrm>
              <a:off x="611317" y="34812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34" name="Google Shape;23634;p30"/>
            <p:cNvSpPr/>
            <p:nvPr/>
          </p:nvSpPr>
          <p:spPr>
            <a:xfrm>
              <a:off x="750617" y="1246452"/>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3"/>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35" name="Google Shape;23635;p30"/>
            <p:cNvSpPr/>
            <p:nvPr/>
          </p:nvSpPr>
          <p:spPr>
            <a:xfrm>
              <a:off x="380067" y="77988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36" name="Google Shape;23636;p30"/>
            <p:cNvSpPr/>
            <p:nvPr/>
          </p:nvSpPr>
          <p:spPr>
            <a:xfrm>
              <a:off x="552867" y="4576414"/>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37" name="Google Shape;23637;p30"/>
            <p:cNvSpPr/>
            <p:nvPr/>
          </p:nvSpPr>
          <p:spPr>
            <a:xfrm>
              <a:off x="444367" y="2791127"/>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38" name="Google Shape;23638;p30"/>
            <p:cNvSpPr/>
            <p:nvPr/>
          </p:nvSpPr>
          <p:spPr>
            <a:xfrm>
              <a:off x="326011" y="1797625"/>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39" name="Google Shape;23639;p30"/>
            <p:cNvSpPr/>
            <p:nvPr/>
          </p:nvSpPr>
          <p:spPr>
            <a:xfrm>
              <a:off x="1375100" y="326378"/>
              <a:ext cx="64293" cy="64293"/>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0" name="Google Shape;23640;p30"/>
            <p:cNvSpPr/>
            <p:nvPr/>
          </p:nvSpPr>
          <p:spPr>
            <a:xfrm>
              <a:off x="1375092" y="4809339"/>
              <a:ext cx="64307" cy="64307"/>
            </a:xfrm>
            <a:custGeom>
              <a:avLst/>
              <a:gdLst/>
              <a:ahLst/>
              <a:cxnLst/>
              <a:rect l="l" t="t" r="r" b="b"/>
              <a:pathLst>
                <a:path w="5533" h="5533" fill="none" extrusionOk="0">
                  <a:moveTo>
                    <a:pt x="5533" y="2766"/>
                  </a:moveTo>
                  <a:cubicBezTo>
                    <a:pt x="5533" y="4297"/>
                    <a:pt x="4297" y="5532"/>
                    <a:pt x="2767" y="5532"/>
                  </a:cubicBezTo>
                  <a:cubicBezTo>
                    <a:pt x="1236" y="5532"/>
                    <a:pt x="1" y="4297"/>
                    <a:pt x="1" y="2766"/>
                  </a:cubicBezTo>
                  <a:cubicBezTo>
                    <a:pt x="1" y="1236"/>
                    <a:pt x="1236" y="0"/>
                    <a:pt x="2767" y="0"/>
                  </a:cubicBezTo>
                  <a:cubicBezTo>
                    <a:pt x="4297" y="0"/>
                    <a:pt x="5533" y="1236"/>
                    <a:pt x="5533" y="2766"/>
                  </a:cubicBezTo>
                  <a:close/>
                </a:path>
              </a:pathLst>
            </a:custGeom>
            <a:noFill/>
            <a:ln w="9525" cap="flat" cmpd="sng">
              <a:solidFill>
                <a:schemeClr val="accent4"/>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1" name="Google Shape;23641;p30"/>
            <p:cNvSpPr/>
            <p:nvPr/>
          </p:nvSpPr>
          <p:spPr>
            <a:xfrm>
              <a:off x="370211" y="4106388"/>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chemeClr val="accent1"/>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2" name="Google Shape;23642;p30"/>
            <p:cNvSpPr/>
            <p:nvPr/>
          </p:nvSpPr>
          <p:spPr>
            <a:xfrm>
              <a:off x="369936" y="1070700"/>
              <a:ext cx="301022" cy="40077"/>
            </a:xfrm>
            <a:custGeom>
              <a:avLst/>
              <a:gdLst/>
              <a:ahLst/>
              <a:cxnLst/>
              <a:rect l="l" t="t" r="r" b="b"/>
              <a:pathLst>
                <a:path w="35719" h="3449" fill="none" extrusionOk="0">
                  <a:moveTo>
                    <a:pt x="1715" y="3449"/>
                  </a:moveTo>
                  <a:lnTo>
                    <a:pt x="33986" y="3449"/>
                  </a:lnTo>
                  <a:cubicBezTo>
                    <a:pt x="34944" y="3449"/>
                    <a:pt x="35719" y="2674"/>
                    <a:pt x="35719" y="1734"/>
                  </a:cubicBezTo>
                  <a:lnTo>
                    <a:pt x="35719" y="1734"/>
                  </a:lnTo>
                  <a:cubicBezTo>
                    <a:pt x="35719" y="775"/>
                    <a:pt x="34944" y="0"/>
                    <a:pt x="33986" y="0"/>
                  </a:cubicBezTo>
                  <a:lnTo>
                    <a:pt x="1715" y="0"/>
                  </a:lnTo>
                  <a:cubicBezTo>
                    <a:pt x="775" y="0"/>
                    <a:pt x="0" y="775"/>
                    <a:pt x="0" y="1734"/>
                  </a:cubicBezTo>
                  <a:lnTo>
                    <a:pt x="0" y="1734"/>
                  </a:lnTo>
                  <a:cubicBezTo>
                    <a:pt x="0" y="2674"/>
                    <a:pt x="775" y="3449"/>
                    <a:pt x="1715" y="3449"/>
                  </a:cubicBezTo>
                  <a:close/>
                </a:path>
              </a:pathLst>
            </a:custGeom>
            <a:noFill/>
            <a:ln w="9525" cap="flat" cmpd="sng">
              <a:solidFill>
                <a:schemeClr val="accent2"/>
              </a:solidFill>
              <a:prstDash val="solid"/>
              <a:miter lim="18440"/>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sp>
        <p:nvSpPr>
          <p:cNvPr id="23643" name="Google Shape;23643;p30"/>
          <p:cNvSpPr/>
          <p:nvPr/>
        </p:nvSpPr>
        <p:spPr>
          <a:xfrm>
            <a:off x="1483259" y="1175933"/>
            <a:ext cx="9172800" cy="4968800"/>
          </a:xfrm>
          <a:prstGeom prst="roundRect">
            <a:avLst>
              <a:gd name="adj" fmla="val 5212"/>
            </a:avLst>
          </a:prstGeom>
          <a:solidFill>
            <a:srgbClr val="F28D84"/>
          </a:solidFill>
          <a:ln>
            <a:noFill/>
          </a:ln>
          <a:effectLst>
            <a:outerShdw blurRad="57150" dist="19050" dir="5400000" algn="bl" rotWithShape="0">
              <a:schemeClr val="dk2">
                <a:alpha val="48627"/>
              </a:scheme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4" name="Google Shape;23644;p30"/>
          <p:cNvSpPr/>
          <p:nvPr/>
        </p:nvSpPr>
        <p:spPr>
          <a:xfrm>
            <a:off x="1086566" y="759930"/>
            <a:ext cx="9909865" cy="667671"/>
          </a:xfrm>
          <a:custGeom>
            <a:avLst/>
            <a:gdLst/>
            <a:ahLst/>
            <a:cxnLst/>
            <a:rect l="l" t="t" r="r" b="b"/>
            <a:pathLst>
              <a:path w="285176" h="20331" extrusionOk="0">
                <a:moveTo>
                  <a:pt x="10165" y="0"/>
                </a:moveTo>
                <a:cubicBezTo>
                  <a:pt x="4554" y="0"/>
                  <a:pt x="0" y="4554"/>
                  <a:pt x="0" y="10165"/>
                </a:cubicBezTo>
                <a:cubicBezTo>
                  <a:pt x="0" y="15776"/>
                  <a:pt x="4554" y="20330"/>
                  <a:pt x="10165" y="20330"/>
                </a:cubicBezTo>
                <a:lnTo>
                  <a:pt x="275010" y="20330"/>
                </a:lnTo>
                <a:cubicBezTo>
                  <a:pt x="280621" y="20330"/>
                  <a:pt x="285175" y="15776"/>
                  <a:pt x="285175" y="10165"/>
                </a:cubicBezTo>
                <a:cubicBezTo>
                  <a:pt x="285175" y="4554"/>
                  <a:pt x="280621" y="0"/>
                  <a:pt x="275010" y="0"/>
                </a:cubicBezTo>
                <a:close/>
              </a:path>
            </a:pathLst>
          </a:custGeom>
          <a:solidFill>
            <a:srgbClr val="FFFFFF"/>
          </a:solidFill>
          <a:ln>
            <a:noFill/>
          </a:ln>
          <a:effectLst>
            <a:outerShdw blurRad="57150" dist="19050" dir="5400000" algn="bl" rotWithShape="0">
              <a:schemeClr val="dk2">
                <a:alpha val="48627"/>
              </a:scheme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5" name="Google Shape;23645;p30"/>
          <p:cNvSpPr/>
          <p:nvPr/>
        </p:nvSpPr>
        <p:spPr>
          <a:xfrm>
            <a:off x="1455991" y="794085"/>
            <a:ext cx="522868" cy="518160"/>
          </a:xfrm>
          <a:custGeom>
            <a:avLst/>
            <a:gdLst/>
            <a:ahLst/>
            <a:cxnLst/>
            <a:rect l="l" t="t" r="r" b="b"/>
            <a:pathLst>
              <a:path w="209147" h="207264" extrusionOk="0">
                <a:moveTo>
                  <a:pt x="90787" y="25958"/>
                </a:moveTo>
                <a:cubicBezTo>
                  <a:pt x="126698" y="25958"/>
                  <a:pt x="155750" y="55010"/>
                  <a:pt x="155750" y="90787"/>
                </a:cubicBezTo>
                <a:cubicBezTo>
                  <a:pt x="155750" y="126698"/>
                  <a:pt x="126698" y="155750"/>
                  <a:pt x="90787" y="155750"/>
                </a:cubicBezTo>
                <a:cubicBezTo>
                  <a:pt x="55010" y="155750"/>
                  <a:pt x="25958" y="126698"/>
                  <a:pt x="25958" y="90787"/>
                </a:cubicBezTo>
                <a:cubicBezTo>
                  <a:pt x="25958" y="55010"/>
                  <a:pt x="55010" y="25958"/>
                  <a:pt x="90787" y="25958"/>
                </a:cubicBezTo>
                <a:close/>
                <a:moveTo>
                  <a:pt x="90787" y="0"/>
                </a:moveTo>
                <a:cubicBezTo>
                  <a:pt x="40619" y="0"/>
                  <a:pt x="0" y="40619"/>
                  <a:pt x="0" y="90787"/>
                </a:cubicBezTo>
                <a:cubicBezTo>
                  <a:pt x="0" y="140955"/>
                  <a:pt x="40619" y="181709"/>
                  <a:pt x="90787" y="181709"/>
                </a:cubicBezTo>
                <a:cubicBezTo>
                  <a:pt x="108810" y="181709"/>
                  <a:pt x="125622" y="176194"/>
                  <a:pt x="139745" y="167183"/>
                </a:cubicBezTo>
                <a:lnTo>
                  <a:pt x="174042" y="201615"/>
                </a:lnTo>
                <a:cubicBezTo>
                  <a:pt x="177875" y="205381"/>
                  <a:pt x="182852" y="207264"/>
                  <a:pt x="187828" y="207264"/>
                </a:cubicBezTo>
                <a:cubicBezTo>
                  <a:pt x="192805" y="207264"/>
                  <a:pt x="197781" y="205381"/>
                  <a:pt x="201615" y="201615"/>
                </a:cubicBezTo>
                <a:cubicBezTo>
                  <a:pt x="209147" y="193948"/>
                  <a:pt x="209147" y="181709"/>
                  <a:pt x="201615" y="174042"/>
                </a:cubicBezTo>
                <a:lnTo>
                  <a:pt x="167183" y="139745"/>
                </a:lnTo>
                <a:cubicBezTo>
                  <a:pt x="176329" y="125622"/>
                  <a:pt x="181709" y="108810"/>
                  <a:pt x="181709" y="90787"/>
                </a:cubicBezTo>
                <a:cubicBezTo>
                  <a:pt x="181709" y="40619"/>
                  <a:pt x="140955" y="0"/>
                  <a:pt x="9078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6" name="Google Shape;23646;p30"/>
          <p:cNvSpPr txBox="1">
            <a:spLocks noGrp="1"/>
          </p:cNvSpPr>
          <p:nvPr>
            <p:ph type="subTitle" idx="1"/>
          </p:nvPr>
        </p:nvSpPr>
        <p:spPr>
          <a:xfrm>
            <a:off x="1914628" y="1843652"/>
            <a:ext cx="7872400" cy="1948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800"/>
              <a:buNone/>
            </a:pPr>
            <a:r>
              <a:rPr lang="en-US" sz="3600">
                <a:solidFill>
                  <a:srgbClr val="FFFFFF"/>
                </a:solidFill>
                <a:latin typeface="Twentieth Century"/>
                <a:ea typeface="Twentieth Century"/>
                <a:cs typeface="Twentieth Century"/>
                <a:sym typeface="Twentieth Century"/>
              </a:rPr>
              <a:t>Pengertian Kompetensi dalam Capaian Pembelajaran</a:t>
            </a:r>
            <a:endParaRPr sz="3600">
              <a:solidFill>
                <a:srgbClr val="FFFFFF"/>
              </a:solidFill>
              <a:latin typeface="Twentieth Century"/>
              <a:ea typeface="Twentieth Century"/>
              <a:cs typeface="Twentieth Century"/>
              <a:sym typeface="Twentieth Century"/>
            </a:endParaRPr>
          </a:p>
        </p:txBody>
      </p:sp>
      <p:sp>
        <p:nvSpPr>
          <p:cNvPr id="23647" name="Google Shape;23647;p30"/>
          <p:cNvSpPr/>
          <p:nvPr/>
        </p:nvSpPr>
        <p:spPr>
          <a:xfrm rot="5400000">
            <a:off x="10847267" y="2075904"/>
            <a:ext cx="1266800" cy="83200"/>
          </a:xfrm>
          <a:prstGeom prst="rect">
            <a:avLst/>
          </a:prstGeom>
          <a:solidFill>
            <a:srgbClr val="9BA4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8" name="Google Shape;23648;p30"/>
          <p:cNvSpPr/>
          <p:nvPr/>
        </p:nvSpPr>
        <p:spPr>
          <a:xfrm rot="5400000">
            <a:off x="10801256" y="786233"/>
            <a:ext cx="1358800" cy="83200"/>
          </a:xfrm>
          <a:prstGeom prst="rect">
            <a:avLst/>
          </a:prstGeom>
          <a:solidFill>
            <a:srgbClr val="9BA4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49" name="Google Shape;23649;p30"/>
          <p:cNvSpPr/>
          <p:nvPr/>
        </p:nvSpPr>
        <p:spPr>
          <a:xfrm rot="5400000">
            <a:off x="10785456" y="3383511"/>
            <a:ext cx="1390400" cy="83200"/>
          </a:xfrm>
          <a:prstGeom prst="rect">
            <a:avLst/>
          </a:prstGeom>
          <a:solidFill>
            <a:srgbClr val="9BA4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0" name="Google Shape;23650;p30"/>
          <p:cNvSpPr/>
          <p:nvPr/>
        </p:nvSpPr>
        <p:spPr>
          <a:xfrm rot="5400000">
            <a:off x="10801256" y="6001668"/>
            <a:ext cx="1358800" cy="83200"/>
          </a:xfrm>
          <a:prstGeom prst="rect">
            <a:avLst/>
          </a:prstGeom>
          <a:solidFill>
            <a:srgbClr val="9BA4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1" name="Google Shape;23651;p30">
            <a:hlinkClick r:id="rId3" action="ppaction://hlinksldjump"/>
          </p:cNvPr>
          <p:cNvSpPr/>
          <p:nvPr/>
        </p:nvSpPr>
        <p:spPr>
          <a:xfrm rot="5400000">
            <a:off x="10855261" y="4704592"/>
            <a:ext cx="1250800" cy="83200"/>
          </a:xfrm>
          <a:prstGeom prst="rect">
            <a:avLst/>
          </a:prstGeom>
          <a:solidFill>
            <a:srgbClr val="9BA4B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2" name="Google Shape;23652;p30">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3" name="Google Shape;23653;p30">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4" name="Google Shape;23654;p30"/>
          <p:cNvSpPr/>
          <p:nvPr/>
        </p:nvSpPr>
        <p:spPr>
          <a:xfrm>
            <a:off x="5037367" y="3858989"/>
            <a:ext cx="1651200" cy="16512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nvGrpSpPr>
          <p:cNvPr id="23655" name="Google Shape;23655;p30"/>
          <p:cNvGrpSpPr/>
          <p:nvPr/>
        </p:nvGrpSpPr>
        <p:grpSpPr>
          <a:xfrm>
            <a:off x="5456841" y="4278147"/>
            <a:ext cx="812253" cy="812884"/>
            <a:chOff x="3508282" y="3810341"/>
            <a:chExt cx="351645" cy="351959"/>
          </a:xfrm>
        </p:grpSpPr>
        <p:sp>
          <p:nvSpPr>
            <p:cNvPr id="23656" name="Google Shape;23656;p30"/>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7" name="Google Shape;23657;p30"/>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8" name="Google Shape;23658;p30"/>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rgbClr val="14274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59" name="Google Shape;23659;p30"/>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rgbClr val="14274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0" name="Google Shape;23660;p30"/>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1" name="Google Shape;23661;p30"/>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2" name="Google Shape;23662;p30"/>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3" name="Google Shape;23663;p30"/>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4" name="Google Shape;23664;p30"/>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5" name="Google Shape;23665;p30"/>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6" name="Google Shape;23666;p30"/>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67" name="Google Shape;23667;p30"/>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grpSp>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671"/>
        <p:cNvGrpSpPr/>
        <p:nvPr/>
      </p:nvGrpSpPr>
      <p:grpSpPr>
        <a:xfrm>
          <a:off x="0" y="0"/>
          <a:ext cx="0" cy="0"/>
          <a:chOff x="0" y="0"/>
          <a:chExt cx="0" cy="0"/>
        </a:xfrm>
      </p:grpSpPr>
      <p:sp>
        <p:nvSpPr>
          <p:cNvPr id="23672" name="Google Shape;23672;p32"/>
          <p:cNvSpPr/>
          <p:nvPr/>
        </p:nvSpPr>
        <p:spPr>
          <a:xfrm rot="5400000">
            <a:off x="10847267" y="2075904"/>
            <a:ext cx="1266800" cy="83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73" name="Google Shape;23673;p32">
            <a:hlinkClick r:id="rId3" action="ppaction://hlinksldjump"/>
          </p:cNvPr>
          <p:cNvSpPr/>
          <p:nvPr/>
        </p:nvSpPr>
        <p:spPr>
          <a:xfrm rot="5400000">
            <a:off x="10801256" y="786233"/>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74" name="Google Shape;23674;p32"/>
          <p:cNvSpPr/>
          <p:nvPr/>
        </p:nvSpPr>
        <p:spPr>
          <a:xfrm rot="5400000">
            <a:off x="10785456" y="3383511"/>
            <a:ext cx="1390400" cy="8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75" name="Google Shape;23675;p32"/>
          <p:cNvSpPr/>
          <p:nvPr/>
        </p:nvSpPr>
        <p:spPr>
          <a:xfrm rot="5400000">
            <a:off x="10801256" y="6001668"/>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76" name="Google Shape;23676;p32"/>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677" name="Google Shape;23677;p32">
            <a:hlinkClick r:id="rId3" action="ppaction://hlinksldjump"/>
          </p:cNvPr>
          <p:cNvSpPr txBox="1"/>
          <p:nvPr/>
        </p:nvSpPr>
        <p:spPr>
          <a:xfrm>
            <a:off x="10919533" y="626967"/>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M</a:t>
            </a:r>
            <a:endParaRPr sz="1867" b="1" i="0" u="none" strike="noStrike" cap="none">
              <a:solidFill>
                <a:srgbClr val="EA4335"/>
              </a:solidFill>
              <a:latin typeface="Ubuntu"/>
              <a:ea typeface="Ubuntu"/>
              <a:cs typeface="Ubuntu"/>
              <a:sym typeface="Ubuntu"/>
            </a:endParaRPr>
          </a:p>
        </p:txBody>
      </p:sp>
      <p:sp>
        <p:nvSpPr>
          <p:cNvPr id="23678" name="Google Shape;23678;p32"/>
          <p:cNvSpPr txBox="1"/>
          <p:nvPr/>
        </p:nvSpPr>
        <p:spPr>
          <a:xfrm>
            <a:off x="10919533" y="196842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34A853"/>
                </a:solidFill>
                <a:latin typeface="Ubuntu"/>
                <a:ea typeface="Ubuntu"/>
                <a:cs typeface="Ubuntu"/>
                <a:sym typeface="Ubuntu"/>
              </a:rPr>
              <a:t>T</a:t>
            </a:r>
            <a:endParaRPr sz="1867" b="1" i="0" u="none" strike="noStrike" cap="none">
              <a:solidFill>
                <a:srgbClr val="34A853"/>
              </a:solidFill>
              <a:latin typeface="Ubuntu"/>
              <a:ea typeface="Ubuntu"/>
              <a:cs typeface="Ubuntu"/>
              <a:sym typeface="Ubuntu"/>
            </a:endParaRPr>
          </a:p>
        </p:txBody>
      </p:sp>
      <p:sp>
        <p:nvSpPr>
          <p:cNvPr id="23679" name="Google Shape;23679;p32"/>
          <p:cNvSpPr txBox="1"/>
          <p:nvPr/>
        </p:nvSpPr>
        <p:spPr>
          <a:xfrm>
            <a:off x="10919533" y="320085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4D8CF5"/>
                </a:solidFill>
                <a:latin typeface="Ubuntu"/>
                <a:ea typeface="Ubuntu"/>
                <a:cs typeface="Ubuntu"/>
                <a:sym typeface="Ubuntu"/>
              </a:rPr>
              <a:t>W</a:t>
            </a:r>
            <a:endParaRPr sz="1867" b="1" i="0" u="none" strike="noStrike" cap="none">
              <a:solidFill>
                <a:srgbClr val="4D8CF5"/>
              </a:solidFill>
              <a:latin typeface="Ubuntu"/>
              <a:ea typeface="Ubuntu"/>
              <a:cs typeface="Ubuntu"/>
              <a:sym typeface="Ubuntu"/>
            </a:endParaRPr>
          </a:p>
        </p:txBody>
      </p:sp>
      <p:sp>
        <p:nvSpPr>
          <p:cNvPr id="23680" name="Google Shape;23680;p32"/>
          <p:cNvSpPr txBox="1"/>
          <p:nvPr/>
        </p:nvSpPr>
        <p:spPr>
          <a:xfrm>
            <a:off x="10919533" y="456468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FBBC05"/>
                </a:solidFill>
                <a:latin typeface="Ubuntu"/>
                <a:ea typeface="Ubuntu"/>
                <a:cs typeface="Ubuntu"/>
                <a:sym typeface="Ubuntu"/>
              </a:rPr>
              <a:t>T</a:t>
            </a:r>
            <a:endParaRPr sz="1867" b="1" i="0" u="none" strike="noStrike" cap="none">
              <a:solidFill>
                <a:srgbClr val="FBBC05"/>
              </a:solidFill>
              <a:latin typeface="Ubuntu"/>
              <a:ea typeface="Ubuntu"/>
              <a:cs typeface="Ubuntu"/>
              <a:sym typeface="Ubuntu"/>
            </a:endParaRPr>
          </a:p>
        </p:txBody>
      </p:sp>
      <p:sp>
        <p:nvSpPr>
          <p:cNvPr id="23681" name="Google Shape;23681;p32"/>
          <p:cNvSpPr txBox="1"/>
          <p:nvPr/>
        </p:nvSpPr>
        <p:spPr>
          <a:xfrm>
            <a:off x="10919533" y="5817073"/>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F</a:t>
            </a:r>
            <a:endParaRPr sz="1867" b="1" i="0" u="none" strike="noStrike" cap="none">
              <a:solidFill>
                <a:srgbClr val="EA4335"/>
              </a:solidFill>
              <a:latin typeface="Ubuntu"/>
              <a:ea typeface="Ubuntu"/>
              <a:cs typeface="Ubuntu"/>
              <a:sym typeface="Ubuntu"/>
            </a:endParaRPr>
          </a:p>
        </p:txBody>
      </p:sp>
      <p:sp>
        <p:nvSpPr>
          <p:cNvPr id="23682" name="Google Shape;23682;p32"/>
          <p:cNvSpPr txBox="1"/>
          <p:nvPr/>
        </p:nvSpPr>
        <p:spPr>
          <a:xfrm>
            <a:off x="1169979" y="5465472"/>
            <a:ext cx="1366800" cy="266622"/>
          </a:xfrm>
          <a:prstGeom prst="rect">
            <a:avLst/>
          </a:prstGeom>
          <a:noFill/>
          <a:ln>
            <a:noFill/>
          </a:ln>
        </p:spPr>
        <p:txBody>
          <a:bodyPr spcFirstLastPara="1" wrap="square" lIns="60925" tIns="60925" rIns="60925" bIns="60925" anchor="t" anchorCtr="0">
            <a:spAutoFit/>
          </a:bodyPr>
          <a:lstStyle/>
          <a:p>
            <a:pPr marL="0" marR="0" lvl="0" indent="0" algn="l" rtl="0">
              <a:lnSpc>
                <a:spcPct val="100000"/>
              </a:lnSpc>
              <a:spcBef>
                <a:spcPts val="0"/>
              </a:spcBef>
              <a:spcAft>
                <a:spcPts val="0"/>
              </a:spcAft>
              <a:buClr>
                <a:srgbClr val="FFFFFF"/>
              </a:buClr>
              <a:buSzPts val="700"/>
              <a:buFont typeface="Century Gothic"/>
              <a:buNone/>
            </a:pPr>
            <a:r>
              <a:rPr lang="en-US" sz="933" b="1" i="0" u="none" strike="noStrike" cap="none">
                <a:solidFill>
                  <a:srgbClr val="FFFFFF"/>
                </a:solidFill>
                <a:latin typeface="Century Gothic"/>
                <a:ea typeface="Century Gothic"/>
                <a:cs typeface="Century Gothic"/>
                <a:sym typeface="Century Gothic"/>
              </a:rPr>
              <a:t>Sumber: OECD (2018)</a:t>
            </a:r>
            <a:endParaRPr sz="1867" b="0" i="0" u="none" strike="noStrike" cap="none">
              <a:solidFill>
                <a:srgbClr val="000000"/>
              </a:solidFill>
              <a:latin typeface="Arial"/>
              <a:ea typeface="Arial"/>
              <a:cs typeface="Arial"/>
              <a:sym typeface="Arial"/>
            </a:endParaRPr>
          </a:p>
        </p:txBody>
      </p:sp>
      <p:sp>
        <p:nvSpPr>
          <p:cNvPr id="23683" name="Google Shape;23683;p32"/>
          <p:cNvSpPr/>
          <p:nvPr/>
        </p:nvSpPr>
        <p:spPr>
          <a:xfrm>
            <a:off x="1191647" y="1162208"/>
            <a:ext cx="8012701" cy="433965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Clr>
                <a:srgbClr val="000000"/>
              </a:buClr>
              <a:buSzPts val="2000"/>
              <a:buFont typeface="Arial"/>
              <a:buNone/>
            </a:pPr>
            <a:r>
              <a:rPr lang="en-US" sz="2000" b="1" i="1" u="none" strike="noStrike" cap="none">
                <a:solidFill>
                  <a:srgbClr val="2F5597"/>
                </a:solidFill>
                <a:latin typeface="Arial Narrow"/>
                <a:ea typeface="Arial Narrow"/>
                <a:cs typeface="Arial Narrow"/>
                <a:sym typeface="Arial Narrow"/>
              </a:rPr>
              <a:t>6 Aspek/Facet Pemahaman merupakan cara untuk mengkonfirmasi pemahaman siswa atas apa yang telah mereka pelajari dan tidak hirarkis/bukan merupakan siklus. </a:t>
            </a:r>
            <a:endParaRPr sz="2000" b="1" i="1" u="none" strike="noStrike" cap="none">
              <a:solidFill>
                <a:srgbClr val="2F5597"/>
              </a:solidFill>
              <a:latin typeface="Arial Narrow"/>
              <a:ea typeface="Arial Narrow"/>
              <a:cs typeface="Arial Narrow"/>
              <a:sym typeface="Arial Narrow"/>
            </a:endParaRPr>
          </a:p>
          <a:p>
            <a:pPr marL="0" marR="0" lvl="0" indent="0" algn="just" rtl="0">
              <a:lnSpc>
                <a:spcPct val="115000"/>
              </a:lnSpc>
              <a:spcBef>
                <a:spcPts val="0"/>
              </a:spcBef>
              <a:spcAft>
                <a:spcPts val="0"/>
              </a:spcAft>
              <a:buClr>
                <a:srgbClr val="000000"/>
              </a:buClr>
              <a:buSzPts val="2000"/>
              <a:buFont typeface="Arial"/>
              <a:buNone/>
            </a:pPr>
            <a:endParaRPr sz="2000" b="1" i="1" u="none" strike="noStrike" cap="none">
              <a:solidFill>
                <a:srgbClr val="2F5597"/>
              </a:solidFill>
              <a:latin typeface="Arial Narrow"/>
              <a:ea typeface="Arial Narrow"/>
              <a:cs typeface="Arial Narrow"/>
              <a:sym typeface="Arial Narrow"/>
            </a:endParaRPr>
          </a:p>
          <a:p>
            <a:pPr marL="0" marR="0" lvl="0" indent="0" algn="just" rtl="0">
              <a:lnSpc>
                <a:spcPct val="115000"/>
              </a:lnSpc>
              <a:spcBef>
                <a:spcPts val="0"/>
              </a:spcBef>
              <a:spcAft>
                <a:spcPts val="0"/>
              </a:spcAft>
              <a:buClr>
                <a:srgbClr val="000000"/>
              </a:buClr>
              <a:buSzPts val="2000"/>
              <a:buFont typeface="Arial"/>
              <a:buNone/>
            </a:pPr>
            <a:r>
              <a:rPr lang="en-US" sz="2000" b="1" i="1" u="none" strike="noStrike" cap="none">
                <a:solidFill>
                  <a:srgbClr val="2F5597"/>
                </a:solidFill>
                <a:latin typeface="Arial Narrow"/>
                <a:ea typeface="Arial Narrow"/>
                <a:cs typeface="Arial Narrow"/>
                <a:sym typeface="Arial Narrow"/>
              </a:rPr>
              <a:t>Jika siswa melakukan salah satu dari keenam Aspek/Facet Pemahaman ini (mampu menjelaskan, menginterpretasi, menerapkan/mengaplikasikan, berempati, memiliki sebuah sudut pandang, atau memiliki pengenalan diri), </a:t>
            </a:r>
            <a:r>
              <a:rPr lang="en-US" sz="2000" b="1" i="1" u="sng" strike="noStrike" cap="none">
                <a:solidFill>
                  <a:srgbClr val="2F5597"/>
                </a:solidFill>
                <a:latin typeface="Arial Narrow"/>
                <a:ea typeface="Arial Narrow"/>
                <a:cs typeface="Arial Narrow"/>
                <a:sym typeface="Arial Narrow"/>
              </a:rPr>
              <a:t>berarti mereka telah mendemonstrasikan sebuah tingkat pemahaman</a:t>
            </a:r>
            <a:r>
              <a:rPr lang="en-US" sz="2000" b="1" i="1" u="none" strike="noStrike" cap="none">
                <a:solidFill>
                  <a:srgbClr val="2F5597"/>
                </a:solidFill>
                <a:latin typeface="Arial Narrow"/>
                <a:ea typeface="Arial Narrow"/>
                <a:cs typeface="Arial Narrow"/>
                <a:sym typeface="Arial Narrow"/>
              </a:rPr>
              <a:t>.</a:t>
            </a:r>
            <a:endParaRPr sz="14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000"/>
              <a:buFont typeface="Arial"/>
              <a:buNone/>
            </a:pPr>
            <a:endParaRPr sz="2000" b="1" i="0" u="none" strike="noStrike" cap="none">
              <a:solidFill>
                <a:srgbClr val="2F5597"/>
              </a:solidFill>
              <a:latin typeface="Arial Narrow"/>
              <a:ea typeface="Arial Narrow"/>
              <a:cs typeface="Arial Narrow"/>
              <a:sym typeface="Arial Narrow"/>
            </a:endParaRPr>
          </a:p>
          <a:p>
            <a:pPr marL="0" marR="0" lvl="0" indent="0" algn="just" rtl="0">
              <a:lnSpc>
                <a:spcPct val="115000"/>
              </a:lnSpc>
              <a:spcBef>
                <a:spcPts val="0"/>
              </a:spcBef>
              <a:spcAft>
                <a:spcPts val="0"/>
              </a:spcAft>
              <a:buClr>
                <a:srgbClr val="000000"/>
              </a:buClr>
              <a:buSzPts val="2000"/>
              <a:buFont typeface="Arial"/>
              <a:buNone/>
            </a:pPr>
            <a:r>
              <a:rPr lang="en-US" sz="2000" b="1" i="0" u="none" strike="noStrike" cap="none">
                <a:solidFill>
                  <a:srgbClr val="181818"/>
                </a:solidFill>
                <a:latin typeface="Arial Narrow"/>
                <a:ea typeface="Arial Narrow"/>
                <a:cs typeface="Arial Narrow"/>
                <a:sym typeface="Arial Narrow"/>
              </a:rPr>
              <a:t>6 Aspek/Facet Pemahaman ini merupakan modal untuk menentukan Tujuan Pembelajaran (TP), menyusun Alur Tujuan Pembelajaran (ATP),  menentukan asesmen, dan instruksi yang tepat.</a:t>
            </a:r>
            <a:endParaRPr sz="2000" b="1" i="0" u="none" strike="noStrike" cap="none">
              <a:solidFill>
                <a:srgbClr val="181818"/>
              </a:solidFill>
              <a:latin typeface="Arial Narrow"/>
              <a:ea typeface="Arial Narrow"/>
              <a:cs typeface="Arial Narrow"/>
              <a:sym typeface="Arial Narrow"/>
            </a:endParaRPr>
          </a:p>
        </p:txBody>
      </p:sp>
      <p:grpSp>
        <p:nvGrpSpPr>
          <p:cNvPr id="23684" name="Google Shape;23684;p32"/>
          <p:cNvGrpSpPr/>
          <p:nvPr/>
        </p:nvGrpSpPr>
        <p:grpSpPr>
          <a:xfrm>
            <a:off x="9299335" y="2460113"/>
            <a:ext cx="1620198" cy="1660198"/>
            <a:chOff x="9577685" y="1848046"/>
            <a:chExt cx="1620198" cy="1660198"/>
          </a:xfrm>
        </p:grpSpPr>
        <p:sp>
          <p:nvSpPr>
            <p:cNvPr id="23685" name="Google Shape;23685;p32"/>
            <p:cNvSpPr/>
            <p:nvPr/>
          </p:nvSpPr>
          <p:spPr>
            <a:xfrm>
              <a:off x="9577685" y="1848046"/>
              <a:ext cx="1620198" cy="1660198"/>
            </a:xfrm>
            <a:prstGeom prst="ellipse">
              <a:avLst/>
            </a:prstGeom>
            <a:solidFill>
              <a:srgbClr val="FAD8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3686" name="Google Shape;23686;p32"/>
            <p:cNvGrpSpPr/>
            <p:nvPr/>
          </p:nvGrpSpPr>
          <p:grpSpPr>
            <a:xfrm>
              <a:off x="9719930" y="1862114"/>
              <a:ext cx="1155934" cy="1471925"/>
              <a:chOff x="5414474" y="1544040"/>
              <a:chExt cx="270733" cy="355761"/>
            </a:xfrm>
          </p:grpSpPr>
          <p:sp>
            <p:nvSpPr>
              <p:cNvPr id="23687" name="Google Shape;23687;p32"/>
              <p:cNvSpPr/>
              <p:nvPr/>
            </p:nvSpPr>
            <p:spPr>
              <a:xfrm>
                <a:off x="5579112" y="1703033"/>
                <a:ext cx="32430" cy="32445"/>
              </a:xfrm>
              <a:custGeom>
                <a:avLst/>
                <a:gdLst/>
                <a:ahLst/>
                <a:cxnLst/>
                <a:rect l="l" t="t" r="r" b="b"/>
                <a:pathLst>
                  <a:path w="2166" h="2167" extrusionOk="0">
                    <a:moveTo>
                      <a:pt x="0" y="1"/>
                    </a:moveTo>
                    <a:lnTo>
                      <a:pt x="0" y="2166"/>
                    </a:lnTo>
                    <a:lnTo>
                      <a:pt x="2166" y="2166"/>
                    </a:lnTo>
                    <a:lnTo>
                      <a:pt x="13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88" name="Google Shape;23688;p32"/>
              <p:cNvSpPr/>
              <p:nvPr/>
            </p:nvSpPr>
            <p:spPr>
              <a:xfrm>
                <a:off x="5599250" y="1703033"/>
                <a:ext cx="20168" cy="55114"/>
              </a:xfrm>
              <a:custGeom>
                <a:avLst/>
                <a:gdLst/>
                <a:ahLst/>
                <a:cxnLst/>
                <a:rect l="l" t="t" r="r" b="b"/>
                <a:pathLst>
                  <a:path w="1347" h="3681" extrusionOk="0">
                    <a:moveTo>
                      <a:pt x="1" y="1"/>
                    </a:moveTo>
                    <a:lnTo>
                      <a:pt x="1" y="3680"/>
                    </a:lnTo>
                    <a:lnTo>
                      <a:pt x="1347" y="3680"/>
                    </a:lnTo>
                    <a:lnTo>
                      <a:pt x="1347"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89" name="Google Shape;23689;p32"/>
              <p:cNvSpPr/>
              <p:nvPr/>
            </p:nvSpPr>
            <p:spPr>
              <a:xfrm>
                <a:off x="5599250" y="1703033"/>
                <a:ext cx="20168" cy="17338"/>
              </a:xfrm>
              <a:custGeom>
                <a:avLst/>
                <a:gdLst/>
                <a:ahLst/>
                <a:cxnLst/>
                <a:rect l="l" t="t" r="r" b="b"/>
                <a:pathLst>
                  <a:path w="1347" h="1158" extrusionOk="0">
                    <a:moveTo>
                      <a:pt x="1" y="1"/>
                    </a:moveTo>
                    <a:lnTo>
                      <a:pt x="1" y="1157"/>
                    </a:lnTo>
                    <a:lnTo>
                      <a:pt x="1347" y="1157"/>
                    </a:lnTo>
                    <a:lnTo>
                      <a:pt x="1347" y="1"/>
                    </a:lnTo>
                    <a:close/>
                  </a:path>
                </a:pathLst>
              </a:custGeom>
              <a:solidFill>
                <a:srgbClr val="9BA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0" name="Google Shape;23690;p32"/>
              <p:cNvSpPr/>
              <p:nvPr/>
            </p:nvSpPr>
            <p:spPr>
              <a:xfrm>
                <a:off x="5599250" y="1703033"/>
                <a:ext cx="7576" cy="55114"/>
              </a:xfrm>
              <a:custGeom>
                <a:avLst/>
                <a:gdLst/>
                <a:ahLst/>
                <a:cxnLst/>
                <a:rect l="l" t="t" r="r" b="b"/>
                <a:pathLst>
                  <a:path w="506" h="3681" extrusionOk="0">
                    <a:moveTo>
                      <a:pt x="1" y="1"/>
                    </a:moveTo>
                    <a:lnTo>
                      <a:pt x="1" y="3680"/>
                    </a:lnTo>
                    <a:lnTo>
                      <a:pt x="506" y="3680"/>
                    </a:lnTo>
                    <a:lnTo>
                      <a:pt x="506" y="1"/>
                    </a:lnTo>
                    <a:close/>
                  </a:path>
                </a:pathLst>
              </a:custGeom>
              <a:solidFill>
                <a:srgbClr val="9BA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1" name="Google Shape;23691;p32"/>
              <p:cNvSpPr/>
              <p:nvPr/>
            </p:nvSpPr>
            <p:spPr>
              <a:xfrm>
                <a:off x="5579112" y="1708079"/>
                <a:ext cx="20153" cy="8819"/>
              </a:xfrm>
              <a:custGeom>
                <a:avLst/>
                <a:gdLst/>
                <a:ahLst/>
                <a:cxnLst/>
                <a:rect l="l" t="t" r="r" b="b"/>
                <a:pathLst>
                  <a:path w="1346" h="589" extrusionOk="0">
                    <a:moveTo>
                      <a:pt x="0" y="0"/>
                    </a:moveTo>
                    <a:lnTo>
                      <a:pt x="0" y="589"/>
                    </a:lnTo>
                    <a:lnTo>
                      <a:pt x="1346" y="589"/>
                    </a:lnTo>
                    <a:lnTo>
                      <a:pt x="1346" y="0"/>
                    </a:lnTo>
                    <a:close/>
                  </a:path>
                </a:pathLst>
              </a:custGeom>
              <a:solidFill>
                <a:srgbClr val="9BA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2" name="Google Shape;23692;p32"/>
              <p:cNvSpPr/>
              <p:nvPr/>
            </p:nvSpPr>
            <p:spPr>
              <a:xfrm>
                <a:off x="5579112" y="1708079"/>
                <a:ext cx="7576" cy="27400"/>
              </a:xfrm>
              <a:custGeom>
                <a:avLst/>
                <a:gdLst/>
                <a:ahLst/>
                <a:cxnLst/>
                <a:rect l="l" t="t" r="r" b="b"/>
                <a:pathLst>
                  <a:path w="506" h="1830" extrusionOk="0">
                    <a:moveTo>
                      <a:pt x="0" y="0"/>
                    </a:moveTo>
                    <a:lnTo>
                      <a:pt x="0" y="1829"/>
                    </a:lnTo>
                    <a:lnTo>
                      <a:pt x="505" y="1829"/>
                    </a:lnTo>
                    <a:lnTo>
                      <a:pt x="505" y="0"/>
                    </a:lnTo>
                    <a:close/>
                  </a:path>
                </a:pathLst>
              </a:custGeom>
              <a:solidFill>
                <a:srgbClr val="9BAFB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3" name="Google Shape;23693;p32"/>
              <p:cNvSpPr/>
              <p:nvPr/>
            </p:nvSpPr>
            <p:spPr>
              <a:xfrm>
                <a:off x="5581313" y="1545957"/>
                <a:ext cx="35904" cy="33389"/>
              </a:xfrm>
              <a:custGeom>
                <a:avLst/>
                <a:gdLst/>
                <a:ahLst/>
                <a:cxnLst/>
                <a:rect l="l" t="t" r="r" b="b"/>
                <a:pathLst>
                  <a:path w="2398" h="2230" extrusionOk="0">
                    <a:moveTo>
                      <a:pt x="1" y="1"/>
                    </a:moveTo>
                    <a:lnTo>
                      <a:pt x="1" y="2229"/>
                    </a:lnTo>
                    <a:lnTo>
                      <a:pt x="2397" y="2229"/>
                    </a:lnTo>
                    <a:lnTo>
                      <a:pt x="239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4" name="Google Shape;23694;p32"/>
              <p:cNvSpPr/>
              <p:nvPr/>
            </p:nvSpPr>
            <p:spPr>
              <a:xfrm>
                <a:off x="5581313" y="1545957"/>
                <a:ext cx="13550" cy="33389"/>
              </a:xfrm>
              <a:custGeom>
                <a:avLst/>
                <a:gdLst/>
                <a:ahLst/>
                <a:cxnLst/>
                <a:rect l="l" t="t" r="r" b="b"/>
                <a:pathLst>
                  <a:path w="905" h="2230" extrusionOk="0">
                    <a:moveTo>
                      <a:pt x="1" y="1"/>
                    </a:moveTo>
                    <a:lnTo>
                      <a:pt x="1" y="2229"/>
                    </a:lnTo>
                    <a:lnTo>
                      <a:pt x="905" y="2229"/>
                    </a:lnTo>
                    <a:lnTo>
                      <a:pt x="90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5" name="Google Shape;23695;p32"/>
              <p:cNvSpPr/>
              <p:nvPr/>
            </p:nvSpPr>
            <p:spPr>
              <a:xfrm>
                <a:off x="5414474" y="1588748"/>
                <a:ext cx="180074" cy="268577"/>
              </a:xfrm>
              <a:custGeom>
                <a:avLst/>
                <a:gdLst/>
                <a:ahLst/>
                <a:cxnLst/>
                <a:rect l="l" t="t" r="r" b="b"/>
                <a:pathLst>
                  <a:path w="12027" h="17938" extrusionOk="0">
                    <a:moveTo>
                      <a:pt x="8951" y="1"/>
                    </a:moveTo>
                    <a:cubicBezTo>
                      <a:pt x="4017" y="1"/>
                      <a:pt x="1" y="4006"/>
                      <a:pt x="1" y="8958"/>
                    </a:cubicBezTo>
                    <a:cubicBezTo>
                      <a:pt x="1" y="13932"/>
                      <a:pt x="4017" y="17937"/>
                      <a:pt x="8951" y="17937"/>
                    </a:cubicBezTo>
                    <a:cubicBezTo>
                      <a:pt x="9002" y="17937"/>
                      <a:pt x="9053" y="17937"/>
                      <a:pt x="9104" y="17936"/>
                    </a:cubicBezTo>
                    <a:lnTo>
                      <a:pt x="10597" y="16023"/>
                    </a:lnTo>
                    <a:lnTo>
                      <a:pt x="9104" y="13584"/>
                    </a:lnTo>
                    <a:cubicBezTo>
                      <a:pt x="6560" y="13584"/>
                      <a:pt x="4479" y="11523"/>
                      <a:pt x="4479" y="8958"/>
                    </a:cubicBezTo>
                    <a:cubicBezTo>
                      <a:pt x="4479" y="6414"/>
                      <a:pt x="6560" y="4333"/>
                      <a:pt x="9104" y="4333"/>
                    </a:cubicBezTo>
                    <a:lnTo>
                      <a:pt x="10366" y="4333"/>
                    </a:lnTo>
                    <a:lnTo>
                      <a:pt x="12027" y="2273"/>
                    </a:lnTo>
                    <a:lnTo>
                      <a:pt x="10366" y="2"/>
                    </a:lnTo>
                    <a:lnTo>
                      <a:pt x="9104" y="2"/>
                    </a:lnTo>
                    <a:cubicBezTo>
                      <a:pt x="9053" y="1"/>
                      <a:pt x="9002" y="1"/>
                      <a:pt x="89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6" name="Google Shape;23696;p32"/>
              <p:cNvSpPr/>
              <p:nvPr/>
            </p:nvSpPr>
            <p:spPr>
              <a:xfrm>
                <a:off x="5550784" y="1845946"/>
                <a:ext cx="52269" cy="42207"/>
              </a:xfrm>
              <a:custGeom>
                <a:avLst/>
                <a:gdLst/>
                <a:ahLst/>
                <a:cxnLst/>
                <a:rect l="l" t="t" r="r" b="b"/>
                <a:pathLst>
                  <a:path w="3491" h="2819" extrusionOk="0">
                    <a:moveTo>
                      <a:pt x="0" y="1"/>
                    </a:moveTo>
                    <a:lnTo>
                      <a:pt x="0" y="2818"/>
                    </a:lnTo>
                    <a:lnTo>
                      <a:pt x="3490" y="2818"/>
                    </a:lnTo>
                    <a:lnTo>
                      <a:pt x="34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7" name="Google Shape;23697;p32"/>
              <p:cNvSpPr/>
              <p:nvPr/>
            </p:nvSpPr>
            <p:spPr>
              <a:xfrm>
                <a:off x="5569664" y="1568625"/>
                <a:ext cx="59201" cy="141355"/>
              </a:xfrm>
              <a:custGeom>
                <a:avLst/>
                <a:gdLst/>
                <a:ahLst/>
                <a:cxnLst/>
                <a:rect l="l" t="t" r="r" b="b"/>
                <a:pathLst>
                  <a:path w="3954" h="9441" extrusionOk="0">
                    <a:moveTo>
                      <a:pt x="1" y="0"/>
                    </a:moveTo>
                    <a:lnTo>
                      <a:pt x="1" y="9440"/>
                    </a:lnTo>
                    <a:lnTo>
                      <a:pt x="3953" y="9440"/>
                    </a:lnTo>
                    <a:lnTo>
                      <a:pt x="395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8" name="Google Shape;23698;p32"/>
              <p:cNvSpPr/>
              <p:nvPr/>
            </p:nvSpPr>
            <p:spPr>
              <a:xfrm>
                <a:off x="5569664" y="1568625"/>
                <a:ext cx="21111" cy="141355"/>
              </a:xfrm>
              <a:custGeom>
                <a:avLst/>
                <a:gdLst/>
                <a:ahLst/>
                <a:cxnLst/>
                <a:rect l="l" t="t" r="r" b="b"/>
                <a:pathLst>
                  <a:path w="1410" h="9441" extrusionOk="0">
                    <a:moveTo>
                      <a:pt x="1" y="0"/>
                    </a:moveTo>
                    <a:lnTo>
                      <a:pt x="1" y="9440"/>
                    </a:lnTo>
                    <a:lnTo>
                      <a:pt x="1409" y="9440"/>
                    </a:lnTo>
                    <a:lnTo>
                      <a:pt x="14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699" name="Google Shape;23699;p32"/>
              <p:cNvSpPr/>
              <p:nvPr/>
            </p:nvSpPr>
            <p:spPr>
              <a:xfrm>
                <a:off x="5550792" y="1792125"/>
                <a:ext cx="105573" cy="41248"/>
              </a:xfrm>
              <a:custGeom>
                <a:avLst/>
                <a:gdLst/>
                <a:ahLst/>
                <a:cxnLst/>
                <a:rect l="l" t="t" r="r" b="b"/>
                <a:pathLst>
                  <a:path w="6644" h="2440" extrusionOk="0">
                    <a:moveTo>
                      <a:pt x="0" y="1"/>
                    </a:moveTo>
                    <a:lnTo>
                      <a:pt x="0" y="2440"/>
                    </a:lnTo>
                    <a:lnTo>
                      <a:pt x="5425" y="2440"/>
                    </a:lnTo>
                    <a:cubicBezTo>
                      <a:pt x="6097" y="2440"/>
                      <a:pt x="6644" y="1893"/>
                      <a:pt x="6644" y="1220"/>
                    </a:cubicBezTo>
                    <a:lnTo>
                      <a:pt x="6623" y="1220"/>
                    </a:lnTo>
                    <a:cubicBezTo>
                      <a:pt x="6623" y="547"/>
                      <a:pt x="6076" y="1"/>
                      <a:pt x="542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00" name="Google Shape;23700;p32"/>
              <p:cNvSpPr/>
              <p:nvPr/>
            </p:nvSpPr>
            <p:spPr>
              <a:xfrm>
                <a:off x="5550784" y="1828638"/>
                <a:ext cx="73979" cy="28657"/>
              </a:xfrm>
              <a:custGeom>
                <a:avLst/>
                <a:gdLst/>
                <a:ahLst/>
                <a:cxnLst/>
                <a:rect l="l" t="t" r="r" b="b"/>
                <a:pathLst>
                  <a:path w="4941" h="1914" extrusionOk="0">
                    <a:moveTo>
                      <a:pt x="0" y="1"/>
                    </a:moveTo>
                    <a:lnTo>
                      <a:pt x="0" y="1914"/>
                    </a:lnTo>
                    <a:lnTo>
                      <a:pt x="3343" y="1914"/>
                    </a:lnTo>
                    <a:cubicBezTo>
                      <a:pt x="4226" y="1914"/>
                      <a:pt x="4941" y="1178"/>
                      <a:pt x="4941" y="295"/>
                    </a:cubicBezTo>
                    <a:lnTo>
                      <a:pt x="494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01" name="Google Shape;23701;p32"/>
              <p:cNvSpPr/>
              <p:nvPr/>
            </p:nvSpPr>
            <p:spPr>
              <a:xfrm>
                <a:off x="5563061" y="1544070"/>
                <a:ext cx="71149" cy="11035"/>
              </a:xfrm>
              <a:custGeom>
                <a:avLst/>
                <a:gdLst/>
                <a:ahLst/>
                <a:cxnLst/>
                <a:rect l="l" t="t" r="r" b="b"/>
                <a:pathLst>
                  <a:path w="4752" h="737" extrusionOk="0">
                    <a:moveTo>
                      <a:pt x="442" y="1"/>
                    </a:moveTo>
                    <a:cubicBezTo>
                      <a:pt x="0" y="43"/>
                      <a:pt x="0" y="694"/>
                      <a:pt x="442" y="736"/>
                    </a:cubicBezTo>
                    <a:lnTo>
                      <a:pt x="4394" y="736"/>
                    </a:lnTo>
                    <a:cubicBezTo>
                      <a:pt x="4605" y="736"/>
                      <a:pt x="4752" y="568"/>
                      <a:pt x="4752" y="358"/>
                    </a:cubicBezTo>
                    <a:cubicBezTo>
                      <a:pt x="4752" y="169"/>
                      <a:pt x="4605" y="1"/>
                      <a:pt x="439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02" name="Google Shape;23702;p32"/>
              <p:cNvSpPr/>
              <p:nvPr/>
            </p:nvSpPr>
            <p:spPr>
              <a:xfrm>
                <a:off x="5578992" y="1544040"/>
                <a:ext cx="55219" cy="11080"/>
              </a:xfrm>
              <a:custGeom>
                <a:avLst/>
                <a:gdLst/>
                <a:ahLst/>
                <a:cxnLst/>
                <a:rect l="l" t="t" r="r" b="b"/>
                <a:pathLst>
                  <a:path w="3688" h="740" extrusionOk="0">
                    <a:moveTo>
                      <a:pt x="475" y="1"/>
                    </a:moveTo>
                    <a:cubicBezTo>
                      <a:pt x="0" y="1"/>
                      <a:pt x="0" y="740"/>
                      <a:pt x="475" y="740"/>
                    </a:cubicBezTo>
                    <a:cubicBezTo>
                      <a:pt x="487" y="740"/>
                      <a:pt x="500" y="739"/>
                      <a:pt x="513" y="738"/>
                    </a:cubicBezTo>
                    <a:lnTo>
                      <a:pt x="3330" y="738"/>
                    </a:lnTo>
                    <a:cubicBezTo>
                      <a:pt x="3541" y="738"/>
                      <a:pt x="3688" y="570"/>
                      <a:pt x="3688" y="360"/>
                    </a:cubicBezTo>
                    <a:cubicBezTo>
                      <a:pt x="3688" y="171"/>
                      <a:pt x="3541" y="3"/>
                      <a:pt x="3330" y="3"/>
                    </a:cubicBezTo>
                    <a:lnTo>
                      <a:pt x="513" y="3"/>
                    </a:lnTo>
                    <a:cubicBezTo>
                      <a:pt x="500" y="2"/>
                      <a:pt x="487" y="1"/>
                      <a:pt x="47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03" name="Google Shape;23703;p32"/>
              <p:cNvSpPr/>
              <p:nvPr/>
            </p:nvSpPr>
            <p:spPr>
              <a:xfrm>
                <a:off x="5461069" y="1877118"/>
                <a:ext cx="224138" cy="22683"/>
              </a:xfrm>
              <a:custGeom>
                <a:avLst/>
                <a:gdLst/>
                <a:ahLst/>
                <a:cxnLst/>
                <a:rect l="l" t="t" r="r" b="b"/>
                <a:pathLst>
                  <a:path w="14970" h="1515" extrusionOk="0">
                    <a:moveTo>
                      <a:pt x="1009" y="0"/>
                    </a:moveTo>
                    <a:cubicBezTo>
                      <a:pt x="0" y="0"/>
                      <a:pt x="0" y="1514"/>
                      <a:pt x="1009" y="1514"/>
                    </a:cubicBezTo>
                    <a:lnTo>
                      <a:pt x="14213" y="1514"/>
                    </a:lnTo>
                    <a:cubicBezTo>
                      <a:pt x="14633" y="1514"/>
                      <a:pt x="14970" y="1178"/>
                      <a:pt x="14970" y="757"/>
                    </a:cubicBezTo>
                    <a:cubicBezTo>
                      <a:pt x="14970" y="337"/>
                      <a:pt x="14633" y="0"/>
                      <a:pt x="1421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04" name="Google Shape;23704;p32"/>
              <p:cNvSpPr/>
              <p:nvPr/>
            </p:nvSpPr>
            <p:spPr>
              <a:xfrm>
                <a:off x="5501360" y="1877118"/>
                <a:ext cx="183847" cy="22683"/>
              </a:xfrm>
              <a:custGeom>
                <a:avLst/>
                <a:gdLst/>
                <a:ahLst/>
                <a:cxnLst/>
                <a:rect l="l" t="t" r="r" b="b"/>
                <a:pathLst>
                  <a:path w="12279" h="1515" extrusionOk="0">
                    <a:moveTo>
                      <a:pt x="1031" y="0"/>
                    </a:moveTo>
                    <a:cubicBezTo>
                      <a:pt x="0" y="0"/>
                      <a:pt x="0" y="1514"/>
                      <a:pt x="1031" y="1514"/>
                    </a:cubicBezTo>
                    <a:lnTo>
                      <a:pt x="11522" y="1514"/>
                    </a:lnTo>
                    <a:cubicBezTo>
                      <a:pt x="11942" y="1514"/>
                      <a:pt x="12279" y="1178"/>
                      <a:pt x="12279" y="757"/>
                    </a:cubicBezTo>
                    <a:cubicBezTo>
                      <a:pt x="12279" y="337"/>
                      <a:pt x="11942" y="0"/>
                      <a:pt x="1152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05" name="Google Shape;23705;p32"/>
              <p:cNvSpPr/>
              <p:nvPr/>
            </p:nvSpPr>
            <p:spPr>
              <a:xfrm>
                <a:off x="5522456" y="1610803"/>
                <a:ext cx="30544" cy="25917"/>
              </a:xfrm>
              <a:custGeom>
                <a:avLst/>
                <a:gdLst/>
                <a:ahLst/>
                <a:cxnLst/>
                <a:rect l="l" t="t" r="r" b="b"/>
                <a:pathLst>
                  <a:path w="2040" h="1731" extrusionOk="0">
                    <a:moveTo>
                      <a:pt x="1177" y="1"/>
                    </a:moveTo>
                    <a:cubicBezTo>
                      <a:pt x="400" y="1"/>
                      <a:pt x="0" y="926"/>
                      <a:pt x="547" y="1472"/>
                    </a:cubicBezTo>
                    <a:cubicBezTo>
                      <a:pt x="732" y="1650"/>
                      <a:pt x="954" y="1730"/>
                      <a:pt x="1171" y="1730"/>
                    </a:cubicBezTo>
                    <a:cubicBezTo>
                      <a:pt x="1619" y="1730"/>
                      <a:pt x="2039" y="1387"/>
                      <a:pt x="2039" y="863"/>
                    </a:cubicBezTo>
                    <a:cubicBezTo>
                      <a:pt x="2039" y="379"/>
                      <a:pt x="1661" y="1"/>
                      <a:pt x="11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706" name="Google Shape;23706;p32"/>
              <p:cNvSpPr/>
              <p:nvPr/>
            </p:nvSpPr>
            <p:spPr>
              <a:xfrm>
                <a:off x="5504504" y="1807541"/>
                <a:ext cx="30559" cy="25917"/>
              </a:xfrm>
              <a:custGeom>
                <a:avLst/>
                <a:gdLst/>
                <a:ahLst/>
                <a:cxnLst/>
                <a:rect l="l" t="t" r="r" b="b"/>
                <a:pathLst>
                  <a:path w="2041" h="1731" extrusionOk="0">
                    <a:moveTo>
                      <a:pt x="1178" y="1"/>
                    </a:moveTo>
                    <a:cubicBezTo>
                      <a:pt x="400" y="1"/>
                      <a:pt x="1" y="926"/>
                      <a:pt x="547" y="1473"/>
                    </a:cubicBezTo>
                    <a:cubicBezTo>
                      <a:pt x="732" y="1651"/>
                      <a:pt x="955" y="1731"/>
                      <a:pt x="1171" y="1731"/>
                    </a:cubicBezTo>
                    <a:cubicBezTo>
                      <a:pt x="1619" y="1731"/>
                      <a:pt x="2040" y="1388"/>
                      <a:pt x="2040" y="863"/>
                    </a:cubicBezTo>
                    <a:cubicBezTo>
                      <a:pt x="2040" y="379"/>
                      <a:pt x="1662" y="1"/>
                      <a:pt x="117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spTree>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710"/>
        <p:cNvGrpSpPr/>
        <p:nvPr/>
      </p:nvGrpSpPr>
      <p:grpSpPr>
        <a:xfrm>
          <a:off x="0" y="0"/>
          <a:ext cx="0" cy="0"/>
          <a:chOff x="0" y="0"/>
          <a:chExt cx="0" cy="0"/>
        </a:xfrm>
      </p:grpSpPr>
      <p:sp>
        <p:nvSpPr>
          <p:cNvPr id="23711" name="Google Shape;23711;p31"/>
          <p:cNvSpPr/>
          <p:nvPr/>
        </p:nvSpPr>
        <p:spPr>
          <a:xfrm rot="5400000">
            <a:off x="10847267" y="2075904"/>
            <a:ext cx="1266800" cy="83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Narrow"/>
              <a:ea typeface="Arial Narrow"/>
              <a:cs typeface="Arial Narrow"/>
              <a:sym typeface="Arial Narrow"/>
            </a:endParaRPr>
          </a:p>
        </p:txBody>
      </p:sp>
      <p:sp>
        <p:nvSpPr>
          <p:cNvPr id="23712" name="Google Shape;23712;p31">
            <a:hlinkClick r:id="rId3" action="ppaction://hlinksldjump"/>
          </p:cNvPr>
          <p:cNvSpPr/>
          <p:nvPr/>
        </p:nvSpPr>
        <p:spPr>
          <a:xfrm rot="5400000">
            <a:off x="10801256" y="786233"/>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Narrow"/>
              <a:ea typeface="Arial Narrow"/>
              <a:cs typeface="Arial Narrow"/>
              <a:sym typeface="Arial Narrow"/>
            </a:endParaRPr>
          </a:p>
        </p:txBody>
      </p:sp>
      <p:sp>
        <p:nvSpPr>
          <p:cNvPr id="23713" name="Google Shape;23713;p31"/>
          <p:cNvSpPr/>
          <p:nvPr/>
        </p:nvSpPr>
        <p:spPr>
          <a:xfrm rot="5400000">
            <a:off x="10785456" y="3383511"/>
            <a:ext cx="1390400" cy="8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Narrow"/>
              <a:ea typeface="Arial Narrow"/>
              <a:cs typeface="Arial Narrow"/>
              <a:sym typeface="Arial Narrow"/>
            </a:endParaRPr>
          </a:p>
        </p:txBody>
      </p:sp>
      <p:sp>
        <p:nvSpPr>
          <p:cNvPr id="23714" name="Google Shape;23714;p31"/>
          <p:cNvSpPr/>
          <p:nvPr/>
        </p:nvSpPr>
        <p:spPr>
          <a:xfrm rot="5400000">
            <a:off x="10801256" y="6001668"/>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Narrow"/>
              <a:ea typeface="Arial Narrow"/>
              <a:cs typeface="Arial Narrow"/>
              <a:sym typeface="Arial Narrow"/>
            </a:endParaRPr>
          </a:p>
        </p:txBody>
      </p:sp>
      <p:sp>
        <p:nvSpPr>
          <p:cNvPr id="23715" name="Google Shape;23715;p31"/>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000000"/>
              </a:solidFill>
              <a:latin typeface="Arial Narrow"/>
              <a:ea typeface="Arial Narrow"/>
              <a:cs typeface="Arial Narrow"/>
              <a:sym typeface="Arial Narrow"/>
            </a:endParaRPr>
          </a:p>
        </p:txBody>
      </p:sp>
      <p:sp>
        <p:nvSpPr>
          <p:cNvPr id="23716" name="Google Shape;23716;p31">
            <a:hlinkClick r:id="rId3" action="ppaction://hlinksldjump"/>
          </p:cNvPr>
          <p:cNvSpPr txBox="1"/>
          <p:nvPr/>
        </p:nvSpPr>
        <p:spPr>
          <a:xfrm>
            <a:off x="10919533" y="626967"/>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300"/>
              <a:buFont typeface="Arial"/>
              <a:buNone/>
            </a:pPr>
            <a:r>
              <a:rPr lang="en-US" sz="1300" b="1" i="0" u="none" strike="noStrike" cap="none">
                <a:solidFill>
                  <a:srgbClr val="EA4335"/>
                </a:solidFill>
                <a:latin typeface="Arial Narrow"/>
                <a:ea typeface="Arial Narrow"/>
                <a:cs typeface="Arial Narrow"/>
                <a:sym typeface="Arial Narrow"/>
              </a:rPr>
              <a:t>M</a:t>
            </a:r>
            <a:endParaRPr sz="1300" b="1" i="0" u="none" strike="noStrike" cap="none">
              <a:solidFill>
                <a:srgbClr val="EA4335"/>
              </a:solidFill>
              <a:latin typeface="Arial Narrow"/>
              <a:ea typeface="Arial Narrow"/>
              <a:cs typeface="Arial Narrow"/>
              <a:sym typeface="Arial Narrow"/>
            </a:endParaRPr>
          </a:p>
        </p:txBody>
      </p:sp>
      <p:sp>
        <p:nvSpPr>
          <p:cNvPr id="23717" name="Google Shape;23717;p31"/>
          <p:cNvSpPr txBox="1"/>
          <p:nvPr/>
        </p:nvSpPr>
        <p:spPr>
          <a:xfrm>
            <a:off x="10919533" y="196842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300"/>
              <a:buFont typeface="Arial"/>
              <a:buNone/>
            </a:pPr>
            <a:r>
              <a:rPr lang="en-US" sz="1300" b="1" i="0" u="none" strike="noStrike" cap="none">
                <a:solidFill>
                  <a:srgbClr val="34A853"/>
                </a:solidFill>
                <a:latin typeface="Arial Narrow"/>
                <a:ea typeface="Arial Narrow"/>
                <a:cs typeface="Arial Narrow"/>
                <a:sym typeface="Arial Narrow"/>
              </a:rPr>
              <a:t>T</a:t>
            </a:r>
            <a:endParaRPr sz="1300" b="1" i="0" u="none" strike="noStrike" cap="none">
              <a:solidFill>
                <a:srgbClr val="34A853"/>
              </a:solidFill>
              <a:latin typeface="Arial Narrow"/>
              <a:ea typeface="Arial Narrow"/>
              <a:cs typeface="Arial Narrow"/>
              <a:sym typeface="Arial Narrow"/>
            </a:endParaRPr>
          </a:p>
        </p:txBody>
      </p:sp>
      <p:sp>
        <p:nvSpPr>
          <p:cNvPr id="23718" name="Google Shape;23718;p31"/>
          <p:cNvSpPr txBox="1"/>
          <p:nvPr/>
        </p:nvSpPr>
        <p:spPr>
          <a:xfrm>
            <a:off x="10919533" y="320085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300"/>
              <a:buFont typeface="Arial"/>
              <a:buNone/>
            </a:pPr>
            <a:r>
              <a:rPr lang="en-US" sz="1300" b="1" i="0" u="none" strike="noStrike" cap="none">
                <a:solidFill>
                  <a:srgbClr val="4D8CF5"/>
                </a:solidFill>
                <a:latin typeface="Arial Narrow"/>
                <a:ea typeface="Arial Narrow"/>
                <a:cs typeface="Arial Narrow"/>
                <a:sym typeface="Arial Narrow"/>
              </a:rPr>
              <a:t>W</a:t>
            </a:r>
            <a:endParaRPr sz="1300" b="1" i="0" u="none" strike="noStrike" cap="none">
              <a:solidFill>
                <a:srgbClr val="4D8CF5"/>
              </a:solidFill>
              <a:latin typeface="Arial Narrow"/>
              <a:ea typeface="Arial Narrow"/>
              <a:cs typeface="Arial Narrow"/>
              <a:sym typeface="Arial Narrow"/>
            </a:endParaRPr>
          </a:p>
        </p:txBody>
      </p:sp>
      <p:sp>
        <p:nvSpPr>
          <p:cNvPr id="23719" name="Google Shape;23719;p31"/>
          <p:cNvSpPr txBox="1"/>
          <p:nvPr/>
        </p:nvSpPr>
        <p:spPr>
          <a:xfrm>
            <a:off x="10919533" y="456468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300"/>
              <a:buFont typeface="Arial"/>
              <a:buNone/>
            </a:pPr>
            <a:r>
              <a:rPr lang="en-US" sz="1300" b="1" i="0" u="none" strike="noStrike" cap="none">
                <a:solidFill>
                  <a:srgbClr val="FBBC05"/>
                </a:solidFill>
                <a:latin typeface="Arial Narrow"/>
                <a:ea typeface="Arial Narrow"/>
                <a:cs typeface="Arial Narrow"/>
                <a:sym typeface="Arial Narrow"/>
              </a:rPr>
              <a:t>T</a:t>
            </a:r>
            <a:endParaRPr sz="1300" b="1" i="0" u="none" strike="noStrike" cap="none">
              <a:solidFill>
                <a:srgbClr val="FBBC05"/>
              </a:solidFill>
              <a:latin typeface="Arial Narrow"/>
              <a:ea typeface="Arial Narrow"/>
              <a:cs typeface="Arial Narrow"/>
              <a:sym typeface="Arial Narrow"/>
            </a:endParaRPr>
          </a:p>
        </p:txBody>
      </p:sp>
      <p:sp>
        <p:nvSpPr>
          <p:cNvPr id="23720" name="Google Shape;23720;p31"/>
          <p:cNvSpPr txBox="1"/>
          <p:nvPr/>
        </p:nvSpPr>
        <p:spPr>
          <a:xfrm>
            <a:off x="10919533" y="5817073"/>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300"/>
              <a:buFont typeface="Arial"/>
              <a:buNone/>
            </a:pPr>
            <a:r>
              <a:rPr lang="en-US" sz="1300" b="1" i="0" u="none" strike="noStrike" cap="none">
                <a:solidFill>
                  <a:srgbClr val="EA4335"/>
                </a:solidFill>
                <a:latin typeface="Arial Narrow"/>
                <a:ea typeface="Arial Narrow"/>
                <a:cs typeface="Arial Narrow"/>
                <a:sym typeface="Arial Narrow"/>
              </a:rPr>
              <a:t>F</a:t>
            </a:r>
            <a:endParaRPr sz="1300" b="1" i="0" u="none" strike="noStrike" cap="none">
              <a:solidFill>
                <a:srgbClr val="EA4335"/>
              </a:solidFill>
              <a:latin typeface="Arial Narrow"/>
              <a:ea typeface="Arial Narrow"/>
              <a:cs typeface="Arial Narrow"/>
              <a:sym typeface="Arial Narrow"/>
            </a:endParaRPr>
          </a:p>
        </p:txBody>
      </p:sp>
      <p:sp>
        <p:nvSpPr>
          <p:cNvPr id="23721" name="Google Shape;23721;p31"/>
          <p:cNvSpPr txBox="1"/>
          <p:nvPr/>
        </p:nvSpPr>
        <p:spPr>
          <a:xfrm>
            <a:off x="1169979" y="5465472"/>
            <a:ext cx="1366800" cy="523166"/>
          </a:xfrm>
          <a:prstGeom prst="rect">
            <a:avLst/>
          </a:prstGeom>
          <a:noFill/>
          <a:ln>
            <a:noFill/>
          </a:ln>
        </p:spPr>
        <p:txBody>
          <a:bodyPr spcFirstLastPara="1" wrap="square" lIns="60925" tIns="60925" rIns="60925" bIns="60925" anchor="t" anchorCtr="0">
            <a:spAutoFit/>
          </a:bodyPr>
          <a:lstStyle/>
          <a:p>
            <a:pPr marL="0" marR="0" lvl="0" indent="0" algn="l" rtl="0">
              <a:lnSpc>
                <a:spcPct val="100000"/>
              </a:lnSpc>
              <a:spcBef>
                <a:spcPts val="0"/>
              </a:spcBef>
              <a:spcAft>
                <a:spcPts val="0"/>
              </a:spcAft>
              <a:buClr>
                <a:srgbClr val="FFFFFF"/>
              </a:buClr>
              <a:buSzPts val="700"/>
              <a:buFont typeface="Century Gothic"/>
              <a:buNone/>
            </a:pPr>
            <a:r>
              <a:rPr lang="en-US" sz="1300" b="1" i="0" u="none" strike="noStrike" cap="none">
                <a:solidFill>
                  <a:srgbClr val="FFFFFF"/>
                </a:solidFill>
                <a:latin typeface="Arial Narrow"/>
                <a:ea typeface="Arial Narrow"/>
                <a:cs typeface="Arial Narrow"/>
                <a:sym typeface="Arial Narrow"/>
              </a:rPr>
              <a:t>Sumber: OECD (2018)</a:t>
            </a:r>
            <a:endParaRPr sz="1300" b="0" i="0" u="none" strike="noStrike" cap="none">
              <a:solidFill>
                <a:srgbClr val="000000"/>
              </a:solidFill>
              <a:latin typeface="Arial Narrow"/>
              <a:ea typeface="Arial Narrow"/>
              <a:cs typeface="Arial Narrow"/>
              <a:sym typeface="Arial Narrow"/>
            </a:endParaRPr>
          </a:p>
        </p:txBody>
      </p:sp>
      <p:graphicFrame>
        <p:nvGraphicFramePr>
          <p:cNvPr id="23722" name="Google Shape;23722;p31"/>
          <p:cNvGraphicFramePr/>
          <p:nvPr/>
        </p:nvGraphicFramePr>
        <p:xfrm>
          <a:off x="788764" y="1149273"/>
          <a:ext cx="10383000" cy="5593977"/>
        </p:xfrm>
        <a:graphic>
          <a:graphicData uri="http://schemas.openxmlformats.org/drawingml/2006/table">
            <a:tbl>
              <a:tblPr>
                <a:noFill/>
              </a:tblPr>
              <a:tblGrid>
                <a:gridCol w="1815775">
                  <a:extLst>
                    <a:ext uri="{9D8B030D-6E8A-4147-A177-3AD203B41FA5}">
                      <a16:colId xmlns:a16="http://schemas.microsoft.com/office/drawing/2014/main" val="20000"/>
                    </a:ext>
                  </a:extLst>
                </a:gridCol>
                <a:gridCol w="8567225">
                  <a:extLst>
                    <a:ext uri="{9D8B030D-6E8A-4147-A177-3AD203B41FA5}">
                      <a16:colId xmlns:a16="http://schemas.microsoft.com/office/drawing/2014/main" val="20001"/>
                    </a:ext>
                  </a:extLst>
                </a:gridCol>
              </a:tblGrid>
              <a:tr h="987525">
                <a:tc>
                  <a:txBody>
                    <a:bodyPr/>
                    <a:lstStyle/>
                    <a:p>
                      <a:pPr marL="0" marR="0" lvl="0" indent="0" algn="r" rtl="0">
                        <a:lnSpc>
                          <a:spcPct val="115000"/>
                        </a:lnSpc>
                        <a:spcBef>
                          <a:spcPts val="0"/>
                        </a:spcBef>
                        <a:spcAft>
                          <a:spcPts val="0"/>
                        </a:spcAft>
                        <a:buClr>
                          <a:srgbClr val="000000"/>
                        </a:buClr>
                        <a:buSzPts val="1900"/>
                        <a:buFont typeface="Arial"/>
                        <a:buNone/>
                      </a:pPr>
                      <a:r>
                        <a:rPr lang="en-US" sz="1800" b="1" u="none" strike="noStrike" cap="none">
                          <a:solidFill>
                            <a:srgbClr val="3D85C6"/>
                          </a:solidFill>
                          <a:latin typeface="Candara"/>
                          <a:ea typeface="Candara"/>
                          <a:cs typeface="Candara"/>
                          <a:sym typeface="Candara"/>
                        </a:rPr>
                        <a:t>Penjelasan</a:t>
                      </a:r>
                      <a:endParaRPr sz="1800" b="1" u="none" strike="noStrike" cap="none">
                        <a:solidFill>
                          <a:srgbClr val="3D85C6"/>
                        </a:solidFill>
                        <a:latin typeface="Candara"/>
                        <a:ea typeface="Candara"/>
                        <a:cs typeface="Candara"/>
                        <a:sym typeface="Candara"/>
                      </a:endParaRPr>
                    </a:p>
                    <a:p>
                      <a:pPr marL="0" marR="0" lvl="0" indent="0" algn="r" rtl="0">
                        <a:lnSpc>
                          <a:spcPct val="115000"/>
                        </a:lnSpc>
                        <a:spcBef>
                          <a:spcPts val="0"/>
                        </a:spcBef>
                        <a:spcAft>
                          <a:spcPts val="0"/>
                        </a:spcAft>
                        <a:buClr>
                          <a:srgbClr val="000000"/>
                        </a:buClr>
                        <a:buSzPts val="1600"/>
                        <a:buFont typeface="Arial"/>
                        <a:buNone/>
                      </a:pPr>
                      <a:r>
                        <a:rPr lang="en-US" sz="1800" b="1" i="1" u="none" strike="noStrike" cap="none">
                          <a:solidFill>
                            <a:srgbClr val="666666"/>
                          </a:solidFill>
                          <a:latin typeface="Candara"/>
                          <a:ea typeface="Candara"/>
                          <a:cs typeface="Candara"/>
                          <a:sym typeface="Candara"/>
                        </a:rPr>
                        <a:t>Explanation</a:t>
                      </a:r>
                      <a:endParaRPr sz="1800" b="1" i="1" u="none" strike="noStrike" cap="none">
                        <a:solidFill>
                          <a:srgbClr val="666666"/>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700"/>
                        <a:buFont typeface="Arial"/>
                        <a:buNone/>
                      </a:pPr>
                      <a:r>
                        <a:rPr lang="en-US" sz="1600" b="1" u="none" strike="noStrike" cap="none">
                          <a:solidFill>
                            <a:srgbClr val="434343"/>
                          </a:solidFill>
                          <a:latin typeface="Candara"/>
                          <a:ea typeface="Candara"/>
                          <a:cs typeface="Candara"/>
                          <a:sym typeface="Candara"/>
                        </a:rPr>
                        <a:t>Mendeskripsikan suatu ide dengan kata-kata sendiri, membangun hubungan antar topik, mendemonstrasikan hasil kerja, menjelaskan alasan/cara/prosedur , menjelaskan sebuah teori menggunakan data, berargumen dan mempertahankan pendapatnya.</a:t>
                      </a:r>
                      <a:endParaRPr sz="1600" b="1" u="none" strike="noStrike" cap="none">
                        <a:solidFill>
                          <a:srgbClr val="434343"/>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0"/>
                  </a:ext>
                </a:extLst>
              </a:tr>
              <a:tr h="931500">
                <a:tc>
                  <a:txBody>
                    <a:bodyPr/>
                    <a:lstStyle/>
                    <a:p>
                      <a:pPr marL="0" marR="0" lvl="0" indent="0" algn="r" rtl="0">
                        <a:lnSpc>
                          <a:spcPct val="115000"/>
                        </a:lnSpc>
                        <a:spcBef>
                          <a:spcPts val="0"/>
                        </a:spcBef>
                        <a:spcAft>
                          <a:spcPts val="0"/>
                        </a:spcAft>
                        <a:buClr>
                          <a:srgbClr val="000000"/>
                        </a:buClr>
                        <a:buSzPts val="1900"/>
                        <a:buFont typeface="Arial"/>
                        <a:buNone/>
                      </a:pPr>
                      <a:r>
                        <a:rPr lang="en-US" sz="1800" b="1" u="none" strike="noStrike" cap="none">
                          <a:solidFill>
                            <a:srgbClr val="3D85C6"/>
                          </a:solidFill>
                          <a:latin typeface="Candara"/>
                          <a:ea typeface="Candara"/>
                          <a:cs typeface="Candara"/>
                          <a:sym typeface="Candara"/>
                        </a:rPr>
                        <a:t>Interpretasi</a:t>
                      </a:r>
                      <a:endParaRPr sz="1800" b="1" u="none" strike="noStrike" cap="none">
                        <a:solidFill>
                          <a:srgbClr val="3D85C6"/>
                        </a:solidFill>
                        <a:latin typeface="Candara"/>
                        <a:ea typeface="Candara"/>
                        <a:cs typeface="Candara"/>
                        <a:sym typeface="Candara"/>
                      </a:endParaRPr>
                    </a:p>
                    <a:p>
                      <a:pPr marL="0" marR="0" lvl="0" indent="0" algn="r" rtl="0">
                        <a:lnSpc>
                          <a:spcPct val="115000"/>
                        </a:lnSpc>
                        <a:spcBef>
                          <a:spcPts val="0"/>
                        </a:spcBef>
                        <a:spcAft>
                          <a:spcPts val="0"/>
                        </a:spcAft>
                        <a:buClr>
                          <a:srgbClr val="000000"/>
                        </a:buClr>
                        <a:buSzPts val="1600"/>
                        <a:buFont typeface="Arial"/>
                        <a:buNone/>
                      </a:pPr>
                      <a:r>
                        <a:rPr lang="en-US" sz="1800" b="1" i="1" u="none" strike="noStrike" cap="none">
                          <a:solidFill>
                            <a:srgbClr val="666666"/>
                          </a:solidFill>
                          <a:latin typeface="Candara"/>
                          <a:ea typeface="Candara"/>
                          <a:cs typeface="Candara"/>
                          <a:sym typeface="Candara"/>
                        </a:rPr>
                        <a:t>Interpretation</a:t>
                      </a:r>
                      <a:endParaRPr sz="1800" b="1" i="1" u="none" strike="noStrike" cap="none">
                        <a:solidFill>
                          <a:srgbClr val="666666"/>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b="1" u="none" strike="noStrike" cap="none">
                          <a:solidFill>
                            <a:srgbClr val="434343"/>
                          </a:solidFill>
                          <a:latin typeface="Candara"/>
                          <a:ea typeface="Candara"/>
                          <a:cs typeface="Candara"/>
                          <a:sym typeface="Candara"/>
                        </a:rPr>
                        <a:t>Menerjemahkan cerita, karya seni, atau situasi. Interpretasi juga berarti memaknai sebuah ide, perasaan atau sebuah hasil karya dari satu media ke media lain, dapat membuat analogi, anekdot, dan model. Melihat makna dari apa yang telah dipelajari dan relevansi dengan dirinya.</a:t>
                      </a:r>
                      <a:endParaRPr sz="1600" b="1" u="none" strike="noStrike" cap="none">
                        <a:solidFill>
                          <a:srgbClr val="434343"/>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1"/>
                  </a:ext>
                </a:extLst>
              </a:tr>
              <a:tr h="772650">
                <a:tc>
                  <a:txBody>
                    <a:bodyPr/>
                    <a:lstStyle/>
                    <a:p>
                      <a:pPr marL="0" marR="0" lvl="0" indent="0" algn="r" rtl="0">
                        <a:lnSpc>
                          <a:spcPct val="115000"/>
                        </a:lnSpc>
                        <a:spcBef>
                          <a:spcPts val="0"/>
                        </a:spcBef>
                        <a:spcAft>
                          <a:spcPts val="0"/>
                        </a:spcAft>
                        <a:buClr>
                          <a:srgbClr val="000000"/>
                        </a:buClr>
                        <a:buSzPts val="1900"/>
                        <a:buFont typeface="Arial"/>
                        <a:buNone/>
                      </a:pPr>
                      <a:r>
                        <a:rPr lang="en-US" sz="1800" b="1" u="none" strike="noStrike" cap="none">
                          <a:solidFill>
                            <a:srgbClr val="3D85C6"/>
                          </a:solidFill>
                          <a:latin typeface="Candara"/>
                          <a:ea typeface="Candara"/>
                          <a:cs typeface="Candara"/>
                          <a:sym typeface="Candara"/>
                        </a:rPr>
                        <a:t>Aplikasi </a:t>
                      </a:r>
                      <a:endParaRPr sz="1800" b="1" u="none" strike="noStrike" cap="none">
                        <a:solidFill>
                          <a:srgbClr val="3D85C6"/>
                        </a:solidFill>
                        <a:latin typeface="Candara"/>
                        <a:ea typeface="Candara"/>
                        <a:cs typeface="Candara"/>
                        <a:sym typeface="Candara"/>
                      </a:endParaRPr>
                    </a:p>
                    <a:p>
                      <a:pPr marL="0" marR="0" lvl="0" indent="0" algn="r" rtl="0">
                        <a:lnSpc>
                          <a:spcPct val="115000"/>
                        </a:lnSpc>
                        <a:spcBef>
                          <a:spcPts val="0"/>
                        </a:spcBef>
                        <a:spcAft>
                          <a:spcPts val="0"/>
                        </a:spcAft>
                        <a:buClr>
                          <a:srgbClr val="000000"/>
                        </a:buClr>
                        <a:buSzPts val="1600"/>
                        <a:buFont typeface="Arial"/>
                        <a:buNone/>
                      </a:pPr>
                      <a:r>
                        <a:rPr lang="en-US" sz="1800" b="1" i="1" u="none" strike="noStrike" cap="none">
                          <a:solidFill>
                            <a:srgbClr val="666666"/>
                          </a:solidFill>
                          <a:latin typeface="Candara"/>
                          <a:ea typeface="Candara"/>
                          <a:cs typeface="Candara"/>
                          <a:sym typeface="Candara"/>
                        </a:rPr>
                        <a:t>Application</a:t>
                      </a:r>
                      <a:endParaRPr sz="1800" b="1" i="1" u="none" strike="noStrike" cap="none">
                        <a:solidFill>
                          <a:srgbClr val="666666"/>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b="1" u="none" strike="noStrike" cap="none">
                          <a:solidFill>
                            <a:srgbClr val="434343"/>
                          </a:solidFill>
                          <a:latin typeface="Candara"/>
                          <a:ea typeface="Candara"/>
                          <a:cs typeface="Candara"/>
                          <a:sym typeface="Candara"/>
                        </a:rPr>
                        <a:t>Menggunakan pengetahuan, keterampilan dan  pemahaman mengenai suatu dalam  situasi yang nyata dalam kehidupan sehari-hari  atau sebuah simulasi (menyerupai kenyataan)</a:t>
                      </a:r>
                      <a:endParaRPr sz="1600" b="1" u="none" strike="noStrike" cap="none">
                        <a:solidFill>
                          <a:srgbClr val="434343"/>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2"/>
                  </a:ext>
                </a:extLst>
              </a:tr>
              <a:tr h="987525">
                <a:tc>
                  <a:txBody>
                    <a:bodyPr/>
                    <a:lstStyle/>
                    <a:p>
                      <a:pPr marL="0" marR="0" lvl="0" indent="0" algn="r" rtl="0">
                        <a:lnSpc>
                          <a:spcPct val="115000"/>
                        </a:lnSpc>
                        <a:spcBef>
                          <a:spcPts val="0"/>
                        </a:spcBef>
                        <a:spcAft>
                          <a:spcPts val="0"/>
                        </a:spcAft>
                        <a:buClr>
                          <a:schemeClr val="dk1"/>
                        </a:buClr>
                        <a:buSzPts val="1100"/>
                        <a:buFont typeface="Arial"/>
                        <a:buNone/>
                      </a:pPr>
                      <a:r>
                        <a:rPr lang="en-US" sz="1800" b="1" u="none" strike="noStrike" cap="none">
                          <a:solidFill>
                            <a:srgbClr val="3D85C6"/>
                          </a:solidFill>
                          <a:latin typeface="Candara"/>
                          <a:ea typeface="Candara"/>
                          <a:cs typeface="Candara"/>
                          <a:sym typeface="Candara"/>
                        </a:rPr>
                        <a:t>Perspektif</a:t>
                      </a:r>
                      <a:endParaRPr sz="1800" b="1" u="none" strike="noStrike" cap="none">
                        <a:solidFill>
                          <a:srgbClr val="3D85C6"/>
                        </a:solidFill>
                        <a:latin typeface="Candara"/>
                        <a:ea typeface="Candara"/>
                        <a:cs typeface="Candara"/>
                        <a:sym typeface="Candara"/>
                      </a:endParaRPr>
                    </a:p>
                    <a:p>
                      <a:pPr marL="0" marR="0" lvl="0" indent="0" algn="r" rtl="0">
                        <a:lnSpc>
                          <a:spcPct val="115000"/>
                        </a:lnSpc>
                        <a:spcBef>
                          <a:spcPts val="0"/>
                        </a:spcBef>
                        <a:spcAft>
                          <a:spcPts val="0"/>
                        </a:spcAft>
                        <a:buClr>
                          <a:schemeClr val="dk1"/>
                        </a:buClr>
                        <a:buSzPts val="1100"/>
                        <a:buFont typeface="Arial"/>
                        <a:buNone/>
                      </a:pPr>
                      <a:r>
                        <a:rPr lang="en-US" sz="1800" b="1" i="1" u="none" strike="noStrike" cap="none">
                          <a:solidFill>
                            <a:srgbClr val="666666"/>
                          </a:solidFill>
                          <a:latin typeface="Candara"/>
                          <a:ea typeface="Candara"/>
                          <a:cs typeface="Candara"/>
                          <a:sym typeface="Candara"/>
                        </a:rPr>
                        <a:t>Perspective</a:t>
                      </a:r>
                      <a:endParaRPr sz="1800" b="1" u="none" strike="noStrike" cap="none">
                        <a:solidFill>
                          <a:srgbClr val="3D85C6"/>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b="1" u="none" strike="noStrike" cap="none">
                          <a:solidFill>
                            <a:srgbClr val="434343"/>
                          </a:solidFill>
                          <a:latin typeface="Candara"/>
                          <a:ea typeface="Candara"/>
                          <a:cs typeface="Candara"/>
                          <a:sym typeface="Candara"/>
                        </a:rPr>
                        <a:t>Melihat suatu hal dari sudut pandang yang berbeda, siswa dapat menjelaskan sisi lain dari sebuah situasi, melihat gambaran besar, melihat asumsi yang mendasari suatu hal dan memberikan kritik. </a:t>
                      </a:r>
                      <a:endParaRPr sz="1600" b="1" u="none" strike="noStrike" cap="none">
                        <a:solidFill>
                          <a:srgbClr val="434343"/>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3"/>
                  </a:ext>
                </a:extLst>
              </a:tr>
              <a:tr h="772650">
                <a:tc>
                  <a:txBody>
                    <a:bodyPr/>
                    <a:lstStyle/>
                    <a:p>
                      <a:pPr marL="0" marR="0" lvl="0" indent="0" algn="r" rtl="0">
                        <a:lnSpc>
                          <a:spcPct val="115000"/>
                        </a:lnSpc>
                        <a:spcBef>
                          <a:spcPts val="0"/>
                        </a:spcBef>
                        <a:spcAft>
                          <a:spcPts val="0"/>
                        </a:spcAft>
                        <a:buClr>
                          <a:srgbClr val="000000"/>
                        </a:buClr>
                        <a:buSzPts val="1900"/>
                        <a:buFont typeface="Arial"/>
                        <a:buNone/>
                      </a:pPr>
                      <a:r>
                        <a:rPr lang="en-US" sz="1800" b="1" u="none" strike="noStrike" cap="none">
                          <a:solidFill>
                            <a:srgbClr val="3D85C6"/>
                          </a:solidFill>
                          <a:latin typeface="Candara"/>
                          <a:ea typeface="Candara"/>
                          <a:cs typeface="Candara"/>
                          <a:sym typeface="Candara"/>
                        </a:rPr>
                        <a:t>Empati</a:t>
                      </a:r>
                      <a:endParaRPr sz="1800" b="1" u="none" strike="noStrike" cap="none">
                        <a:solidFill>
                          <a:srgbClr val="3D85C6"/>
                        </a:solidFill>
                        <a:latin typeface="Candara"/>
                        <a:ea typeface="Candara"/>
                        <a:cs typeface="Candara"/>
                        <a:sym typeface="Candara"/>
                      </a:endParaRPr>
                    </a:p>
                    <a:p>
                      <a:pPr marL="0" marR="0" lvl="0" indent="0" algn="r" rtl="0">
                        <a:lnSpc>
                          <a:spcPct val="115000"/>
                        </a:lnSpc>
                        <a:spcBef>
                          <a:spcPts val="0"/>
                        </a:spcBef>
                        <a:spcAft>
                          <a:spcPts val="0"/>
                        </a:spcAft>
                        <a:buClr>
                          <a:srgbClr val="000000"/>
                        </a:buClr>
                        <a:buSzPts val="1600"/>
                        <a:buFont typeface="Arial"/>
                        <a:buNone/>
                      </a:pPr>
                      <a:r>
                        <a:rPr lang="en-US" sz="1800" b="1" i="1" u="none" strike="noStrike" cap="none">
                          <a:solidFill>
                            <a:srgbClr val="666666"/>
                          </a:solidFill>
                          <a:latin typeface="Candara"/>
                          <a:ea typeface="Candara"/>
                          <a:cs typeface="Candara"/>
                          <a:sym typeface="Candara"/>
                        </a:rPr>
                        <a:t>Empathy</a:t>
                      </a:r>
                      <a:endParaRPr sz="1800" b="1" i="1" u="none" strike="noStrike" cap="none">
                        <a:solidFill>
                          <a:srgbClr val="666666"/>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b="1" u="none" strike="noStrike" cap="none">
                          <a:solidFill>
                            <a:srgbClr val="434343"/>
                          </a:solidFill>
                          <a:latin typeface="Candara"/>
                          <a:ea typeface="Candara"/>
                          <a:cs typeface="Candara"/>
                          <a:sym typeface="Candara"/>
                        </a:rPr>
                        <a:t>Menaruh diri di posisi orang lain. Merasakan emosi yang dialami oleh  pihak  lain dan/atau memahami pikiran yang berbeda dengan dirinya. Menemukan nilai (</a:t>
                      </a:r>
                      <a:r>
                        <a:rPr lang="en-US" sz="1600" b="1" i="1" u="none" strike="noStrike" cap="none">
                          <a:solidFill>
                            <a:srgbClr val="434343"/>
                          </a:solidFill>
                          <a:latin typeface="Candara"/>
                          <a:ea typeface="Candara"/>
                          <a:cs typeface="Candara"/>
                          <a:sym typeface="Candara"/>
                        </a:rPr>
                        <a:t>value</a:t>
                      </a:r>
                      <a:r>
                        <a:rPr lang="en-US" sz="1600" b="1" u="none" strike="noStrike" cap="none">
                          <a:solidFill>
                            <a:srgbClr val="434343"/>
                          </a:solidFill>
                          <a:latin typeface="Candara"/>
                          <a:ea typeface="Candara"/>
                          <a:cs typeface="Candara"/>
                          <a:sym typeface="Candara"/>
                        </a:rPr>
                        <a:t>) dari sesuatu</a:t>
                      </a:r>
                      <a:endParaRPr sz="1600" b="1" u="none" strike="noStrike" cap="none">
                        <a:solidFill>
                          <a:srgbClr val="434343"/>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4"/>
                  </a:ext>
                </a:extLst>
              </a:tr>
              <a:tr h="980725">
                <a:tc>
                  <a:txBody>
                    <a:bodyPr/>
                    <a:lstStyle/>
                    <a:p>
                      <a:pPr marL="0" marR="0" lvl="0" indent="0" algn="r" rtl="0">
                        <a:lnSpc>
                          <a:spcPct val="115000"/>
                        </a:lnSpc>
                        <a:spcBef>
                          <a:spcPts val="0"/>
                        </a:spcBef>
                        <a:spcAft>
                          <a:spcPts val="0"/>
                        </a:spcAft>
                        <a:buClr>
                          <a:srgbClr val="000000"/>
                        </a:buClr>
                        <a:buSzPts val="1900"/>
                        <a:buFont typeface="Arial"/>
                        <a:buNone/>
                      </a:pPr>
                      <a:r>
                        <a:rPr lang="en-US" sz="1800" b="1" u="none" strike="noStrike" cap="none">
                          <a:solidFill>
                            <a:srgbClr val="3D85C6"/>
                          </a:solidFill>
                          <a:latin typeface="Candara"/>
                          <a:ea typeface="Candara"/>
                          <a:cs typeface="Candara"/>
                          <a:sym typeface="Candara"/>
                        </a:rPr>
                        <a:t>Pengenalan diri</a:t>
                      </a:r>
                      <a:endParaRPr sz="1800" b="1" u="none" strike="noStrike" cap="none">
                        <a:solidFill>
                          <a:srgbClr val="3D85C6"/>
                        </a:solidFill>
                        <a:latin typeface="Candara"/>
                        <a:ea typeface="Candara"/>
                        <a:cs typeface="Candara"/>
                        <a:sym typeface="Candara"/>
                      </a:endParaRPr>
                    </a:p>
                    <a:p>
                      <a:pPr marL="0" marR="0" lvl="0" indent="0" algn="r" rtl="0">
                        <a:lnSpc>
                          <a:spcPct val="115000"/>
                        </a:lnSpc>
                        <a:spcBef>
                          <a:spcPts val="0"/>
                        </a:spcBef>
                        <a:spcAft>
                          <a:spcPts val="0"/>
                        </a:spcAft>
                        <a:buClr>
                          <a:srgbClr val="000000"/>
                        </a:buClr>
                        <a:buSzPts val="1600"/>
                        <a:buFont typeface="Arial"/>
                        <a:buNone/>
                      </a:pPr>
                      <a:r>
                        <a:rPr lang="en-US" sz="1800" b="1" i="1" u="none" strike="noStrike" cap="none">
                          <a:solidFill>
                            <a:srgbClr val="666666"/>
                          </a:solidFill>
                          <a:latin typeface="Candara"/>
                          <a:ea typeface="Candara"/>
                          <a:cs typeface="Candara"/>
                          <a:sym typeface="Candara"/>
                        </a:rPr>
                        <a:t>Self-Knowledge</a:t>
                      </a:r>
                      <a:endParaRPr sz="1800" b="1" i="1" u="none" strike="noStrike" cap="none">
                        <a:solidFill>
                          <a:srgbClr val="666666"/>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b="1" u="none" strike="noStrike" cap="none">
                          <a:solidFill>
                            <a:srgbClr val="434343"/>
                          </a:solidFill>
                          <a:latin typeface="Candara"/>
                          <a:ea typeface="Candara"/>
                          <a:cs typeface="Candara"/>
                          <a:sym typeface="Candara"/>
                        </a:rPr>
                        <a:t>Memahami diri sendiri; yang menjadi kekuatan, area yang perlu dikembangkan serta proses berpikir dan emosi yang terjadi secara internal.</a:t>
                      </a:r>
                      <a:endParaRPr sz="1600" b="1" u="none" strike="noStrike" cap="none">
                        <a:solidFill>
                          <a:srgbClr val="434343"/>
                        </a:solidFill>
                        <a:latin typeface="Candara"/>
                        <a:ea typeface="Candara"/>
                        <a:cs typeface="Candara"/>
                        <a:sym typeface="Candara"/>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23723" name="Google Shape;23723;p31"/>
          <p:cNvGraphicFramePr/>
          <p:nvPr/>
        </p:nvGraphicFramePr>
        <p:xfrm>
          <a:off x="394921" y="170257"/>
          <a:ext cx="10718550" cy="975300"/>
        </p:xfrm>
        <a:graphic>
          <a:graphicData uri="http://schemas.openxmlformats.org/drawingml/2006/table">
            <a:tbl>
              <a:tblPr>
                <a:noFill/>
              </a:tblPr>
              <a:tblGrid>
                <a:gridCol w="10718550">
                  <a:extLst>
                    <a:ext uri="{9D8B030D-6E8A-4147-A177-3AD203B41FA5}">
                      <a16:colId xmlns:a16="http://schemas.microsoft.com/office/drawing/2014/main" val="20000"/>
                    </a:ext>
                  </a:extLst>
                </a:gridCol>
              </a:tblGrid>
              <a:tr h="478375">
                <a:tc>
                  <a:txBody>
                    <a:bodyPr/>
                    <a:lstStyle/>
                    <a:p>
                      <a:pPr marL="0" marR="0" lvl="0" indent="0" algn="l" rtl="0">
                        <a:lnSpc>
                          <a:spcPct val="100000"/>
                        </a:lnSpc>
                        <a:spcBef>
                          <a:spcPts val="0"/>
                        </a:spcBef>
                        <a:spcAft>
                          <a:spcPts val="0"/>
                        </a:spcAft>
                        <a:buClr>
                          <a:srgbClr val="000000"/>
                        </a:buClr>
                        <a:buSzPts val="2300"/>
                        <a:buFont typeface="Arial"/>
                        <a:buNone/>
                      </a:pPr>
                      <a:r>
                        <a:rPr lang="en-US" sz="2300" b="1" u="none" strike="noStrike" cap="none" dirty="0">
                          <a:solidFill>
                            <a:srgbClr val="181818"/>
                          </a:solidFill>
                          <a:latin typeface="Candara"/>
                          <a:ea typeface="Candara"/>
                          <a:cs typeface="Candara"/>
                          <a:sym typeface="Candara"/>
                        </a:rPr>
                        <a:t>6 </a:t>
                      </a:r>
                      <a:r>
                        <a:rPr lang="en-US" sz="2300" b="1" u="none" strike="noStrike" cap="none" dirty="0" err="1">
                          <a:solidFill>
                            <a:srgbClr val="181818"/>
                          </a:solidFill>
                          <a:latin typeface="Candara"/>
                          <a:ea typeface="Candara"/>
                          <a:cs typeface="Candara"/>
                          <a:sym typeface="Candara"/>
                        </a:rPr>
                        <a:t>aspek</a:t>
                      </a:r>
                      <a:r>
                        <a:rPr lang="en-US" sz="2300" b="1" u="none" strike="noStrike" cap="none" dirty="0">
                          <a:solidFill>
                            <a:srgbClr val="181818"/>
                          </a:solidFill>
                          <a:latin typeface="Candara"/>
                          <a:ea typeface="Candara"/>
                          <a:cs typeface="Candara"/>
                          <a:sym typeface="Candara"/>
                        </a:rPr>
                        <a:t> </a:t>
                      </a:r>
                      <a:r>
                        <a:rPr lang="en-US" sz="2300" b="1" u="none" strike="noStrike" cap="none" dirty="0" err="1">
                          <a:solidFill>
                            <a:srgbClr val="181818"/>
                          </a:solidFill>
                          <a:latin typeface="Candara"/>
                          <a:ea typeface="Candara"/>
                          <a:cs typeface="Candara"/>
                          <a:sym typeface="Candara"/>
                        </a:rPr>
                        <a:t>pemahaman</a:t>
                      </a:r>
                      <a:r>
                        <a:rPr lang="en-US" sz="2300" b="1" u="none" strike="noStrike" cap="none" dirty="0">
                          <a:solidFill>
                            <a:srgbClr val="181818"/>
                          </a:solidFill>
                          <a:latin typeface="Candara"/>
                          <a:ea typeface="Candara"/>
                          <a:cs typeface="Candara"/>
                          <a:sym typeface="Candara"/>
                        </a:rPr>
                        <a:t> </a:t>
                      </a:r>
                      <a:r>
                        <a:rPr lang="en-US" sz="1300" b="1" u="none" strike="noStrike" cap="none" dirty="0">
                          <a:solidFill>
                            <a:srgbClr val="181818"/>
                          </a:solidFill>
                          <a:latin typeface="Candara"/>
                          <a:ea typeface="Candara"/>
                          <a:cs typeface="Candara"/>
                          <a:sym typeface="Candara"/>
                        </a:rPr>
                        <a:t>(</a:t>
                      </a:r>
                      <a:r>
                        <a:rPr lang="en-US" sz="1400" b="1" u="none" strike="noStrike" cap="none" dirty="0">
                          <a:solidFill>
                            <a:srgbClr val="181818"/>
                          </a:solidFill>
                          <a:latin typeface="Candara"/>
                          <a:ea typeface="Candara"/>
                          <a:cs typeface="Candara"/>
                          <a:sym typeface="Candara"/>
                        </a:rPr>
                        <a:t>Wiggins and Tighe, 2005</a:t>
                      </a:r>
                      <a:r>
                        <a:rPr lang="en-US" sz="1300" b="1" u="none" strike="noStrike" cap="none" dirty="0">
                          <a:solidFill>
                            <a:srgbClr val="181818"/>
                          </a:solidFill>
                          <a:latin typeface="Candara"/>
                          <a:ea typeface="Candara"/>
                          <a:cs typeface="Candara"/>
                          <a:sym typeface="Candara"/>
                        </a:rPr>
                        <a:t>)</a:t>
                      </a:r>
                      <a:endParaRPr sz="1300" u="none" strike="noStrike" cap="none" dirty="0">
                        <a:solidFill>
                          <a:srgbClr val="181818"/>
                        </a:solidFill>
                        <a:latin typeface="Candara"/>
                        <a:ea typeface="Candara"/>
                        <a:cs typeface="Candara"/>
                        <a:sym typeface="Candara"/>
                      </a:endParaRPr>
                    </a:p>
                  </a:txBody>
                  <a:tcPr marL="91425" marR="91425" marT="91425" marB="91425">
                    <a:lnL w="114300" cap="flat" cmpd="sng">
                      <a:solidFill>
                        <a:srgbClr val="6FA8DC"/>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AD8D5"/>
                    </a:solidFill>
                  </a:tcPr>
                </a:tc>
                <a:extLst>
                  <a:ext uri="{0D108BD9-81ED-4DB2-BD59-A6C34878D82A}">
                    <a16:rowId xmlns:a16="http://schemas.microsoft.com/office/drawing/2014/main" val="10000"/>
                  </a:ext>
                </a:extLst>
              </a:tr>
              <a:tr h="396375">
                <a:tc>
                  <a:txBody>
                    <a:bodyPr/>
                    <a:lstStyle/>
                    <a:p>
                      <a:pPr marL="0" marR="0" lvl="0" indent="0" algn="l" rtl="0">
                        <a:lnSpc>
                          <a:spcPct val="100000"/>
                        </a:lnSpc>
                        <a:spcBef>
                          <a:spcPts val="0"/>
                        </a:spcBef>
                        <a:spcAft>
                          <a:spcPts val="0"/>
                        </a:spcAft>
                        <a:buClr>
                          <a:schemeClr val="dk1"/>
                        </a:buClr>
                        <a:buSzPts val="1100"/>
                        <a:buFont typeface="Arial"/>
                        <a:buNone/>
                      </a:pPr>
                      <a:r>
                        <a:rPr lang="en-US" sz="1700" b="1" i="1" u="none" strike="noStrike" cap="none" dirty="0">
                          <a:solidFill>
                            <a:srgbClr val="181818"/>
                          </a:solidFill>
                          <a:latin typeface="Candara"/>
                          <a:ea typeface="Candara"/>
                          <a:cs typeface="Candara"/>
                          <a:sym typeface="Candara"/>
                        </a:rPr>
                        <a:t>6 facet of understanding; </a:t>
                      </a:r>
                      <a:r>
                        <a:rPr lang="en-US" sz="1700" b="1" i="1" u="none" strike="noStrike" cap="none" dirty="0" err="1">
                          <a:solidFill>
                            <a:srgbClr val="181818"/>
                          </a:solidFill>
                          <a:latin typeface="Candara"/>
                          <a:ea typeface="Candara"/>
                          <a:cs typeface="Candara"/>
                          <a:sym typeface="Candara"/>
                        </a:rPr>
                        <a:t>merupakan</a:t>
                      </a:r>
                      <a:r>
                        <a:rPr lang="en-US" sz="1700" b="1" i="1" u="none" strike="noStrike" cap="none" dirty="0">
                          <a:solidFill>
                            <a:srgbClr val="181818"/>
                          </a:solidFill>
                          <a:latin typeface="Candara"/>
                          <a:ea typeface="Candara"/>
                          <a:cs typeface="Candara"/>
                          <a:sym typeface="Candara"/>
                        </a:rPr>
                        <a:t> </a:t>
                      </a:r>
                      <a:r>
                        <a:rPr lang="en-US" sz="1700" b="1" i="1" u="none" strike="noStrike" cap="none" dirty="0" err="1">
                          <a:solidFill>
                            <a:srgbClr val="181818"/>
                          </a:solidFill>
                          <a:latin typeface="Candara"/>
                          <a:ea typeface="Candara"/>
                          <a:cs typeface="Candara"/>
                          <a:sym typeface="Candara"/>
                        </a:rPr>
                        <a:t>bentuk-bentuk</a:t>
                      </a:r>
                      <a:r>
                        <a:rPr lang="en-US" sz="1700" b="1" i="1" u="none" strike="noStrike" cap="none" dirty="0">
                          <a:solidFill>
                            <a:srgbClr val="181818"/>
                          </a:solidFill>
                          <a:latin typeface="Candara"/>
                          <a:ea typeface="Candara"/>
                          <a:cs typeface="Candara"/>
                          <a:sym typeface="Candara"/>
                        </a:rPr>
                        <a:t> </a:t>
                      </a:r>
                      <a:r>
                        <a:rPr lang="en-US" sz="1700" b="1" i="1" u="none" strike="noStrike" cap="none" dirty="0" err="1">
                          <a:solidFill>
                            <a:srgbClr val="181818"/>
                          </a:solidFill>
                          <a:latin typeface="Candara"/>
                          <a:ea typeface="Candara"/>
                          <a:cs typeface="Candara"/>
                          <a:sym typeface="Candara"/>
                        </a:rPr>
                        <a:t>pemahaman</a:t>
                      </a:r>
                      <a:r>
                        <a:rPr lang="en-US" sz="1700" b="1" i="1" u="none" strike="noStrike" cap="none" dirty="0">
                          <a:solidFill>
                            <a:srgbClr val="181818"/>
                          </a:solidFill>
                          <a:latin typeface="Candara"/>
                          <a:ea typeface="Candara"/>
                          <a:cs typeface="Candara"/>
                          <a:sym typeface="Candara"/>
                        </a:rPr>
                        <a:t> yang </a:t>
                      </a:r>
                      <a:r>
                        <a:rPr lang="en-US" sz="1700" b="1" i="1" u="none" strike="noStrike" cap="none" dirty="0" err="1">
                          <a:solidFill>
                            <a:srgbClr val="181818"/>
                          </a:solidFill>
                          <a:latin typeface="Candara"/>
                          <a:ea typeface="Candara"/>
                          <a:cs typeface="Candara"/>
                          <a:sym typeface="Candara"/>
                        </a:rPr>
                        <a:t>digunakan</a:t>
                      </a:r>
                      <a:r>
                        <a:rPr lang="en-US" sz="1700" b="1" i="1" u="none" strike="noStrike" cap="none" dirty="0">
                          <a:solidFill>
                            <a:srgbClr val="181818"/>
                          </a:solidFill>
                          <a:latin typeface="Candara"/>
                          <a:ea typeface="Candara"/>
                          <a:cs typeface="Candara"/>
                          <a:sym typeface="Candara"/>
                        </a:rPr>
                        <a:t> </a:t>
                      </a:r>
                      <a:r>
                        <a:rPr lang="en-US" sz="1700" b="1" i="1" u="none" strike="noStrike" cap="none" dirty="0" err="1">
                          <a:solidFill>
                            <a:srgbClr val="181818"/>
                          </a:solidFill>
                          <a:latin typeface="Candara"/>
                          <a:ea typeface="Candara"/>
                          <a:cs typeface="Candara"/>
                          <a:sym typeface="Candara"/>
                        </a:rPr>
                        <a:t>dalam</a:t>
                      </a:r>
                      <a:r>
                        <a:rPr lang="en-US" sz="1700" b="1" i="1" u="none" strike="noStrike" cap="none" dirty="0">
                          <a:solidFill>
                            <a:srgbClr val="181818"/>
                          </a:solidFill>
                          <a:latin typeface="Candara"/>
                          <a:ea typeface="Candara"/>
                          <a:cs typeface="Candara"/>
                          <a:sym typeface="Candara"/>
                        </a:rPr>
                        <a:t> CP. </a:t>
                      </a:r>
                      <a:r>
                        <a:rPr lang="en-US" sz="1700" b="1" i="1" u="none" strike="noStrike" cap="none" dirty="0" err="1">
                          <a:solidFill>
                            <a:srgbClr val="181818"/>
                          </a:solidFill>
                          <a:latin typeface="Candara"/>
                          <a:ea typeface="Candara"/>
                          <a:cs typeface="Candara"/>
                          <a:sym typeface="Candara"/>
                        </a:rPr>
                        <a:t>Tidak</a:t>
                      </a:r>
                      <a:r>
                        <a:rPr lang="en-US" sz="1700" b="1" i="1" u="none" strike="noStrike" cap="none" dirty="0">
                          <a:solidFill>
                            <a:srgbClr val="181818"/>
                          </a:solidFill>
                          <a:latin typeface="Candara"/>
                          <a:ea typeface="Candara"/>
                          <a:cs typeface="Candara"/>
                          <a:sym typeface="Candara"/>
                        </a:rPr>
                        <a:t> </a:t>
                      </a:r>
                      <a:r>
                        <a:rPr lang="en-US" sz="1700" b="1" i="1" u="none" strike="noStrike" cap="none" dirty="0" err="1">
                          <a:solidFill>
                            <a:srgbClr val="181818"/>
                          </a:solidFill>
                          <a:latin typeface="Candara"/>
                          <a:ea typeface="Candara"/>
                          <a:cs typeface="Candara"/>
                          <a:sym typeface="Candara"/>
                        </a:rPr>
                        <a:t>harus</a:t>
                      </a:r>
                      <a:r>
                        <a:rPr lang="en-US" sz="1700" b="1" i="1" u="none" strike="noStrike" cap="none" dirty="0">
                          <a:solidFill>
                            <a:srgbClr val="181818"/>
                          </a:solidFill>
                          <a:latin typeface="Candara"/>
                          <a:ea typeface="Candara"/>
                          <a:cs typeface="Candara"/>
                          <a:sym typeface="Candara"/>
                        </a:rPr>
                        <a:t> </a:t>
                      </a:r>
                      <a:r>
                        <a:rPr lang="en-US" sz="1700" b="1" i="1" u="none" strike="noStrike" cap="none" dirty="0" err="1">
                          <a:solidFill>
                            <a:srgbClr val="181818"/>
                          </a:solidFill>
                          <a:latin typeface="Candara"/>
                          <a:ea typeface="Candara"/>
                          <a:cs typeface="Candara"/>
                          <a:sym typeface="Candara"/>
                        </a:rPr>
                        <a:t>hirarkis</a:t>
                      </a:r>
                      <a:endParaRPr sz="1700" b="1" i="1" u="none" strike="noStrike" cap="none" dirty="0">
                        <a:solidFill>
                          <a:srgbClr val="181818"/>
                        </a:solidFill>
                        <a:latin typeface="Candara"/>
                        <a:ea typeface="Candara"/>
                        <a:cs typeface="Candara"/>
                        <a:sym typeface="Candara"/>
                      </a:endParaRPr>
                    </a:p>
                  </a:txBody>
                  <a:tcPr marL="91425" marR="91425" marT="91425" marB="91425">
                    <a:lnL w="114300"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AD8D5"/>
                    </a:solidFill>
                  </a:tcPr>
                </a:tc>
                <a:extLst>
                  <a:ext uri="{0D108BD9-81ED-4DB2-BD59-A6C34878D82A}">
                    <a16:rowId xmlns:a16="http://schemas.microsoft.com/office/drawing/2014/main" val="10001"/>
                  </a:ext>
                </a:extLst>
              </a:tr>
            </a:tbl>
          </a:graphicData>
        </a:graphic>
      </p:graphicFrame>
    </p:spTree>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727"/>
        <p:cNvGrpSpPr/>
        <p:nvPr/>
      </p:nvGrpSpPr>
      <p:grpSpPr>
        <a:xfrm>
          <a:off x="0" y="0"/>
          <a:ext cx="0" cy="0"/>
          <a:chOff x="0" y="0"/>
          <a:chExt cx="0" cy="0"/>
        </a:xfrm>
      </p:grpSpPr>
      <p:sp>
        <p:nvSpPr>
          <p:cNvPr id="23728" name="Google Shape;23728;p33"/>
          <p:cNvSpPr/>
          <p:nvPr/>
        </p:nvSpPr>
        <p:spPr>
          <a:xfrm rot="5400000">
            <a:off x="10847267" y="2075904"/>
            <a:ext cx="1266800" cy="83200"/>
          </a:xfrm>
          <a:prstGeom prst="rect">
            <a:avLst/>
          </a:pr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729" name="Google Shape;23729;p33">
            <a:hlinkClick r:id="rId3" action="ppaction://hlinksldjump"/>
          </p:cNvPr>
          <p:cNvSpPr/>
          <p:nvPr/>
        </p:nvSpPr>
        <p:spPr>
          <a:xfrm rot="5400000">
            <a:off x="10801256" y="786233"/>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730" name="Google Shape;23730;p33"/>
          <p:cNvSpPr/>
          <p:nvPr/>
        </p:nvSpPr>
        <p:spPr>
          <a:xfrm rot="5400000">
            <a:off x="10785456" y="3383511"/>
            <a:ext cx="1390400" cy="832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731" name="Google Shape;23731;p33"/>
          <p:cNvSpPr/>
          <p:nvPr/>
        </p:nvSpPr>
        <p:spPr>
          <a:xfrm rot="5400000">
            <a:off x="10801256" y="6001668"/>
            <a:ext cx="1358800" cy="83200"/>
          </a:xfrm>
          <a:prstGeom prst="rect">
            <a:avLst/>
          </a:prstGeom>
          <a:solidFill>
            <a:schemeClr val="accent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732" name="Google Shape;23732;p33"/>
          <p:cNvSpPr/>
          <p:nvPr/>
        </p:nvSpPr>
        <p:spPr>
          <a:xfrm rot="5400000">
            <a:off x="10855261" y="4704592"/>
            <a:ext cx="1250800" cy="83200"/>
          </a:xfrm>
          <a:prstGeom prst="rect">
            <a:avLst/>
          </a:pr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Arial"/>
              <a:ea typeface="Arial"/>
              <a:cs typeface="Arial"/>
              <a:sym typeface="Arial"/>
            </a:endParaRPr>
          </a:p>
        </p:txBody>
      </p:sp>
      <p:sp>
        <p:nvSpPr>
          <p:cNvPr id="23733" name="Google Shape;23733;p33">
            <a:hlinkClick r:id="rId3" action="ppaction://hlinksldjump"/>
          </p:cNvPr>
          <p:cNvSpPr txBox="1"/>
          <p:nvPr/>
        </p:nvSpPr>
        <p:spPr>
          <a:xfrm>
            <a:off x="10919533" y="626967"/>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M</a:t>
            </a:r>
            <a:endParaRPr sz="1867" b="1" i="0" u="none" strike="noStrike" cap="none">
              <a:solidFill>
                <a:srgbClr val="EA4335"/>
              </a:solidFill>
              <a:latin typeface="Ubuntu"/>
              <a:ea typeface="Ubuntu"/>
              <a:cs typeface="Ubuntu"/>
              <a:sym typeface="Ubuntu"/>
            </a:endParaRPr>
          </a:p>
        </p:txBody>
      </p:sp>
      <p:sp>
        <p:nvSpPr>
          <p:cNvPr id="23734" name="Google Shape;23734;p33"/>
          <p:cNvSpPr txBox="1"/>
          <p:nvPr/>
        </p:nvSpPr>
        <p:spPr>
          <a:xfrm>
            <a:off x="10919533" y="196842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34A853"/>
                </a:solidFill>
                <a:latin typeface="Ubuntu"/>
                <a:ea typeface="Ubuntu"/>
                <a:cs typeface="Ubuntu"/>
                <a:sym typeface="Ubuntu"/>
              </a:rPr>
              <a:t>T</a:t>
            </a:r>
            <a:endParaRPr sz="1867" b="1" i="0" u="none" strike="noStrike" cap="none">
              <a:solidFill>
                <a:srgbClr val="34A853"/>
              </a:solidFill>
              <a:latin typeface="Ubuntu"/>
              <a:ea typeface="Ubuntu"/>
              <a:cs typeface="Ubuntu"/>
              <a:sym typeface="Ubuntu"/>
            </a:endParaRPr>
          </a:p>
        </p:txBody>
      </p:sp>
      <p:sp>
        <p:nvSpPr>
          <p:cNvPr id="23735" name="Google Shape;23735;p33"/>
          <p:cNvSpPr txBox="1"/>
          <p:nvPr/>
        </p:nvSpPr>
        <p:spPr>
          <a:xfrm>
            <a:off x="10919533" y="320085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4D8CF5"/>
                </a:solidFill>
                <a:latin typeface="Ubuntu"/>
                <a:ea typeface="Ubuntu"/>
                <a:cs typeface="Ubuntu"/>
                <a:sym typeface="Ubuntu"/>
              </a:rPr>
              <a:t>W</a:t>
            </a:r>
            <a:endParaRPr sz="1867" b="1" i="0" u="none" strike="noStrike" cap="none">
              <a:solidFill>
                <a:srgbClr val="4D8CF5"/>
              </a:solidFill>
              <a:latin typeface="Ubuntu"/>
              <a:ea typeface="Ubuntu"/>
              <a:cs typeface="Ubuntu"/>
              <a:sym typeface="Ubuntu"/>
            </a:endParaRPr>
          </a:p>
        </p:txBody>
      </p:sp>
      <p:sp>
        <p:nvSpPr>
          <p:cNvPr id="23736" name="Google Shape;23736;p33"/>
          <p:cNvSpPr txBox="1"/>
          <p:nvPr/>
        </p:nvSpPr>
        <p:spPr>
          <a:xfrm>
            <a:off x="10919533" y="4564681"/>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FBBC05"/>
                </a:solidFill>
                <a:latin typeface="Ubuntu"/>
                <a:ea typeface="Ubuntu"/>
                <a:cs typeface="Ubuntu"/>
                <a:sym typeface="Ubuntu"/>
              </a:rPr>
              <a:t>T</a:t>
            </a:r>
            <a:endParaRPr sz="1867" b="1" i="0" u="none" strike="noStrike" cap="none">
              <a:solidFill>
                <a:srgbClr val="FBBC05"/>
              </a:solidFill>
              <a:latin typeface="Ubuntu"/>
              <a:ea typeface="Ubuntu"/>
              <a:cs typeface="Ubuntu"/>
              <a:sym typeface="Ubuntu"/>
            </a:endParaRPr>
          </a:p>
        </p:txBody>
      </p:sp>
      <p:sp>
        <p:nvSpPr>
          <p:cNvPr id="23737" name="Google Shape;23737;p33"/>
          <p:cNvSpPr txBox="1"/>
          <p:nvPr/>
        </p:nvSpPr>
        <p:spPr>
          <a:xfrm>
            <a:off x="10919533" y="5817073"/>
            <a:ext cx="587200" cy="3744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1867"/>
              <a:buFont typeface="Arial"/>
              <a:buNone/>
            </a:pPr>
            <a:r>
              <a:rPr lang="en-US" sz="1867" b="1" i="0" u="none" strike="noStrike" cap="none">
                <a:solidFill>
                  <a:srgbClr val="EA4335"/>
                </a:solidFill>
                <a:latin typeface="Ubuntu"/>
                <a:ea typeface="Ubuntu"/>
                <a:cs typeface="Ubuntu"/>
                <a:sym typeface="Ubuntu"/>
              </a:rPr>
              <a:t>F</a:t>
            </a:r>
            <a:endParaRPr sz="1867" b="1" i="0" u="none" strike="noStrike" cap="none">
              <a:solidFill>
                <a:srgbClr val="EA4335"/>
              </a:solidFill>
              <a:latin typeface="Ubuntu"/>
              <a:ea typeface="Ubuntu"/>
              <a:cs typeface="Ubuntu"/>
              <a:sym typeface="Ubuntu"/>
            </a:endParaRPr>
          </a:p>
        </p:txBody>
      </p:sp>
      <p:sp>
        <p:nvSpPr>
          <p:cNvPr id="23738" name="Google Shape;23738;p33"/>
          <p:cNvSpPr txBox="1"/>
          <p:nvPr/>
        </p:nvSpPr>
        <p:spPr>
          <a:xfrm>
            <a:off x="1169979" y="5465472"/>
            <a:ext cx="1366800" cy="266622"/>
          </a:xfrm>
          <a:prstGeom prst="rect">
            <a:avLst/>
          </a:prstGeom>
          <a:noFill/>
          <a:ln>
            <a:noFill/>
          </a:ln>
        </p:spPr>
        <p:txBody>
          <a:bodyPr spcFirstLastPara="1" wrap="square" lIns="60925" tIns="60925" rIns="60925" bIns="60925" anchor="t" anchorCtr="0">
            <a:spAutoFit/>
          </a:bodyPr>
          <a:lstStyle/>
          <a:p>
            <a:pPr marL="0" marR="0" lvl="0" indent="0" algn="l" rtl="0">
              <a:lnSpc>
                <a:spcPct val="100000"/>
              </a:lnSpc>
              <a:spcBef>
                <a:spcPts val="0"/>
              </a:spcBef>
              <a:spcAft>
                <a:spcPts val="0"/>
              </a:spcAft>
              <a:buClr>
                <a:srgbClr val="FFFFFF"/>
              </a:buClr>
              <a:buSzPts val="700"/>
              <a:buFont typeface="Century Gothic"/>
              <a:buNone/>
            </a:pPr>
            <a:r>
              <a:rPr lang="en-US" sz="933" b="1" i="0" u="none" strike="noStrike" cap="none">
                <a:solidFill>
                  <a:srgbClr val="FFFFFF"/>
                </a:solidFill>
                <a:latin typeface="Century Gothic"/>
                <a:ea typeface="Century Gothic"/>
                <a:cs typeface="Century Gothic"/>
                <a:sym typeface="Century Gothic"/>
              </a:rPr>
              <a:t>Sumber: OECD (2018)</a:t>
            </a:r>
            <a:endParaRPr sz="1867" b="0" i="0" u="none" strike="noStrike" cap="none">
              <a:solidFill>
                <a:srgbClr val="000000"/>
              </a:solidFill>
              <a:latin typeface="Arial"/>
              <a:ea typeface="Arial"/>
              <a:cs typeface="Arial"/>
              <a:sym typeface="Arial"/>
            </a:endParaRPr>
          </a:p>
        </p:txBody>
      </p:sp>
      <p:sp>
        <p:nvSpPr>
          <p:cNvPr id="23739" name="Google Shape;23739;p33"/>
          <p:cNvSpPr txBox="1">
            <a:spLocks noGrp="1"/>
          </p:cNvSpPr>
          <p:nvPr>
            <p:ph type="title"/>
          </p:nvPr>
        </p:nvSpPr>
        <p:spPr>
          <a:xfrm>
            <a:off x="857004" y="535209"/>
            <a:ext cx="9788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3700"/>
              <a:buNone/>
            </a:pPr>
            <a:r>
              <a:rPr lang="en-US" sz="3000" b="1">
                <a:solidFill>
                  <a:srgbClr val="002060"/>
                </a:solidFill>
                <a:latin typeface="Twentieth Century"/>
                <a:ea typeface="Twentieth Century"/>
                <a:cs typeface="Twentieth Century"/>
                <a:sym typeface="Twentieth Century"/>
              </a:rPr>
              <a:t>Contoh Bentuk Pemahaman Dalam CP</a:t>
            </a:r>
            <a:endParaRPr sz="3000" b="1">
              <a:solidFill>
                <a:srgbClr val="002060"/>
              </a:solidFill>
              <a:latin typeface="Twentieth Century"/>
              <a:ea typeface="Twentieth Century"/>
              <a:cs typeface="Twentieth Century"/>
              <a:sym typeface="Twentieth Century"/>
            </a:endParaRPr>
          </a:p>
          <a:p>
            <a:pPr marL="0" lvl="0" indent="0" algn="l" rtl="0">
              <a:lnSpc>
                <a:spcPct val="115000"/>
              </a:lnSpc>
              <a:spcBef>
                <a:spcPts val="0"/>
              </a:spcBef>
              <a:spcAft>
                <a:spcPts val="1600"/>
              </a:spcAft>
              <a:buSzPts val="3700"/>
              <a:buNone/>
            </a:pPr>
            <a:r>
              <a:rPr lang="en-US" sz="3000" b="1">
                <a:solidFill>
                  <a:srgbClr val="002060"/>
                </a:solidFill>
                <a:latin typeface="Twentieth Century"/>
                <a:ea typeface="Twentieth Century"/>
                <a:cs typeface="Twentieth Century"/>
                <a:sym typeface="Twentieth Century"/>
              </a:rPr>
              <a:t>Matematika Fase B elemen Bilangan</a:t>
            </a:r>
            <a:endParaRPr sz="3000" b="1">
              <a:solidFill>
                <a:srgbClr val="002060"/>
              </a:solidFill>
              <a:latin typeface="Twentieth Century"/>
              <a:ea typeface="Twentieth Century"/>
              <a:cs typeface="Twentieth Century"/>
              <a:sym typeface="Twentieth Century"/>
            </a:endParaRPr>
          </a:p>
        </p:txBody>
      </p:sp>
      <p:graphicFrame>
        <p:nvGraphicFramePr>
          <p:cNvPr id="23740" name="Google Shape;23740;p33"/>
          <p:cNvGraphicFramePr/>
          <p:nvPr/>
        </p:nvGraphicFramePr>
        <p:xfrm>
          <a:off x="5069445" y="1820168"/>
          <a:ext cx="5834575" cy="4269150"/>
        </p:xfrm>
        <a:graphic>
          <a:graphicData uri="http://schemas.openxmlformats.org/drawingml/2006/table">
            <a:tbl>
              <a:tblPr>
                <a:noFill/>
              </a:tblPr>
              <a:tblGrid>
                <a:gridCol w="1381850">
                  <a:extLst>
                    <a:ext uri="{9D8B030D-6E8A-4147-A177-3AD203B41FA5}">
                      <a16:colId xmlns:a16="http://schemas.microsoft.com/office/drawing/2014/main" val="20000"/>
                    </a:ext>
                  </a:extLst>
                </a:gridCol>
                <a:gridCol w="4452725">
                  <a:extLst>
                    <a:ext uri="{9D8B030D-6E8A-4147-A177-3AD203B41FA5}">
                      <a16:colId xmlns:a16="http://schemas.microsoft.com/office/drawing/2014/main" val="20001"/>
                    </a:ext>
                  </a:extLst>
                </a:gridCol>
              </a:tblGrid>
              <a:tr h="1415400">
                <a:tc>
                  <a:txBody>
                    <a:bodyPr/>
                    <a:lstStyle/>
                    <a:p>
                      <a:pPr marL="0" marR="0" lvl="0" indent="0" algn="r" rtl="0">
                        <a:lnSpc>
                          <a:spcPct val="115000"/>
                        </a:lnSpc>
                        <a:spcBef>
                          <a:spcPts val="0"/>
                        </a:spcBef>
                        <a:spcAft>
                          <a:spcPts val="0"/>
                        </a:spcAft>
                        <a:buClr>
                          <a:srgbClr val="000000"/>
                        </a:buClr>
                        <a:buSzPts val="1700"/>
                        <a:buFont typeface="Arial"/>
                        <a:buNone/>
                      </a:pPr>
                      <a:r>
                        <a:rPr lang="en-US" sz="1600" b="1" u="none" strike="noStrike" cap="none">
                          <a:solidFill>
                            <a:srgbClr val="3D85C6"/>
                          </a:solidFill>
                          <a:latin typeface="Arial Narrow"/>
                          <a:ea typeface="Arial Narrow"/>
                          <a:cs typeface="Arial Narrow"/>
                          <a:sym typeface="Arial Narrow"/>
                        </a:rPr>
                        <a:t>Penjelasan</a:t>
                      </a:r>
                      <a:endParaRPr sz="1600" b="1" u="none" strike="noStrike" cap="none">
                        <a:solidFill>
                          <a:srgbClr val="3D85C6"/>
                        </a:solidFill>
                        <a:latin typeface="Arial Narrow"/>
                        <a:ea typeface="Arial Narrow"/>
                        <a:cs typeface="Arial Narrow"/>
                        <a:sym typeface="Arial Narrow"/>
                      </a:endParaRPr>
                    </a:p>
                    <a:p>
                      <a:pPr marL="0" marR="0" lvl="0" indent="0" algn="r" rtl="0">
                        <a:lnSpc>
                          <a:spcPct val="115000"/>
                        </a:lnSpc>
                        <a:spcBef>
                          <a:spcPts val="0"/>
                        </a:spcBef>
                        <a:spcAft>
                          <a:spcPts val="0"/>
                        </a:spcAft>
                        <a:buClr>
                          <a:srgbClr val="000000"/>
                        </a:buClr>
                        <a:buSzPts val="1500"/>
                        <a:buFont typeface="Arial"/>
                        <a:buNone/>
                      </a:pPr>
                      <a:r>
                        <a:rPr lang="en-US" sz="1600" b="1" i="1" u="none" strike="noStrike" cap="none">
                          <a:solidFill>
                            <a:srgbClr val="666666"/>
                          </a:solidFill>
                          <a:latin typeface="Arial Narrow"/>
                          <a:ea typeface="Arial Narrow"/>
                          <a:cs typeface="Arial Narrow"/>
                          <a:sym typeface="Arial Narrow"/>
                        </a:rPr>
                        <a:t>Explanation</a:t>
                      </a:r>
                      <a:endParaRPr sz="1600" b="1" i="1" u="none" strike="noStrike" cap="none">
                        <a:solidFill>
                          <a:srgbClr val="666666"/>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rgbClr val="000000"/>
                        </a:buClr>
                        <a:buSzPts val="1700"/>
                        <a:buFont typeface="Arial"/>
                        <a:buNone/>
                      </a:pPr>
                      <a:r>
                        <a:rPr lang="en-US" sz="1600" u="none" strike="noStrike" cap="none">
                          <a:solidFill>
                            <a:srgbClr val="434343"/>
                          </a:solidFill>
                          <a:latin typeface="Arial Narrow"/>
                          <a:ea typeface="Arial Narrow"/>
                          <a:cs typeface="Arial Narrow"/>
                          <a:sym typeface="Arial Narrow"/>
                        </a:rPr>
                        <a:t>Mendeskripsikan makna dari bilangan 10.000 dengan kata-kata sendiri, mengaitkan dengan nilai tempat, mengurutkan dan membandingkan  bilangan 10.000 dengan bilangan lain</a:t>
                      </a:r>
                      <a:endParaRPr sz="1600" b="1" u="none" strike="noStrike" cap="none">
                        <a:solidFill>
                          <a:srgbClr val="434343"/>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0"/>
                  </a:ext>
                </a:extLst>
              </a:tr>
              <a:tr h="739875">
                <a:tc>
                  <a:txBody>
                    <a:bodyPr/>
                    <a:lstStyle/>
                    <a:p>
                      <a:pPr marL="0" marR="0" lvl="0" indent="0" algn="r" rtl="0">
                        <a:lnSpc>
                          <a:spcPct val="115000"/>
                        </a:lnSpc>
                        <a:spcBef>
                          <a:spcPts val="0"/>
                        </a:spcBef>
                        <a:spcAft>
                          <a:spcPts val="0"/>
                        </a:spcAft>
                        <a:buClr>
                          <a:srgbClr val="000000"/>
                        </a:buClr>
                        <a:buSzPts val="1700"/>
                        <a:buFont typeface="Arial"/>
                        <a:buNone/>
                      </a:pPr>
                      <a:r>
                        <a:rPr lang="en-US" sz="1600" b="1" u="none" strike="noStrike" cap="none">
                          <a:solidFill>
                            <a:srgbClr val="3D85C6"/>
                          </a:solidFill>
                          <a:latin typeface="Arial Narrow"/>
                          <a:ea typeface="Arial Narrow"/>
                          <a:cs typeface="Arial Narrow"/>
                          <a:sym typeface="Arial Narrow"/>
                        </a:rPr>
                        <a:t>Interpretasi</a:t>
                      </a:r>
                      <a:endParaRPr sz="1600" b="1" u="none" strike="noStrike" cap="none">
                        <a:solidFill>
                          <a:srgbClr val="3D85C6"/>
                        </a:solidFill>
                        <a:latin typeface="Arial Narrow"/>
                        <a:ea typeface="Arial Narrow"/>
                        <a:cs typeface="Arial Narrow"/>
                        <a:sym typeface="Arial Narrow"/>
                      </a:endParaRPr>
                    </a:p>
                    <a:p>
                      <a:pPr marL="0" marR="0" lvl="0" indent="0" algn="r" rtl="0">
                        <a:lnSpc>
                          <a:spcPct val="115000"/>
                        </a:lnSpc>
                        <a:spcBef>
                          <a:spcPts val="0"/>
                        </a:spcBef>
                        <a:spcAft>
                          <a:spcPts val="0"/>
                        </a:spcAft>
                        <a:buClr>
                          <a:srgbClr val="000000"/>
                        </a:buClr>
                        <a:buSzPts val="1500"/>
                        <a:buFont typeface="Arial"/>
                        <a:buNone/>
                      </a:pPr>
                      <a:r>
                        <a:rPr lang="en-US" sz="1600" b="1" i="1" u="none" strike="noStrike" cap="none">
                          <a:solidFill>
                            <a:srgbClr val="666666"/>
                          </a:solidFill>
                          <a:latin typeface="Arial Narrow"/>
                          <a:ea typeface="Arial Narrow"/>
                          <a:cs typeface="Arial Narrow"/>
                          <a:sym typeface="Arial Narrow"/>
                        </a:rPr>
                        <a:t>Interpretation</a:t>
                      </a:r>
                      <a:endParaRPr sz="1600" b="1" i="1" u="none" strike="noStrike" cap="none">
                        <a:solidFill>
                          <a:srgbClr val="666666"/>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u="none" strike="noStrike" cap="none">
                          <a:solidFill>
                            <a:srgbClr val="434343"/>
                          </a:solidFill>
                          <a:latin typeface="Arial Narrow"/>
                          <a:ea typeface="Arial Narrow"/>
                          <a:cs typeface="Arial Narrow"/>
                          <a:sym typeface="Arial Narrow"/>
                        </a:rPr>
                        <a:t>Menerjemahkan makna 10.000 menggunakan gambar </a:t>
                      </a:r>
                      <a:endParaRPr sz="1600" b="1" u="none" strike="noStrike" cap="none">
                        <a:solidFill>
                          <a:srgbClr val="434343"/>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1"/>
                  </a:ext>
                </a:extLst>
              </a:tr>
              <a:tr h="1335750">
                <a:tc>
                  <a:txBody>
                    <a:bodyPr/>
                    <a:lstStyle/>
                    <a:p>
                      <a:pPr marL="0" marR="0" lvl="0" indent="0" algn="r" rtl="0">
                        <a:lnSpc>
                          <a:spcPct val="115000"/>
                        </a:lnSpc>
                        <a:spcBef>
                          <a:spcPts val="0"/>
                        </a:spcBef>
                        <a:spcAft>
                          <a:spcPts val="0"/>
                        </a:spcAft>
                        <a:buClr>
                          <a:srgbClr val="000000"/>
                        </a:buClr>
                        <a:buSzPts val="1700"/>
                        <a:buFont typeface="Arial"/>
                        <a:buNone/>
                      </a:pPr>
                      <a:r>
                        <a:rPr lang="en-US" sz="1600" b="1" u="none" strike="noStrike" cap="none">
                          <a:solidFill>
                            <a:srgbClr val="3D85C6"/>
                          </a:solidFill>
                          <a:latin typeface="Arial Narrow"/>
                          <a:ea typeface="Arial Narrow"/>
                          <a:cs typeface="Arial Narrow"/>
                          <a:sym typeface="Arial Narrow"/>
                        </a:rPr>
                        <a:t>Aplikasi </a:t>
                      </a:r>
                      <a:endParaRPr sz="1600" b="1" u="none" strike="noStrike" cap="none">
                        <a:solidFill>
                          <a:srgbClr val="3D85C6"/>
                        </a:solidFill>
                        <a:latin typeface="Arial Narrow"/>
                        <a:ea typeface="Arial Narrow"/>
                        <a:cs typeface="Arial Narrow"/>
                        <a:sym typeface="Arial Narrow"/>
                      </a:endParaRPr>
                    </a:p>
                    <a:p>
                      <a:pPr marL="0" marR="0" lvl="0" indent="0" algn="r" rtl="0">
                        <a:lnSpc>
                          <a:spcPct val="115000"/>
                        </a:lnSpc>
                        <a:spcBef>
                          <a:spcPts val="0"/>
                        </a:spcBef>
                        <a:spcAft>
                          <a:spcPts val="0"/>
                        </a:spcAft>
                        <a:buClr>
                          <a:srgbClr val="000000"/>
                        </a:buClr>
                        <a:buSzPts val="1500"/>
                        <a:buFont typeface="Arial"/>
                        <a:buNone/>
                      </a:pPr>
                      <a:r>
                        <a:rPr lang="en-US" sz="1600" b="1" i="1" u="none" strike="noStrike" cap="none">
                          <a:solidFill>
                            <a:srgbClr val="666666"/>
                          </a:solidFill>
                          <a:latin typeface="Arial Narrow"/>
                          <a:ea typeface="Arial Narrow"/>
                          <a:cs typeface="Arial Narrow"/>
                          <a:sym typeface="Arial Narrow"/>
                        </a:rPr>
                        <a:t>Application</a:t>
                      </a:r>
                      <a:endParaRPr sz="1600" b="1" i="1" u="none" strike="noStrike" cap="none">
                        <a:solidFill>
                          <a:srgbClr val="666666"/>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u="none" strike="noStrike" cap="none">
                          <a:solidFill>
                            <a:srgbClr val="434343"/>
                          </a:solidFill>
                          <a:latin typeface="Arial Narrow"/>
                          <a:ea typeface="Arial Narrow"/>
                          <a:cs typeface="Arial Narrow"/>
                          <a:sym typeface="Arial Narrow"/>
                        </a:rPr>
                        <a:t>Menggunakan pemahaman 10.000 untuk memecahkan masalah dalam dunia nyata (misalnya berbelanja di kantin dengan uang Rp.10.000,00 atau soal cerita/ simulasi jual-beli)</a:t>
                      </a:r>
                      <a:endParaRPr sz="1600" b="1" u="none" strike="noStrike" cap="none">
                        <a:solidFill>
                          <a:srgbClr val="434343"/>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2"/>
                  </a:ext>
                </a:extLst>
              </a:tr>
              <a:tr h="778125">
                <a:tc>
                  <a:txBody>
                    <a:bodyPr/>
                    <a:lstStyle/>
                    <a:p>
                      <a:pPr marL="0" marR="0" lvl="0" indent="0" algn="r" rtl="0">
                        <a:lnSpc>
                          <a:spcPct val="115000"/>
                        </a:lnSpc>
                        <a:spcBef>
                          <a:spcPts val="0"/>
                        </a:spcBef>
                        <a:spcAft>
                          <a:spcPts val="0"/>
                        </a:spcAft>
                        <a:buClr>
                          <a:schemeClr val="dk1"/>
                        </a:buClr>
                        <a:buSzPts val="1100"/>
                        <a:buFont typeface="Arial"/>
                        <a:buNone/>
                      </a:pPr>
                      <a:r>
                        <a:rPr lang="en-US" sz="1600" b="1" u="none" strike="noStrike" cap="none">
                          <a:solidFill>
                            <a:srgbClr val="3D85C6"/>
                          </a:solidFill>
                          <a:latin typeface="Arial Narrow"/>
                          <a:ea typeface="Arial Narrow"/>
                          <a:cs typeface="Arial Narrow"/>
                          <a:sym typeface="Arial Narrow"/>
                        </a:rPr>
                        <a:t>Perspektif</a:t>
                      </a:r>
                      <a:endParaRPr sz="1600" b="1" u="none" strike="noStrike" cap="none">
                        <a:solidFill>
                          <a:srgbClr val="3D85C6"/>
                        </a:solidFill>
                        <a:latin typeface="Arial Narrow"/>
                        <a:ea typeface="Arial Narrow"/>
                        <a:cs typeface="Arial Narrow"/>
                        <a:sym typeface="Arial Narrow"/>
                      </a:endParaRPr>
                    </a:p>
                    <a:p>
                      <a:pPr marL="0" marR="0" lvl="0" indent="0" algn="r" rtl="0">
                        <a:lnSpc>
                          <a:spcPct val="115000"/>
                        </a:lnSpc>
                        <a:spcBef>
                          <a:spcPts val="0"/>
                        </a:spcBef>
                        <a:spcAft>
                          <a:spcPts val="0"/>
                        </a:spcAft>
                        <a:buClr>
                          <a:schemeClr val="dk1"/>
                        </a:buClr>
                        <a:buSzPts val="1100"/>
                        <a:buFont typeface="Arial"/>
                        <a:buNone/>
                      </a:pPr>
                      <a:r>
                        <a:rPr lang="en-US" sz="1600" b="1" i="1" u="none" strike="noStrike" cap="none">
                          <a:solidFill>
                            <a:srgbClr val="666666"/>
                          </a:solidFill>
                          <a:latin typeface="Arial Narrow"/>
                          <a:ea typeface="Arial Narrow"/>
                          <a:cs typeface="Arial Narrow"/>
                          <a:sym typeface="Arial Narrow"/>
                        </a:rPr>
                        <a:t>Perspective</a:t>
                      </a:r>
                      <a:endParaRPr sz="1600" b="1" u="none" strike="noStrike" cap="none">
                        <a:solidFill>
                          <a:srgbClr val="3D85C6"/>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tc>
                  <a:txBody>
                    <a:bodyPr/>
                    <a:lstStyle/>
                    <a:p>
                      <a:pPr marL="0" marR="0" lvl="0" indent="0" algn="just" rtl="0">
                        <a:lnSpc>
                          <a:spcPct val="115000"/>
                        </a:lnSpc>
                        <a:spcBef>
                          <a:spcPts val="0"/>
                        </a:spcBef>
                        <a:spcAft>
                          <a:spcPts val="0"/>
                        </a:spcAft>
                        <a:buClr>
                          <a:schemeClr val="dk1"/>
                        </a:buClr>
                        <a:buSzPts val="1100"/>
                        <a:buFont typeface="Arial"/>
                        <a:buNone/>
                      </a:pPr>
                      <a:r>
                        <a:rPr lang="en-US" sz="1600" u="none" strike="noStrike" cap="none">
                          <a:solidFill>
                            <a:srgbClr val="434343"/>
                          </a:solidFill>
                          <a:latin typeface="Arial Narrow"/>
                          <a:ea typeface="Arial Narrow"/>
                          <a:cs typeface="Arial Narrow"/>
                          <a:sym typeface="Arial Narrow"/>
                        </a:rPr>
                        <a:t>Menemukan berbagai cara berbeda untuk mendapatkan nilai 10.000</a:t>
                      </a:r>
                      <a:endParaRPr sz="1600" b="1" u="none" strike="noStrike" cap="none">
                        <a:solidFill>
                          <a:srgbClr val="434343"/>
                        </a:solidFill>
                        <a:latin typeface="Arial Narrow"/>
                        <a:ea typeface="Arial Narrow"/>
                        <a:cs typeface="Arial Narrow"/>
                        <a:sym typeface="Arial Narrow"/>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3D85C6"/>
                      </a:solidFill>
                      <a:prstDash val="solid"/>
                      <a:round/>
                      <a:headEnd type="none" w="sm" len="sm"/>
                      <a:tailEnd type="none" w="sm" len="sm"/>
                    </a:lnT>
                    <a:lnB w="9525" cap="flat" cmpd="sng">
                      <a:solidFill>
                        <a:srgbClr val="3D85C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741" name="Google Shape;23741;p33"/>
          <p:cNvSpPr/>
          <p:nvPr/>
        </p:nvSpPr>
        <p:spPr>
          <a:xfrm>
            <a:off x="983225" y="1946780"/>
            <a:ext cx="3940467" cy="4223100"/>
          </a:xfrm>
          <a:prstGeom prst="roundRect">
            <a:avLst>
              <a:gd name="adj" fmla="val 7333"/>
            </a:avLst>
          </a:prstGeom>
          <a:solidFill>
            <a:srgbClr val="FFF2CC"/>
          </a:solidFill>
          <a:ln>
            <a:noFill/>
          </a:ln>
        </p:spPr>
        <p:txBody>
          <a:bodyPr spcFirstLastPara="1" wrap="square" lIns="121900" tIns="121900" rIns="121900" bIns="121900" anchor="t" anchorCtr="0">
            <a:noAutofit/>
          </a:bodyPr>
          <a:lstStyle/>
          <a:p>
            <a:pPr marL="0" marR="0" lvl="0" indent="0" algn="just" rtl="0">
              <a:lnSpc>
                <a:spcPct val="115000"/>
              </a:lnSpc>
              <a:spcBef>
                <a:spcPts val="0"/>
              </a:spcBef>
              <a:spcAft>
                <a:spcPts val="1600"/>
              </a:spcAft>
              <a:buClr>
                <a:srgbClr val="000000"/>
              </a:buClr>
              <a:buSzPts val="1900"/>
              <a:buFont typeface="Arial"/>
              <a:buNone/>
            </a:pPr>
            <a:r>
              <a:rPr lang="en-US" sz="1900" b="0" i="0" u="none" strike="noStrike" cap="none">
                <a:solidFill>
                  <a:srgbClr val="000000"/>
                </a:solidFill>
                <a:latin typeface="Arial Narrow"/>
                <a:ea typeface="Arial Narrow"/>
                <a:cs typeface="Arial Narrow"/>
                <a:sym typeface="Arial Narrow"/>
              </a:rPr>
              <a:t>Peserta didik menunjukkan pemahaman dan intuisi bilangan (</a:t>
            </a:r>
            <a:r>
              <a:rPr lang="en-US" sz="1900" b="0" i="1" u="none" strike="noStrike" cap="none">
                <a:solidFill>
                  <a:srgbClr val="000000"/>
                </a:solidFill>
                <a:latin typeface="Arial Narrow"/>
                <a:ea typeface="Arial Narrow"/>
                <a:cs typeface="Arial Narrow"/>
                <a:sym typeface="Arial Narrow"/>
              </a:rPr>
              <a:t>number sense</a:t>
            </a:r>
            <a:r>
              <a:rPr lang="en-US" sz="1900" b="0" i="0" u="none" strike="noStrike" cap="none">
                <a:solidFill>
                  <a:srgbClr val="000000"/>
                </a:solidFill>
                <a:latin typeface="Arial Narrow"/>
                <a:ea typeface="Arial Narrow"/>
                <a:cs typeface="Arial Narrow"/>
                <a:sym typeface="Arial Narrow"/>
              </a:rPr>
              <a:t>) untuk bilangan cacah sampai dengan 10.000. Mereka dapat membaca, menulis, menentukan nilai tempat, membandingkan, mengurutkan, menggunakan nilai tempat, melakukan komposisi dan dekomposisi bilangan. Mereka juga dapat menyelesaikan masalah berkaitan dengan uang menggunakan ribuan sebagai satuan. </a:t>
            </a:r>
            <a:endParaRPr sz="1900" b="1" i="0" u="none" strike="noStrike" cap="none">
              <a:solidFill>
                <a:srgbClr val="000000"/>
              </a:solidFill>
              <a:latin typeface="Arial Narrow"/>
              <a:ea typeface="Arial Narrow"/>
              <a:cs typeface="Arial Narrow"/>
              <a:sym typeface="Arial Narrow"/>
            </a:endParaRPr>
          </a:p>
        </p:txBody>
      </p:sp>
    </p:spTree>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DA0D-02EC-442F-9738-245CB53E4C7D}"/>
              </a:ext>
            </a:extLst>
          </p:cNvPr>
          <p:cNvSpPr>
            <a:spLocks noGrp="1"/>
          </p:cNvSpPr>
          <p:nvPr>
            <p:ph type="title"/>
          </p:nvPr>
        </p:nvSpPr>
        <p:spPr/>
        <p:txBody>
          <a:bodyPr/>
          <a:lstStyle/>
          <a:p>
            <a:r>
              <a:rPr lang="en-US" dirty="0" err="1">
                <a:solidFill>
                  <a:schemeClr val="tx1"/>
                </a:solidFill>
              </a:rPr>
              <a:t>Kegiatan</a:t>
            </a:r>
            <a:r>
              <a:rPr lang="en-US" dirty="0">
                <a:solidFill>
                  <a:schemeClr val="tx1"/>
                </a:solidFill>
              </a:rPr>
              <a:t>: 1</a:t>
            </a:r>
            <a:endParaRPr lang="en-ID" dirty="0">
              <a:solidFill>
                <a:schemeClr val="tx1"/>
              </a:solidFill>
            </a:endParaRPr>
          </a:p>
        </p:txBody>
      </p:sp>
      <p:sp>
        <p:nvSpPr>
          <p:cNvPr id="4" name="Title 1">
            <a:extLst>
              <a:ext uri="{FF2B5EF4-FFF2-40B4-BE49-F238E27FC236}">
                <a16:creationId xmlns:a16="http://schemas.microsoft.com/office/drawing/2014/main" id="{D97BF868-51FB-49CC-82AB-A2B27812CBA0}"/>
              </a:ext>
            </a:extLst>
          </p:cNvPr>
          <p:cNvSpPr txBox="1">
            <a:spLocks/>
          </p:cNvSpPr>
          <p:nvPr/>
        </p:nvSpPr>
        <p:spPr>
          <a:xfrm>
            <a:off x="1905401" y="1610072"/>
            <a:ext cx="10128448" cy="4471551"/>
          </a:xfrm>
          <a:prstGeom prst="rect">
            <a:avLst/>
          </a:prstGeom>
        </p:spPr>
        <p:txBody>
          <a:bodyPr anchor="ctr"/>
          <a:lstStyle>
            <a:lvl1pPr algn="l" defTabSz="914400" rtl="0" eaLnBrk="1" latinLnBrk="0" hangingPunct="1">
              <a:lnSpc>
                <a:spcPct val="90000"/>
              </a:lnSpc>
              <a:spcBef>
                <a:spcPct val="0"/>
              </a:spcBef>
              <a:buNone/>
              <a:defRPr sz="4800" b="1" kern="1200" baseline="0">
                <a:solidFill>
                  <a:schemeClr val="tx1">
                    <a:lumMod val="75000"/>
                    <a:lumOff val="25000"/>
                  </a:schemeClr>
                </a:solidFill>
                <a:latin typeface="+mj-lt"/>
                <a:ea typeface="+mj-ea"/>
                <a:cs typeface="Arial" pitchFamily="34" charset="0"/>
              </a:defRPr>
            </a:lvl1pPr>
          </a:lstStyle>
          <a:p>
            <a:pPr marL="914400" indent="-914400">
              <a:buAutoNum type="arabicPeriod"/>
            </a:pPr>
            <a:r>
              <a:rPr lang="en-US" sz="3200" dirty="0" err="1">
                <a:solidFill>
                  <a:schemeClr val="tx1"/>
                </a:solidFill>
              </a:rPr>
              <a:t>Pilihlah</a:t>
            </a:r>
            <a:r>
              <a:rPr lang="en-US" sz="3200" dirty="0">
                <a:solidFill>
                  <a:schemeClr val="tx1"/>
                </a:solidFill>
              </a:rPr>
              <a:t> salah </a:t>
            </a:r>
            <a:r>
              <a:rPr lang="en-US" sz="3200" dirty="0" err="1">
                <a:solidFill>
                  <a:schemeClr val="tx1"/>
                </a:solidFill>
              </a:rPr>
              <a:t>satu</a:t>
            </a:r>
            <a:r>
              <a:rPr lang="en-US" sz="3200" dirty="0">
                <a:solidFill>
                  <a:schemeClr val="tx1"/>
                </a:solidFill>
              </a:rPr>
              <a:t> CP pada </a:t>
            </a:r>
            <a:r>
              <a:rPr lang="en-US" sz="3200" dirty="0" err="1">
                <a:solidFill>
                  <a:schemeClr val="tx1"/>
                </a:solidFill>
              </a:rPr>
              <a:t>mapel</a:t>
            </a:r>
            <a:r>
              <a:rPr lang="en-US" sz="3200" dirty="0">
                <a:solidFill>
                  <a:schemeClr val="tx1"/>
                </a:solidFill>
              </a:rPr>
              <a:t> </a:t>
            </a:r>
            <a:r>
              <a:rPr lang="en-US" sz="3200" dirty="0" err="1">
                <a:solidFill>
                  <a:schemeClr val="tx1"/>
                </a:solidFill>
              </a:rPr>
              <a:t>tertentu</a:t>
            </a:r>
            <a:r>
              <a:rPr lang="en-US" sz="3200" dirty="0">
                <a:solidFill>
                  <a:schemeClr val="tx1"/>
                </a:solidFill>
              </a:rPr>
              <a:t>.</a:t>
            </a:r>
          </a:p>
          <a:p>
            <a:pPr marL="914400" indent="-914400">
              <a:buAutoNum type="arabicPeriod"/>
            </a:pPr>
            <a:r>
              <a:rPr lang="en-US" sz="3200" dirty="0" err="1">
                <a:solidFill>
                  <a:schemeClr val="tx1"/>
                </a:solidFill>
              </a:rPr>
              <a:t>Analisilah</a:t>
            </a:r>
            <a:r>
              <a:rPr lang="en-US" sz="3200" dirty="0">
                <a:solidFill>
                  <a:schemeClr val="tx1"/>
                </a:solidFill>
              </a:rPr>
              <a:t> </a:t>
            </a:r>
            <a:r>
              <a:rPr lang="en-US" sz="3200" dirty="0" err="1">
                <a:solidFill>
                  <a:schemeClr val="tx1"/>
                </a:solidFill>
              </a:rPr>
              <a:t>kompetensi</a:t>
            </a:r>
            <a:r>
              <a:rPr lang="en-US" sz="3200" dirty="0">
                <a:solidFill>
                  <a:schemeClr val="tx1"/>
                </a:solidFill>
              </a:rPr>
              <a:t> dan </a:t>
            </a:r>
            <a:r>
              <a:rPr lang="en-US" sz="3200" dirty="0" err="1">
                <a:solidFill>
                  <a:schemeClr val="tx1"/>
                </a:solidFill>
              </a:rPr>
              <a:t>konteknya</a:t>
            </a:r>
            <a:r>
              <a:rPr lang="en-US" sz="3200" dirty="0">
                <a:solidFill>
                  <a:schemeClr val="tx1"/>
                </a:solidFill>
              </a:rPr>
              <a:t>.</a:t>
            </a:r>
          </a:p>
          <a:p>
            <a:pPr marL="914400" indent="-914400">
              <a:lnSpc>
                <a:spcPct val="150000"/>
              </a:lnSpc>
              <a:buAutoNum type="arabicPeriod"/>
            </a:pPr>
            <a:r>
              <a:rPr lang="en-US" sz="3200" dirty="0" err="1">
                <a:solidFill>
                  <a:schemeClr val="tx1"/>
                </a:solidFill>
              </a:rPr>
              <a:t>Identifikasi</a:t>
            </a:r>
            <a:r>
              <a:rPr lang="en-US" sz="3200" dirty="0">
                <a:solidFill>
                  <a:schemeClr val="tx1"/>
                </a:solidFill>
              </a:rPr>
              <a:t> </a:t>
            </a:r>
            <a:r>
              <a:rPr lang="en-US" sz="3200" dirty="0" err="1">
                <a:solidFill>
                  <a:schemeClr val="tx1"/>
                </a:solidFill>
              </a:rPr>
              <a:t>pemahaman</a:t>
            </a:r>
            <a:r>
              <a:rPr lang="en-US" sz="3200" dirty="0">
                <a:solidFill>
                  <a:schemeClr val="tx1"/>
                </a:solidFill>
              </a:rPr>
              <a:t> CP </a:t>
            </a:r>
            <a:r>
              <a:rPr lang="en-US" sz="3200" dirty="0" err="1">
                <a:solidFill>
                  <a:schemeClr val="tx1"/>
                </a:solidFill>
              </a:rPr>
              <a:t>tersebut</a:t>
            </a:r>
            <a:r>
              <a:rPr lang="en-US" sz="3200" dirty="0">
                <a:solidFill>
                  <a:schemeClr val="tx1"/>
                </a:solidFill>
              </a:rPr>
              <a:t> </a:t>
            </a:r>
            <a:r>
              <a:rPr lang="en-US" sz="3200" dirty="0" err="1">
                <a:solidFill>
                  <a:schemeClr val="tx1"/>
                </a:solidFill>
              </a:rPr>
              <a:t>sesuai</a:t>
            </a:r>
            <a:r>
              <a:rPr lang="en-US" sz="3200" dirty="0">
                <a:solidFill>
                  <a:schemeClr val="tx1"/>
                </a:solidFill>
              </a:rPr>
              <a:t> </a:t>
            </a:r>
            <a:r>
              <a:rPr lang="en-US" sz="3200" b="1" u="none" strike="noStrike" cap="none" dirty="0">
                <a:solidFill>
                  <a:srgbClr val="181818"/>
                </a:solidFill>
                <a:latin typeface="Candara"/>
                <a:ea typeface="Candara"/>
                <a:cs typeface="Candara"/>
                <a:sym typeface="Candara"/>
              </a:rPr>
              <a:t>6 </a:t>
            </a:r>
            <a:r>
              <a:rPr lang="en-US" sz="3200" b="1" u="none" strike="noStrike" cap="none" dirty="0" err="1">
                <a:solidFill>
                  <a:srgbClr val="181818"/>
                </a:solidFill>
                <a:latin typeface="Candara"/>
                <a:ea typeface="Candara"/>
                <a:cs typeface="Candara"/>
                <a:sym typeface="Candara"/>
              </a:rPr>
              <a:t>aspek</a:t>
            </a:r>
            <a:r>
              <a:rPr lang="en-US" sz="3200" b="1" u="none" strike="noStrike" cap="none" dirty="0">
                <a:solidFill>
                  <a:srgbClr val="181818"/>
                </a:solidFill>
                <a:latin typeface="Candara"/>
                <a:ea typeface="Candara"/>
                <a:cs typeface="Candara"/>
                <a:sym typeface="Candara"/>
              </a:rPr>
              <a:t> </a:t>
            </a:r>
            <a:r>
              <a:rPr lang="en-US" sz="3200" b="1" u="none" strike="noStrike" cap="none" dirty="0" err="1">
                <a:solidFill>
                  <a:srgbClr val="181818"/>
                </a:solidFill>
                <a:latin typeface="Candara"/>
                <a:ea typeface="Candara"/>
                <a:cs typeface="Candara"/>
                <a:sym typeface="Candara"/>
              </a:rPr>
              <a:t>pemahaman</a:t>
            </a:r>
            <a:r>
              <a:rPr lang="en-US" sz="4800" b="1" u="none" strike="noStrike" cap="none" dirty="0">
                <a:solidFill>
                  <a:srgbClr val="181818"/>
                </a:solidFill>
                <a:latin typeface="Candara"/>
                <a:ea typeface="Candara"/>
                <a:cs typeface="Candara"/>
                <a:sym typeface="Candara"/>
              </a:rPr>
              <a:t> </a:t>
            </a:r>
            <a:r>
              <a:rPr lang="en-US" sz="3200" b="1" u="none" strike="noStrike" cap="none" dirty="0">
                <a:solidFill>
                  <a:srgbClr val="181818"/>
                </a:solidFill>
                <a:latin typeface="Candara"/>
                <a:ea typeface="Candara"/>
                <a:cs typeface="Candara"/>
                <a:sym typeface="Candara"/>
              </a:rPr>
              <a:t>(Wiggins and Tighe, 2005)</a:t>
            </a:r>
            <a:endParaRPr lang="en-US" sz="3200" dirty="0">
              <a:solidFill>
                <a:schemeClr val="tx1"/>
              </a:solidFill>
            </a:endParaRPr>
          </a:p>
          <a:p>
            <a:pPr marL="914400" indent="-914400">
              <a:buAutoNum type="arabicPeriod"/>
            </a:pPr>
            <a:endParaRPr lang="en-US" sz="3200" dirty="0">
              <a:solidFill>
                <a:schemeClr val="tx1"/>
              </a:solidFill>
            </a:endParaRPr>
          </a:p>
          <a:p>
            <a:pPr marL="914400" indent="-914400">
              <a:buAutoNum type="arabicPeriod"/>
            </a:pPr>
            <a:endParaRPr lang="en-ID" sz="3200" dirty="0">
              <a:solidFill>
                <a:schemeClr val="tx1"/>
              </a:solidFill>
            </a:endParaRPr>
          </a:p>
        </p:txBody>
      </p:sp>
    </p:spTree>
    <p:extLst>
      <p:ext uri="{BB962C8B-B14F-4D97-AF65-F5344CB8AC3E}">
        <p14:creationId xmlns:p14="http://schemas.microsoft.com/office/powerpoint/2010/main" val="693152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72305" y="6260593"/>
            <a:ext cx="288713" cy="55033"/>
          </a:xfrm>
          <a:custGeom>
            <a:avLst/>
            <a:gdLst/>
            <a:ahLst/>
            <a:cxnLst/>
            <a:rect l="l" t="t" r="r" b="b"/>
            <a:pathLst>
              <a:path w="216535" h="41275">
                <a:moveTo>
                  <a:pt x="10413" y="41147"/>
                </a:moveTo>
                <a:lnTo>
                  <a:pt x="205867" y="41147"/>
                </a:lnTo>
                <a:lnTo>
                  <a:pt x="211709" y="41147"/>
                </a:lnTo>
                <a:lnTo>
                  <a:pt x="216408" y="31902"/>
                </a:lnTo>
                <a:lnTo>
                  <a:pt x="216408" y="20688"/>
                </a:lnTo>
                <a:lnTo>
                  <a:pt x="216408" y="9245"/>
                </a:lnTo>
                <a:lnTo>
                  <a:pt x="211709" y="0"/>
                </a:lnTo>
                <a:lnTo>
                  <a:pt x="205867" y="0"/>
                </a:lnTo>
                <a:lnTo>
                  <a:pt x="10413" y="0"/>
                </a:lnTo>
                <a:lnTo>
                  <a:pt x="4699" y="0"/>
                </a:lnTo>
                <a:lnTo>
                  <a:pt x="0" y="9245"/>
                </a:lnTo>
                <a:lnTo>
                  <a:pt x="0" y="20688"/>
                </a:lnTo>
                <a:lnTo>
                  <a:pt x="0" y="31902"/>
                </a:lnTo>
                <a:lnTo>
                  <a:pt x="4699" y="41147"/>
                </a:lnTo>
                <a:lnTo>
                  <a:pt x="10413" y="41147"/>
                </a:lnTo>
                <a:close/>
              </a:path>
            </a:pathLst>
          </a:custGeom>
          <a:ln w="6095">
            <a:solidFill>
              <a:srgbClr val="394767"/>
            </a:solidFill>
          </a:ln>
        </p:spPr>
        <p:txBody>
          <a:bodyPr wrap="square" lIns="0" tIns="0" rIns="0" bIns="0" rtlCol="0"/>
          <a:lstStyle/>
          <a:p>
            <a:endParaRPr sz="2400"/>
          </a:p>
        </p:txBody>
      </p:sp>
      <p:sp>
        <p:nvSpPr>
          <p:cNvPr id="3" name="object 3"/>
          <p:cNvSpPr/>
          <p:nvPr/>
        </p:nvSpPr>
        <p:spPr>
          <a:xfrm>
            <a:off x="9879585" y="6538977"/>
            <a:ext cx="552873" cy="53340"/>
          </a:xfrm>
          <a:custGeom>
            <a:avLst/>
            <a:gdLst/>
            <a:ahLst/>
            <a:cxnLst/>
            <a:rect l="l" t="t" r="r" b="b"/>
            <a:pathLst>
              <a:path w="414654" h="40004">
                <a:moveTo>
                  <a:pt x="19938" y="39623"/>
                </a:moveTo>
                <a:lnTo>
                  <a:pt x="394461" y="39623"/>
                </a:lnTo>
                <a:lnTo>
                  <a:pt x="402258" y="38064"/>
                </a:lnTo>
                <a:lnTo>
                  <a:pt x="408638" y="33823"/>
                </a:lnTo>
                <a:lnTo>
                  <a:pt x="412946" y="27558"/>
                </a:lnTo>
                <a:lnTo>
                  <a:pt x="414527" y="19926"/>
                </a:lnTo>
                <a:lnTo>
                  <a:pt x="412946" y="12162"/>
                </a:lnTo>
                <a:lnTo>
                  <a:pt x="408638" y="5829"/>
                </a:lnTo>
                <a:lnTo>
                  <a:pt x="402258" y="1563"/>
                </a:lnTo>
                <a:lnTo>
                  <a:pt x="394461" y="0"/>
                </a:lnTo>
                <a:lnTo>
                  <a:pt x="19938" y="0"/>
                </a:lnTo>
                <a:lnTo>
                  <a:pt x="12215" y="1563"/>
                </a:lnTo>
                <a:lnTo>
                  <a:pt x="5873" y="5829"/>
                </a:lnTo>
                <a:lnTo>
                  <a:pt x="1579" y="12162"/>
                </a:lnTo>
                <a:lnTo>
                  <a:pt x="0" y="19926"/>
                </a:lnTo>
                <a:lnTo>
                  <a:pt x="1579" y="27558"/>
                </a:lnTo>
                <a:lnTo>
                  <a:pt x="5873" y="33823"/>
                </a:lnTo>
                <a:lnTo>
                  <a:pt x="12215" y="38064"/>
                </a:lnTo>
                <a:lnTo>
                  <a:pt x="19938" y="39623"/>
                </a:lnTo>
                <a:close/>
              </a:path>
            </a:pathLst>
          </a:custGeom>
          <a:ln w="6095">
            <a:solidFill>
              <a:srgbClr val="394767"/>
            </a:solidFill>
          </a:ln>
        </p:spPr>
        <p:txBody>
          <a:bodyPr wrap="square" lIns="0" tIns="0" rIns="0" bIns="0" rtlCol="0"/>
          <a:lstStyle/>
          <a:p>
            <a:endParaRPr sz="2400"/>
          </a:p>
        </p:txBody>
      </p:sp>
      <p:sp>
        <p:nvSpPr>
          <p:cNvPr id="4" name="object 4"/>
          <p:cNvSpPr/>
          <p:nvPr/>
        </p:nvSpPr>
        <p:spPr>
          <a:xfrm>
            <a:off x="648225" y="4850385"/>
            <a:ext cx="93455" cy="9347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957089" y="1751584"/>
            <a:ext cx="95487" cy="93472"/>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501921" y="1036320"/>
            <a:ext cx="95487" cy="93472"/>
          </a:xfrm>
          <a:prstGeom prst="rect">
            <a:avLst/>
          </a:prstGeom>
          <a:blipFill>
            <a:blip r:embed="rId3" cstate="print"/>
            <a:stretch>
              <a:fillRect/>
            </a:stretch>
          </a:blipFill>
        </p:spPr>
        <p:txBody>
          <a:bodyPr wrap="square" lIns="0" tIns="0" rIns="0" bIns="0" rtlCol="0"/>
          <a:lstStyle/>
          <a:p>
            <a:endParaRPr sz="2400"/>
          </a:p>
        </p:txBody>
      </p:sp>
      <p:sp>
        <p:nvSpPr>
          <p:cNvPr id="7" name="object 7"/>
          <p:cNvSpPr/>
          <p:nvPr/>
        </p:nvSpPr>
        <p:spPr>
          <a:xfrm>
            <a:off x="751857" y="6524753"/>
            <a:ext cx="93455" cy="93455"/>
          </a:xfrm>
          <a:prstGeom prst="rect">
            <a:avLst/>
          </a:prstGeom>
          <a:blipFill>
            <a:blip r:embed="rId4" cstate="print"/>
            <a:stretch>
              <a:fillRect/>
            </a:stretch>
          </a:blipFill>
        </p:spPr>
        <p:txBody>
          <a:bodyPr wrap="square" lIns="0" tIns="0" rIns="0" bIns="0" rtlCol="0"/>
          <a:lstStyle/>
          <a:p>
            <a:endParaRPr sz="2400"/>
          </a:p>
        </p:txBody>
      </p:sp>
      <p:sp>
        <p:nvSpPr>
          <p:cNvPr id="8" name="object 8"/>
          <p:cNvSpPr/>
          <p:nvPr/>
        </p:nvSpPr>
        <p:spPr>
          <a:xfrm>
            <a:off x="2556256" y="6532879"/>
            <a:ext cx="93472" cy="95487"/>
          </a:xfrm>
          <a:prstGeom prst="rect">
            <a:avLst/>
          </a:prstGeom>
          <a:blipFill>
            <a:blip r:embed="rId5" cstate="print"/>
            <a:stretch>
              <a:fillRect/>
            </a:stretch>
          </a:blipFill>
        </p:spPr>
        <p:txBody>
          <a:bodyPr wrap="square" lIns="0" tIns="0" rIns="0" bIns="0" rtlCol="0"/>
          <a:lstStyle/>
          <a:p>
            <a:endParaRPr sz="2400"/>
          </a:p>
        </p:txBody>
      </p:sp>
      <p:sp>
        <p:nvSpPr>
          <p:cNvPr id="9" name="object 9"/>
          <p:cNvSpPr/>
          <p:nvPr/>
        </p:nvSpPr>
        <p:spPr>
          <a:xfrm>
            <a:off x="8611615" y="6358129"/>
            <a:ext cx="93472" cy="93455"/>
          </a:xfrm>
          <a:prstGeom prst="rect">
            <a:avLst/>
          </a:prstGeom>
          <a:blipFill>
            <a:blip r:embed="rId6" cstate="print"/>
            <a:stretch>
              <a:fillRect/>
            </a:stretch>
          </a:blipFill>
        </p:spPr>
        <p:txBody>
          <a:bodyPr wrap="square" lIns="0" tIns="0" rIns="0" bIns="0" rtlCol="0"/>
          <a:lstStyle/>
          <a:p>
            <a:endParaRPr sz="2400"/>
          </a:p>
        </p:txBody>
      </p:sp>
      <p:sp>
        <p:nvSpPr>
          <p:cNvPr id="10" name="object 10"/>
          <p:cNvSpPr/>
          <p:nvPr/>
        </p:nvSpPr>
        <p:spPr>
          <a:xfrm>
            <a:off x="548640" y="2125471"/>
            <a:ext cx="403013" cy="53340"/>
          </a:xfrm>
          <a:custGeom>
            <a:avLst/>
            <a:gdLst/>
            <a:ahLst/>
            <a:cxnLst/>
            <a:rect l="l" t="t" r="r" b="b"/>
            <a:pathLst>
              <a:path w="302259" h="40005">
                <a:moveTo>
                  <a:pt x="14490" y="39624"/>
                </a:moveTo>
                <a:lnTo>
                  <a:pt x="287108" y="39624"/>
                </a:lnTo>
                <a:lnTo>
                  <a:pt x="295198" y="39624"/>
                </a:lnTo>
                <a:lnTo>
                  <a:pt x="301752" y="30734"/>
                </a:lnTo>
                <a:lnTo>
                  <a:pt x="301752" y="19938"/>
                </a:lnTo>
                <a:lnTo>
                  <a:pt x="301752" y="8890"/>
                </a:lnTo>
                <a:lnTo>
                  <a:pt x="295198" y="0"/>
                </a:lnTo>
                <a:lnTo>
                  <a:pt x="287108" y="0"/>
                </a:lnTo>
                <a:lnTo>
                  <a:pt x="14490" y="0"/>
                </a:lnTo>
                <a:lnTo>
                  <a:pt x="6553" y="0"/>
                </a:lnTo>
                <a:lnTo>
                  <a:pt x="0" y="8890"/>
                </a:lnTo>
                <a:lnTo>
                  <a:pt x="0" y="19938"/>
                </a:lnTo>
                <a:lnTo>
                  <a:pt x="0" y="30734"/>
                </a:lnTo>
                <a:lnTo>
                  <a:pt x="6553" y="39624"/>
                </a:lnTo>
                <a:lnTo>
                  <a:pt x="14490" y="39624"/>
                </a:lnTo>
                <a:close/>
              </a:path>
            </a:pathLst>
          </a:custGeom>
          <a:ln w="6095">
            <a:solidFill>
              <a:srgbClr val="394767"/>
            </a:solidFill>
          </a:ln>
        </p:spPr>
        <p:txBody>
          <a:bodyPr wrap="square" lIns="0" tIns="0" rIns="0" bIns="0" rtlCol="0"/>
          <a:lstStyle/>
          <a:p>
            <a:endParaRPr sz="2400"/>
          </a:p>
        </p:txBody>
      </p:sp>
      <p:sp>
        <p:nvSpPr>
          <p:cNvPr id="11" name="object 11"/>
          <p:cNvSpPr/>
          <p:nvPr/>
        </p:nvSpPr>
        <p:spPr>
          <a:xfrm>
            <a:off x="6492239" y="430784"/>
            <a:ext cx="93472" cy="93472"/>
          </a:xfrm>
          <a:prstGeom prst="rect">
            <a:avLst/>
          </a:prstGeom>
          <a:blipFill>
            <a:blip r:embed="rId7" cstate="print"/>
            <a:stretch>
              <a:fillRect/>
            </a:stretch>
          </a:blipFill>
        </p:spPr>
        <p:txBody>
          <a:bodyPr wrap="square" lIns="0" tIns="0" rIns="0" bIns="0" rtlCol="0"/>
          <a:lstStyle/>
          <a:p>
            <a:endParaRPr sz="2400"/>
          </a:p>
        </p:txBody>
      </p:sp>
      <p:sp>
        <p:nvSpPr>
          <p:cNvPr id="12" name="object 12"/>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3" name="object 13"/>
          <p:cNvSpPr/>
          <p:nvPr/>
        </p:nvSpPr>
        <p:spPr>
          <a:xfrm>
            <a:off x="1288289" y="1625601"/>
            <a:ext cx="400473" cy="53340"/>
          </a:xfrm>
          <a:custGeom>
            <a:avLst/>
            <a:gdLst/>
            <a:ahLst/>
            <a:cxnLst/>
            <a:rect l="l" t="t" r="r" b="b"/>
            <a:pathLst>
              <a:path w="300355" h="40005">
                <a:moveTo>
                  <a:pt x="14414" y="39624"/>
                </a:moveTo>
                <a:lnTo>
                  <a:pt x="285661" y="39624"/>
                </a:lnTo>
                <a:lnTo>
                  <a:pt x="293712" y="39624"/>
                </a:lnTo>
                <a:lnTo>
                  <a:pt x="300228" y="30734"/>
                </a:lnTo>
                <a:lnTo>
                  <a:pt x="300228" y="19938"/>
                </a:lnTo>
                <a:lnTo>
                  <a:pt x="300228" y="8889"/>
                </a:lnTo>
                <a:lnTo>
                  <a:pt x="293712" y="0"/>
                </a:lnTo>
                <a:lnTo>
                  <a:pt x="285661" y="0"/>
                </a:lnTo>
                <a:lnTo>
                  <a:pt x="14414" y="0"/>
                </a:lnTo>
                <a:lnTo>
                  <a:pt x="6515" y="0"/>
                </a:lnTo>
                <a:lnTo>
                  <a:pt x="0" y="8889"/>
                </a:lnTo>
                <a:lnTo>
                  <a:pt x="0" y="19938"/>
                </a:lnTo>
                <a:lnTo>
                  <a:pt x="0" y="30734"/>
                </a:lnTo>
                <a:lnTo>
                  <a:pt x="6515" y="39624"/>
                </a:lnTo>
                <a:lnTo>
                  <a:pt x="14414" y="39624"/>
                </a:lnTo>
                <a:close/>
              </a:path>
            </a:pathLst>
          </a:custGeom>
          <a:ln w="6096">
            <a:solidFill>
              <a:srgbClr val="394767"/>
            </a:solidFill>
          </a:ln>
        </p:spPr>
        <p:txBody>
          <a:bodyPr wrap="square" lIns="0" tIns="0" rIns="0" bIns="0" rtlCol="0"/>
          <a:lstStyle/>
          <a:p>
            <a:endParaRPr sz="2400"/>
          </a:p>
        </p:txBody>
      </p:sp>
      <p:sp>
        <p:nvSpPr>
          <p:cNvPr id="14" name="object 14"/>
          <p:cNvSpPr/>
          <p:nvPr/>
        </p:nvSpPr>
        <p:spPr>
          <a:xfrm>
            <a:off x="2678177" y="251969"/>
            <a:ext cx="288713" cy="53340"/>
          </a:xfrm>
          <a:custGeom>
            <a:avLst/>
            <a:gdLst/>
            <a:ahLst/>
            <a:cxnLst/>
            <a:rect l="l" t="t" r="r" b="b"/>
            <a:pathLst>
              <a:path w="216535" h="40004">
                <a:moveTo>
                  <a:pt x="10413" y="39624"/>
                </a:moveTo>
                <a:lnTo>
                  <a:pt x="205867" y="39624"/>
                </a:lnTo>
                <a:lnTo>
                  <a:pt x="211709" y="39624"/>
                </a:lnTo>
                <a:lnTo>
                  <a:pt x="216407" y="30734"/>
                </a:lnTo>
                <a:lnTo>
                  <a:pt x="216407" y="19938"/>
                </a:lnTo>
                <a:lnTo>
                  <a:pt x="216407" y="8889"/>
                </a:lnTo>
                <a:lnTo>
                  <a:pt x="211709" y="0"/>
                </a:lnTo>
                <a:lnTo>
                  <a:pt x="205867" y="0"/>
                </a:lnTo>
                <a:lnTo>
                  <a:pt x="10413" y="0"/>
                </a:lnTo>
                <a:lnTo>
                  <a:pt x="4699" y="0"/>
                </a:lnTo>
                <a:lnTo>
                  <a:pt x="0" y="8889"/>
                </a:lnTo>
                <a:lnTo>
                  <a:pt x="0" y="19938"/>
                </a:lnTo>
                <a:lnTo>
                  <a:pt x="0" y="30734"/>
                </a:lnTo>
                <a:lnTo>
                  <a:pt x="4699" y="39624"/>
                </a:lnTo>
                <a:lnTo>
                  <a:pt x="10413" y="39624"/>
                </a:lnTo>
                <a:close/>
              </a:path>
            </a:pathLst>
          </a:custGeom>
          <a:ln w="6096">
            <a:solidFill>
              <a:srgbClr val="394767"/>
            </a:solidFill>
          </a:ln>
        </p:spPr>
        <p:txBody>
          <a:bodyPr wrap="square" lIns="0" tIns="0" rIns="0" bIns="0" rtlCol="0"/>
          <a:lstStyle/>
          <a:p>
            <a:endParaRPr sz="2400"/>
          </a:p>
        </p:txBody>
      </p:sp>
      <p:grpSp>
        <p:nvGrpSpPr>
          <p:cNvPr id="15" name="object 15"/>
          <p:cNvGrpSpPr/>
          <p:nvPr/>
        </p:nvGrpSpPr>
        <p:grpSpPr>
          <a:xfrm>
            <a:off x="1007872" y="392175"/>
            <a:ext cx="10068560" cy="896620"/>
            <a:chOff x="755904" y="294131"/>
            <a:chExt cx="7551420" cy="672465"/>
          </a:xfrm>
        </p:grpSpPr>
        <p:sp>
          <p:nvSpPr>
            <p:cNvPr id="16" name="object 16"/>
            <p:cNvSpPr/>
            <p:nvPr/>
          </p:nvSpPr>
          <p:spPr>
            <a:xfrm>
              <a:off x="6035039" y="297179"/>
              <a:ext cx="416559" cy="41275"/>
            </a:xfrm>
            <a:custGeom>
              <a:avLst/>
              <a:gdLst/>
              <a:ahLst/>
              <a:cxnLst/>
              <a:rect l="l" t="t" r="r" b="b"/>
              <a:pathLst>
                <a:path w="416560" h="41275">
                  <a:moveTo>
                    <a:pt x="19938" y="41148"/>
                  </a:moveTo>
                  <a:lnTo>
                    <a:pt x="395859" y="41148"/>
                  </a:lnTo>
                  <a:lnTo>
                    <a:pt x="403729" y="39524"/>
                  </a:lnTo>
                  <a:lnTo>
                    <a:pt x="410146" y="35115"/>
                  </a:lnTo>
                  <a:lnTo>
                    <a:pt x="414468" y="28610"/>
                  </a:lnTo>
                  <a:lnTo>
                    <a:pt x="416051" y="20700"/>
                  </a:lnTo>
                  <a:lnTo>
                    <a:pt x="414468" y="12644"/>
                  </a:lnTo>
                  <a:lnTo>
                    <a:pt x="410146" y="6064"/>
                  </a:lnTo>
                  <a:lnTo>
                    <a:pt x="403729" y="1627"/>
                  </a:lnTo>
                  <a:lnTo>
                    <a:pt x="395859" y="0"/>
                  </a:lnTo>
                  <a:lnTo>
                    <a:pt x="19938" y="0"/>
                  </a:lnTo>
                  <a:lnTo>
                    <a:pt x="12215" y="1627"/>
                  </a:lnTo>
                  <a:lnTo>
                    <a:pt x="5873" y="6064"/>
                  </a:lnTo>
                  <a:lnTo>
                    <a:pt x="1579" y="12644"/>
                  </a:lnTo>
                  <a:lnTo>
                    <a:pt x="0" y="20700"/>
                  </a:lnTo>
                  <a:lnTo>
                    <a:pt x="1579" y="28610"/>
                  </a:lnTo>
                  <a:lnTo>
                    <a:pt x="5873" y="35115"/>
                  </a:lnTo>
                  <a:lnTo>
                    <a:pt x="12215" y="39524"/>
                  </a:lnTo>
                  <a:lnTo>
                    <a:pt x="19938" y="41148"/>
                  </a:lnTo>
                  <a:close/>
                </a:path>
              </a:pathLst>
            </a:custGeom>
            <a:ln w="6095">
              <a:solidFill>
                <a:srgbClr val="394767"/>
              </a:solidFill>
            </a:ln>
          </p:spPr>
          <p:txBody>
            <a:bodyPr wrap="square" lIns="0" tIns="0" rIns="0" bIns="0" rtlCol="0"/>
            <a:lstStyle/>
            <a:p>
              <a:endParaRPr sz="2400"/>
            </a:p>
          </p:txBody>
        </p:sp>
        <p:sp>
          <p:nvSpPr>
            <p:cNvPr id="17" name="object 17"/>
            <p:cNvSpPr/>
            <p:nvPr/>
          </p:nvSpPr>
          <p:spPr>
            <a:xfrm>
              <a:off x="755904" y="347471"/>
              <a:ext cx="7551420" cy="61874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815340" y="387096"/>
              <a:ext cx="7432675" cy="501650"/>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19" name="object 19"/>
            <p:cNvSpPr/>
            <p:nvPr/>
          </p:nvSpPr>
          <p:spPr>
            <a:xfrm>
              <a:off x="1092708" y="443484"/>
              <a:ext cx="388620" cy="388620"/>
            </a:xfrm>
            <a:custGeom>
              <a:avLst/>
              <a:gdLst/>
              <a:ahLst/>
              <a:cxnLst/>
              <a:rect l="l" t="t" r="r" b="b"/>
              <a:pathLst>
                <a:path w="388619" h="388619">
                  <a:moveTo>
                    <a:pt x="364591" y="313436"/>
                  </a:moveTo>
                  <a:lnTo>
                    <a:pt x="261747" y="313436"/>
                  </a:lnTo>
                  <a:lnTo>
                    <a:pt x="325881" y="378078"/>
                  </a:lnTo>
                  <a:lnTo>
                    <a:pt x="331662" y="382672"/>
                  </a:lnTo>
                  <a:lnTo>
                    <a:pt x="338026" y="385968"/>
                  </a:lnTo>
                  <a:lnTo>
                    <a:pt x="344795" y="387955"/>
                  </a:lnTo>
                  <a:lnTo>
                    <a:pt x="351789" y="388619"/>
                  </a:lnTo>
                  <a:lnTo>
                    <a:pt x="358711" y="387955"/>
                  </a:lnTo>
                  <a:lnTo>
                    <a:pt x="388143" y="352186"/>
                  </a:lnTo>
                  <a:lnTo>
                    <a:pt x="385500" y="338484"/>
                  </a:lnTo>
                  <a:lnTo>
                    <a:pt x="377570" y="326389"/>
                  </a:lnTo>
                  <a:lnTo>
                    <a:pt x="364591" y="313436"/>
                  </a:lnTo>
                  <a:close/>
                </a:path>
                <a:path w="388619" h="388619">
                  <a:moveTo>
                    <a:pt x="170014" y="0"/>
                  </a:moveTo>
                  <a:lnTo>
                    <a:pt x="124802" y="6079"/>
                  </a:lnTo>
                  <a:lnTo>
                    <a:pt x="84185" y="23236"/>
                  </a:lnTo>
                  <a:lnTo>
                    <a:pt x="49779" y="49847"/>
                  </a:lnTo>
                  <a:lnTo>
                    <a:pt x="23201" y="84290"/>
                  </a:lnTo>
                  <a:lnTo>
                    <a:pt x="6069" y="124942"/>
                  </a:lnTo>
                  <a:lnTo>
                    <a:pt x="0" y="170179"/>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79"/>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19">
                  <a:moveTo>
                    <a:pt x="288770" y="48640"/>
                  </a:moveTo>
                  <a:lnTo>
                    <a:pt x="170014" y="48640"/>
                  </a:lnTo>
                  <a:lnTo>
                    <a:pt x="217390" y="58201"/>
                  </a:lnTo>
                  <a:lnTo>
                    <a:pt x="256092" y="84290"/>
                  </a:lnTo>
                  <a:lnTo>
                    <a:pt x="282155" y="122900"/>
                  </a:lnTo>
                  <a:lnTo>
                    <a:pt x="291719" y="170179"/>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79"/>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grpSp>
      <p:sp>
        <p:nvSpPr>
          <p:cNvPr id="20" name="object 20"/>
          <p:cNvSpPr txBox="1">
            <a:spLocks noGrp="1"/>
          </p:cNvSpPr>
          <p:nvPr>
            <p:ph type="title"/>
          </p:nvPr>
        </p:nvSpPr>
        <p:spPr>
          <a:xfrm>
            <a:off x="2160185" y="611293"/>
            <a:ext cx="7168727" cy="447986"/>
          </a:xfrm>
          <a:prstGeom prst="rect">
            <a:avLst/>
          </a:prstGeom>
        </p:spPr>
        <p:txBody>
          <a:bodyPr vert="horz" wrap="square" lIns="0" tIns="16933" rIns="0" bIns="0" rtlCol="0">
            <a:spAutoFit/>
          </a:bodyPr>
          <a:lstStyle/>
          <a:p>
            <a:pPr marL="16933">
              <a:lnSpc>
                <a:spcPct val="100000"/>
              </a:lnSpc>
              <a:spcBef>
                <a:spcPts val="133"/>
              </a:spcBef>
            </a:pPr>
            <a:r>
              <a:rPr sz="2800" spc="-13" dirty="0"/>
              <a:t>Kurikulum </a:t>
            </a:r>
            <a:r>
              <a:rPr sz="2800" dirty="0"/>
              <a:t>Operasional </a:t>
            </a:r>
            <a:r>
              <a:rPr sz="2800" spc="-13" dirty="0"/>
              <a:t>Satuan</a:t>
            </a:r>
            <a:r>
              <a:rPr sz="2800" spc="-333" dirty="0"/>
              <a:t> </a:t>
            </a:r>
            <a:r>
              <a:rPr sz="2800" spc="-7" dirty="0"/>
              <a:t>Pendidikan</a:t>
            </a:r>
            <a:endParaRPr sz="2800"/>
          </a:p>
        </p:txBody>
      </p:sp>
      <p:sp>
        <p:nvSpPr>
          <p:cNvPr id="21" name="object 21"/>
          <p:cNvSpPr txBox="1"/>
          <p:nvPr/>
        </p:nvSpPr>
        <p:spPr>
          <a:xfrm>
            <a:off x="2160185" y="1464428"/>
            <a:ext cx="7598833" cy="4029094"/>
          </a:xfrm>
          <a:prstGeom prst="rect">
            <a:avLst/>
          </a:prstGeom>
        </p:spPr>
        <p:txBody>
          <a:bodyPr vert="horz" wrap="square" lIns="0" tIns="16933" rIns="0" bIns="0" rtlCol="0">
            <a:spAutoFit/>
          </a:bodyPr>
          <a:lstStyle/>
          <a:p>
            <a:pPr marL="16933" marR="6773">
              <a:lnSpc>
                <a:spcPct val="114999"/>
              </a:lnSpc>
              <a:spcBef>
                <a:spcPts val="133"/>
              </a:spcBef>
            </a:pPr>
            <a:r>
              <a:rPr sz="2133" spc="40" dirty="0">
                <a:solidFill>
                  <a:srgbClr val="0F0404"/>
                </a:solidFill>
                <a:latin typeface="Arial"/>
                <a:cs typeface="Arial"/>
              </a:rPr>
              <a:t>Kurikulum </a:t>
            </a:r>
            <a:r>
              <a:rPr sz="2133" spc="13" dirty="0">
                <a:solidFill>
                  <a:srgbClr val="0F0404"/>
                </a:solidFill>
                <a:latin typeface="Arial"/>
                <a:cs typeface="Arial"/>
              </a:rPr>
              <a:t>operasional </a:t>
            </a:r>
            <a:r>
              <a:rPr sz="2133" spc="-13" dirty="0">
                <a:solidFill>
                  <a:srgbClr val="0F0404"/>
                </a:solidFill>
                <a:latin typeface="Arial"/>
                <a:cs typeface="Arial"/>
              </a:rPr>
              <a:t>yang </a:t>
            </a:r>
            <a:r>
              <a:rPr sz="2133" spc="20" dirty="0">
                <a:solidFill>
                  <a:srgbClr val="0F0404"/>
                </a:solidFill>
                <a:latin typeface="Arial"/>
                <a:cs typeface="Arial"/>
              </a:rPr>
              <a:t>dikembangkan menunjukkan  </a:t>
            </a:r>
            <a:r>
              <a:rPr sz="2133" spc="-27" dirty="0">
                <a:solidFill>
                  <a:srgbClr val="0F0404"/>
                </a:solidFill>
                <a:latin typeface="Arial"/>
                <a:cs typeface="Arial"/>
              </a:rPr>
              <a:t>kesesuaian </a:t>
            </a:r>
            <a:r>
              <a:rPr sz="2133" spc="13" dirty="0">
                <a:solidFill>
                  <a:srgbClr val="0F0404"/>
                </a:solidFill>
                <a:latin typeface="Arial"/>
                <a:cs typeface="Arial"/>
              </a:rPr>
              <a:t>dengan </a:t>
            </a:r>
            <a:r>
              <a:rPr sz="2133" spc="47" dirty="0">
                <a:solidFill>
                  <a:srgbClr val="0F0404"/>
                </a:solidFill>
                <a:latin typeface="Arial"/>
                <a:cs typeface="Arial"/>
              </a:rPr>
              <a:t>karakteristik </a:t>
            </a:r>
            <a:r>
              <a:rPr sz="2133" dirty="0">
                <a:solidFill>
                  <a:srgbClr val="0F0404"/>
                </a:solidFill>
                <a:latin typeface="Arial"/>
                <a:cs typeface="Arial"/>
              </a:rPr>
              <a:t>dan </a:t>
            </a:r>
            <a:r>
              <a:rPr sz="2133" spc="40" dirty="0">
                <a:solidFill>
                  <a:srgbClr val="0F0404"/>
                </a:solidFill>
                <a:latin typeface="Arial"/>
                <a:cs typeface="Arial"/>
              </a:rPr>
              <a:t>kebutuhan </a:t>
            </a:r>
            <a:r>
              <a:rPr sz="2133" spc="27" dirty="0">
                <a:solidFill>
                  <a:srgbClr val="0F0404"/>
                </a:solidFill>
                <a:latin typeface="Arial"/>
                <a:cs typeface="Arial"/>
              </a:rPr>
              <a:t>peserta</a:t>
            </a:r>
            <a:r>
              <a:rPr sz="2133" spc="-339" dirty="0">
                <a:solidFill>
                  <a:srgbClr val="0F0404"/>
                </a:solidFill>
                <a:latin typeface="Arial"/>
                <a:cs typeface="Arial"/>
              </a:rPr>
              <a:t> </a:t>
            </a:r>
            <a:r>
              <a:rPr sz="2133" spc="33" dirty="0">
                <a:solidFill>
                  <a:srgbClr val="0F0404"/>
                </a:solidFill>
                <a:latin typeface="Arial"/>
                <a:cs typeface="Arial"/>
              </a:rPr>
              <a:t>didik,  </a:t>
            </a:r>
            <a:r>
              <a:rPr sz="2133" dirty="0">
                <a:solidFill>
                  <a:srgbClr val="0F0404"/>
                </a:solidFill>
                <a:latin typeface="Arial"/>
                <a:cs typeface="Arial"/>
              </a:rPr>
              <a:t>satuan </a:t>
            </a:r>
            <a:r>
              <a:rPr sz="2133" spc="20" dirty="0">
                <a:solidFill>
                  <a:srgbClr val="0F0404"/>
                </a:solidFill>
                <a:latin typeface="Arial"/>
                <a:cs typeface="Arial"/>
              </a:rPr>
              <a:t>pendidikan, </a:t>
            </a:r>
            <a:r>
              <a:rPr sz="2133" dirty="0">
                <a:solidFill>
                  <a:srgbClr val="0F0404"/>
                </a:solidFill>
                <a:latin typeface="Arial"/>
                <a:cs typeface="Arial"/>
              </a:rPr>
              <a:t>dan </a:t>
            </a:r>
            <a:r>
              <a:rPr sz="2133" spc="-7" dirty="0">
                <a:solidFill>
                  <a:srgbClr val="0F0404"/>
                </a:solidFill>
                <a:latin typeface="Arial"/>
                <a:cs typeface="Arial"/>
              </a:rPr>
              <a:t>daerah. </a:t>
            </a:r>
            <a:r>
              <a:rPr sz="2133" spc="-13" dirty="0">
                <a:solidFill>
                  <a:srgbClr val="0F0404"/>
                </a:solidFill>
                <a:latin typeface="Arial"/>
                <a:cs typeface="Arial"/>
              </a:rPr>
              <a:t>Dalam </a:t>
            </a:r>
            <a:r>
              <a:rPr sz="2133" spc="13" dirty="0">
                <a:solidFill>
                  <a:srgbClr val="0F0404"/>
                </a:solidFill>
                <a:latin typeface="Arial"/>
                <a:cs typeface="Arial"/>
              </a:rPr>
              <a:t>mengembangkan </a:t>
            </a:r>
            <a:r>
              <a:rPr sz="2133" dirty="0">
                <a:solidFill>
                  <a:srgbClr val="0F0404"/>
                </a:solidFill>
                <a:latin typeface="Arial"/>
                <a:cs typeface="Arial"/>
              </a:rPr>
              <a:t>dan  </a:t>
            </a:r>
            <a:r>
              <a:rPr sz="2133" spc="33" dirty="0">
                <a:solidFill>
                  <a:srgbClr val="0F0404"/>
                </a:solidFill>
                <a:latin typeface="Arial"/>
                <a:cs typeface="Arial"/>
              </a:rPr>
              <a:t>mengelola </a:t>
            </a:r>
            <a:r>
              <a:rPr sz="2133" spc="47" dirty="0">
                <a:solidFill>
                  <a:srgbClr val="0F0404"/>
                </a:solidFill>
                <a:latin typeface="Arial"/>
                <a:cs typeface="Arial"/>
              </a:rPr>
              <a:t>kurikulum </a:t>
            </a:r>
            <a:r>
              <a:rPr sz="2133" spc="7" dirty="0">
                <a:solidFill>
                  <a:srgbClr val="0F0404"/>
                </a:solidFill>
                <a:latin typeface="Arial"/>
                <a:cs typeface="Arial"/>
              </a:rPr>
              <a:t>operasional, </a:t>
            </a:r>
            <a:r>
              <a:rPr sz="2133" dirty="0">
                <a:solidFill>
                  <a:srgbClr val="0F0404"/>
                </a:solidFill>
                <a:latin typeface="Arial"/>
                <a:cs typeface="Arial"/>
              </a:rPr>
              <a:t>satuan </a:t>
            </a:r>
            <a:r>
              <a:rPr sz="2133" spc="27" dirty="0">
                <a:solidFill>
                  <a:srgbClr val="0F0404"/>
                </a:solidFill>
                <a:latin typeface="Arial"/>
                <a:cs typeface="Arial"/>
              </a:rPr>
              <a:t>pendidikan  </a:t>
            </a:r>
            <a:r>
              <a:rPr sz="2133" spc="-13" dirty="0">
                <a:solidFill>
                  <a:srgbClr val="0F0404"/>
                </a:solidFill>
                <a:latin typeface="Arial"/>
                <a:cs typeface="Arial"/>
              </a:rPr>
              <a:t>sebaiknya </a:t>
            </a:r>
            <a:r>
              <a:rPr sz="2133" spc="40" dirty="0">
                <a:solidFill>
                  <a:srgbClr val="0F0404"/>
                </a:solidFill>
                <a:latin typeface="Arial"/>
                <a:cs typeface="Arial"/>
              </a:rPr>
              <a:t>melibatkan </a:t>
            </a:r>
            <a:r>
              <a:rPr sz="2133" spc="20" dirty="0">
                <a:solidFill>
                  <a:srgbClr val="0F0404"/>
                </a:solidFill>
                <a:latin typeface="Arial"/>
                <a:cs typeface="Arial"/>
              </a:rPr>
              <a:t>seluruh pemangku </a:t>
            </a:r>
            <a:r>
              <a:rPr sz="2133" spc="27" dirty="0">
                <a:solidFill>
                  <a:srgbClr val="0F0404"/>
                </a:solidFill>
                <a:latin typeface="Arial"/>
                <a:cs typeface="Arial"/>
              </a:rPr>
              <a:t>kepentingan,  </a:t>
            </a:r>
            <a:r>
              <a:rPr sz="2133" spc="33" dirty="0">
                <a:solidFill>
                  <a:srgbClr val="0F0404"/>
                </a:solidFill>
                <a:latin typeface="Arial"/>
                <a:cs typeface="Arial"/>
              </a:rPr>
              <a:t>termasuk </a:t>
            </a:r>
            <a:r>
              <a:rPr sz="2133" spc="-40" dirty="0">
                <a:solidFill>
                  <a:srgbClr val="0F0404"/>
                </a:solidFill>
                <a:latin typeface="Arial"/>
                <a:cs typeface="Arial"/>
              </a:rPr>
              <a:t>siswa, </a:t>
            </a:r>
            <a:r>
              <a:rPr sz="2133" spc="73" dirty="0">
                <a:solidFill>
                  <a:srgbClr val="0F0404"/>
                </a:solidFill>
                <a:latin typeface="Arial"/>
                <a:cs typeface="Arial"/>
              </a:rPr>
              <a:t>komite </a:t>
            </a:r>
            <a:r>
              <a:rPr sz="2133" spc="-13" dirty="0">
                <a:solidFill>
                  <a:srgbClr val="0F0404"/>
                </a:solidFill>
                <a:latin typeface="Arial"/>
                <a:cs typeface="Arial"/>
              </a:rPr>
              <a:t>sekolah, </a:t>
            </a:r>
            <a:r>
              <a:rPr sz="2133" dirty="0">
                <a:solidFill>
                  <a:srgbClr val="0F0404"/>
                </a:solidFill>
                <a:latin typeface="Arial"/>
                <a:cs typeface="Arial"/>
              </a:rPr>
              <a:t>dan</a:t>
            </a:r>
            <a:r>
              <a:rPr sz="2133" spc="-380" dirty="0">
                <a:solidFill>
                  <a:srgbClr val="0F0404"/>
                </a:solidFill>
                <a:latin typeface="Arial"/>
                <a:cs typeface="Arial"/>
              </a:rPr>
              <a:t> </a:t>
            </a:r>
            <a:r>
              <a:rPr sz="2133" spc="-13" dirty="0">
                <a:solidFill>
                  <a:srgbClr val="0F0404"/>
                </a:solidFill>
                <a:latin typeface="Arial"/>
                <a:cs typeface="Arial"/>
              </a:rPr>
              <a:t>masyarakat.</a:t>
            </a:r>
            <a:endParaRPr sz="2133">
              <a:latin typeface="Arial"/>
              <a:cs typeface="Arial"/>
            </a:endParaRPr>
          </a:p>
          <a:p>
            <a:pPr marL="16933" marR="527460">
              <a:lnSpc>
                <a:spcPct val="114999"/>
              </a:lnSpc>
              <a:spcBef>
                <a:spcPts val="2133"/>
              </a:spcBef>
            </a:pPr>
            <a:r>
              <a:rPr sz="2133" b="1" spc="20" dirty="0">
                <a:solidFill>
                  <a:srgbClr val="0F0404"/>
                </a:solidFill>
                <a:latin typeface="Arial"/>
                <a:cs typeface="Arial"/>
              </a:rPr>
              <a:t>Pemerintah </a:t>
            </a:r>
            <a:r>
              <a:rPr sz="2133" b="1" spc="-13" dirty="0">
                <a:solidFill>
                  <a:srgbClr val="0F0404"/>
                </a:solidFill>
                <a:latin typeface="Arial"/>
                <a:cs typeface="Arial"/>
              </a:rPr>
              <a:t>menyediakan </a:t>
            </a:r>
            <a:r>
              <a:rPr sz="2133" b="1" dirty="0">
                <a:solidFill>
                  <a:srgbClr val="0F0404"/>
                </a:solidFill>
                <a:latin typeface="Arial"/>
                <a:cs typeface="Arial"/>
              </a:rPr>
              <a:t>contoh-contoh kurikulum  </a:t>
            </a:r>
            <a:r>
              <a:rPr sz="2133" b="1" spc="-7" dirty="0">
                <a:solidFill>
                  <a:srgbClr val="0F0404"/>
                </a:solidFill>
                <a:latin typeface="Arial"/>
                <a:cs typeface="Arial"/>
              </a:rPr>
              <a:t>operasional sekolah </a:t>
            </a:r>
            <a:r>
              <a:rPr sz="2133" b="1" spc="-40" dirty="0">
                <a:solidFill>
                  <a:srgbClr val="0F0404"/>
                </a:solidFill>
                <a:latin typeface="Arial"/>
                <a:cs typeface="Arial"/>
              </a:rPr>
              <a:t>yang </a:t>
            </a:r>
            <a:r>
              <a:rPr sz="2133" b="1" spc="33" dirty="0">
                <a:solidFill>
                  <a:srgbClr val="0F0404"/>
                </a:solidFill>
                <a:latin typeface="Arial"/>
                <a:cs typeface="Arial"/>
              </a:rPr>
              <a:t>dapat </a:t>
            </a:r>
            <a:r>
              <a:rPr sz="2133" b="1" spc="-7" dirty="0">
                <a:solidFill>
                  <a:srgbClr val="0F0404"/>
                </a:solidFill>
                <a:latin typeface="Arial"/>
                <a:cs typeface="Arial"/>
              </a:rPr>
              <a:t>dimodifikasi,</a:t>
            </a:r>
            <a:r>
              <a:rPr sz="2133" b="1" spc="-327" dirty="0">
                <a:solidFill>
                  <a:srgbClr val="0F0404"/>
                </a:solidFill>
                <a:latin typeface="Arial"/>
                <a:cs typeface="Arial"/>
              </a:rPr>
              <a:t> </a:t>
            </a:r>
            <a:r>
              <a:rPr sz="2133" b="1" spc="-7" dirty="0">
                <a:solidFill>
                  <a:srgbClr val="0F0404"/>
                </a:solidFill>
                <a:latin typeface="Arial"/>
                <a:cs typeface="Arial"/>
              </a:rPr>
              <a:t>dijadikan  </a:t>
            </a:r>
            <a:r>
              <a:rPr sz="2133" b="1" spc="-13" dirty="0">
                <a:solidFill>
                  <a:srgbClr val="0F0404"/>
                </a:solidFill>
                <a:latin typeface="Arial"/>
                <a:cs typeface="Arial"/>
              </a:rPr>
              <a:t>contoh, </a:t>
            </a:r>
            <a:r>
              <a:rPr sz="2133" b="1" spc="40" dirty="0">
                <a:solidFill>
                  <a:srgbClr val="0F0404"/>
                </a:solidFill>
                <a:latin typeface="Arial"/>
                <a:cs typeface="Arial"/>
              </a:rPr>
              <a:t>atau </a:t>
            </a:r>
            <a:r>
              <a:rPr sz="2133" b="1" spc="-7" dirty="0">
                <a:solidFill>
                  <a:srgbClr val="0F0404"/>
                </a:solidFill>
                <a:latin typeface="Arial"/>
                <a:cs typeface="Arial"/>
              </a:rPr>
              <a:t>rujukan </a:t>
            </a:r>
            <a:r>
              <a:rPr sz="2133" b="1" spc="20" dirty="0">
                <a:solidFill>
                  <a:srgbClr val="0F0404"/>
                </a:solidFill>
                <a:latin typeface="Arial"/>
                <a:cs typeface="Arial"/>
              </a:rPr>
              <a:t>untuk </a:t>
            </a:r>
            <a:r>
              <a:rPr sz="2133" b="1" spc="-7" dirty="0">
                <a:solidFill>
                  <a:srgbClr val="0F0404"/>
                </a:solidFill>
                <a:latin typeface="Arial"/>
                <a:cs typeface="Arial"/>
              </a:rPr>
              <a:t>satuan pendidikan dalam  </a:t>
            </a:r>
            <a:r>
              <a:rPr sz="2133" b="1" spc="-20" dirty="0">
                <a:solidFill>
                  <a:srgbClr val="0F0404"/>
                </a:solidFill>
                <a:latin typeface="Arial"/>
                <a:cs typeface="Arial"/>
              </a:rPr>
              <a:t>mengembangkan </a:t>
            </a:r>
            <a:r>
              <a:rPr sz="2133" b="1" dirty="0">
                <a:solidFill>
                  <a:srgbClr val="0F0404"/>
                </a:solidFill>
                <a:latin typeface="Arial"/>
                <a:cs typeface="Arial"/>
              </a:rPr>
              <a:t>kurikulum</a:t>
            </a:r>
            <a:r>
              <a:rPr sz="2133" b="1" spc="-93" dirty="0">
                <a:solidFill>
                  <a:srgbClr val="0F0404"/>
                </a:solidFill>
                <a:latin typeface="Arial"/>
                <a:cs typeface="Arial"/>
              </a:rPr>
              <a:t> </a:t>
            </a:r>
            <a:r>
              <a:rPr sz="2133" b="1" spc="-20" dirty="0">
                <a:solidFill>
                  <a:srgbClr val="0F0404"/>
                </a:solidFill>
                <a:latin typeface="Arial"/>
                <a:cs typeface="Arial"/>
              </a:rPr>
              <a:t>operasionalnya.</a:t>
            </a:r>
            <a:endParaRPr sz="2133">
              <a:latin typeface="Arial"/>
              <a:cs typeface="Arial"/>
            </a:endParaRPr>
          </a:p>
        </p:txBody>
      </p:sp>
      <p:sp>
        <p:nvSpPr>
          <p:cNvPr id="22" name="object 22"/>
          <p:cNvSpPr/>
          <p:nvPr/>
        </p:nvSpPr>
        <p:spPr>
          <a:xfrm>
            <a:off x="10011663" y="4748784"/>
            <a:ext cx="1586992" cy="2109213"/>
          </a:xfrm>
          <a:prstGeom prst="rect">
            <a:avLst/>
          </a:prstGeom>
          <a:blipFill>
            <a:blip r:embed="rId9" cstate="print"/>
            <a:stretch>
              <a:fillRect/>
            </a:stretch>
          </a:blipFill>
        </p:spPr>
        <p:txBody>
          <a:bodyPr wrap="square" lIns="0" tIns="0" rIns="0" bIns="0" rtlCol="0"/>
          <a:lstStyle/>
          <a:p>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C4C533-D14F-404B-8C3E-8F7CF582D0C7}"/>
              </a:ext>
            </a:extLst>
          </p:cNvPr>
          <p:cNvGrpSpPr/>
          <p:nvPr/>
        </p:nvGrpSpPr>
        <p:grpSpPr>
          <a:xfrm>
            <a:off x="10866192" y="2373137"/>
            <a:ext cx="696680" cy="494167"/>
            <a:chOff x="4956999" y="3521098"/>
            <a:chExt cx="696680" cy="494167"/>
          </a:xfrm>
        </p:grpSpPr>
        <p:sp>
          <p:nvSpPr>
            <p:cNvPr id="4" name="Isosceles Triangle 3">
              <a:extLst>
                <a:ext uri="{FF2B5EF4-FFF2-40B4-BE49-F238E27FC236}">
                  <a16:creationId xmlns:a16="http://schemas.microsoft.com/office/drawing/2014/main" id="{4CB07DD4-A12F-457C-A537-139823A03544}"/>
                </a:ext>
              </a:extLst>
            </p:cNvPr>
            <p:cNvSpPr/>
            <p:nvPr/>
          </p:nvSpPr>
          <p:spPr>
            <a:xfrm rot="5469144">
              <a:off x="5058255" y="3419842"/>
              <a:ext cx="494167" cy="696680"/>
            </a:xfrm>
            <a:prstGeom prs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 name="Isosceles Triangle 37">
              <a:extLst>
                <a:ext uri="{FF2B5EF4-FFF2-40B4-BE49-F238E27FC236}">
                  <a16:creationId xmlns:a16="http://schemas.microsoft.com/office/drawing/2014/main" id="{C0617FCB-56C3-4ECA-968F-964469B1E1C2}"/>
                </a:ext>
              </a:extLst>
            </p:cNvPr>
            <p:cNvSpPr/>
            <p:nvPr/>
          </p:nvSpPr>
          <p:spPr>
            <a:xfrm rot="5469144">
              <a:off x="5525735" y="3705789"/>
              <a:ext cx="96173" cy="135586"/>
            </a:xfrm>
            <a:custGeom>
              <a:avLst/>
              <a:gdLst/>
              <a:ahLst/>
              <a:cxnLst/>
              <a:rect l="l" t="t" r="r" b="b"/>
              <a:pathLst>
                <a:path w="140762" h="198446">
                  <a:moveTo>
                    <a:pt x="140762" y="198446"/>
                  </a:moveTo>
                  <a:lnTo>
                    <a:pt x="0" y="198446"/>
                  </a:lnTo>
                  <a:lnTo>
                    <a:pt x="70381"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6" name="Group 5">
            <a:extLst>
              <a:ext uri="{FF2B5EF4-FFF2-40B4-BE49-F238E27FC236}">
                <a16:creationId xmlns:a16="http://schemas.microsoft.com/office/drawing/2014/main" id="{9421740F-107F-4249-8D92-742528DC29FF}"/>
              </a:ext>
            </a:extLst>
          </p:cNvPr>
          <p:cNvGrpSpPr/>
          <p:nvPr/>
        </p:nvGrpSpPr>
        <p:grpSpPr>
          <a:xfrm flipH="1">
            <a:off x="680458" y="2369190"/>
            <a:ext cx="10186133" cy="492458"/>
            <a:chOff x="1521668" y="3503471"/>
            <a:chExt cx="4427421" cy="492458"/>
          </a:xfrm>
        </p:grpSpPr>
        <p:sp>
          <p:nvSpPr>
            <p:cNvPr id="7" name="Rectangle 6">
              <a:extLst>
                <a:ext uri="{FF2B5EF4-FFF2-40B4-BE49-F238E27FC236}">
                  <a16:creationId xmlns:a16="http://schemas.microsoft.com/office/drawing/2014/main" id="{EBD50667-5F10-4FC8-8B9B-2FE7364A9D87}"/>
                </a:ext>
              </a:extLst>
            </p:cNvPr>
            <p:cNvSpPr/>
            <p:nvPr/>
          </p:nvSpPr>
          <p:spPr>
            <a:xfrm>
              <a:off x="3292546" y="3503471"/>
              <a:ext cx="885573" cy="4924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Rectangle 7">
              <a:extLst>
                <a:ext uri="{FF2B5EF4-FFF2-40B4-BE49-F238E27FC236}">
                  <a16:creationId xmlns:a16="http://schemas.microsoft.com/office/drawing/2014/main" id="{FBD94D05-E280-43AD-8D20-3AEB4E47DAED}"/>
                </a:ext>
              </a:extLst>
            </p:cNvPr>
            <p:cNvSpPr/>
            <p:nvPr/>
          </p:nvSpPr>
          <p:spPr>
            <a:xfrm>
              <a:off x="2407153" y="3503471"/>
              <a:ext cx="885573" cy="492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9" name="Rectangle 8">
              <a:extLst>
                <a:ext uri="{FF2B5EF4-FFF2-40B4-BE49-F238E27FC236}">
                  <a16:creationId xmlns:a16="http://schemas.microsoft.com/office/drawing/2014/main" id="{8F4C99AB-B8D0-497C-BA98-3507FEEC83D2}"/>
                </a:ext>
              </a:extLst>
            </p:cNvPr>
            <p:cNvSpPr/>
            <p:nvPr/>
          </p:nvSpPr>
          <p:spPr>
            <a:xfrm>
              <a:off x="1521668" y="3503471"/>
              <a:ext cx="885573" cy="492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0" name="Rectangle 9">
              <a:extLst>
                <a:ext uri="{FF2B5EF4-FFF2-40B4-BE49-F238E27FC236}">
                  <a16:creationId xmlns:a16="http://schemas.microsoft.com/office/drawing/2014/main" id="{3F3CAA55-8271-483C-9582-B995AD30451E}"/>
                </a:ext>
              </a:extLst>
            </p:cNvPr>
            <p:cNvSpPr/>
            <p:nvPr/>
          </p:nvSpPr>
          <p:spPr>
            <a:xfrm>
              <a:off x="4178031" y="3503471"/>
              <a:ext cx="885573" cy="492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Rectangle 10">
              <a:extLst>
                <a:ext uri="{FF2B5EF4-FFF2-40B4-BE49-F238E27FC236}">
                  <a16:creationId xmlns:a16="http://schemas.microsoft.com/office/drawing/2014/main" id="{561C6688-3923-4445-8932-C404CC71EB66}"/>
                </a:ext>
              </a:extLst>
            </p:cNvPr>
            <p:cNvSpPr/>
            <p:nvPr/>
          </p:nvSpPr>
          <p:spPr>
            <a:xfrm>
              <a:off x="5063516" y="3503471"/>
              <a:ext cx="885573" cy="4924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2" name="Rounded Rectangle 3">
            <a:extLst>
              <a:ext uri="{FF2B5EF4-FFF2-40B4-BE49-F238E27FC236}">
                <a16:creationId xmlns:a16="http://schemas.microsoft.com/office/drawing/2014/main" id="{2D6710E4-04C7-4B88-9F8D-0810D4959E14}"/>
              </a:ext>
            </a:extLst>
          </p:cNvPr>
          <p:cNvSpPr/>
          <p:nvPr/>
        </p:nvSpPr>
        <p:spPr>
          <a:xfrm rot="5400000">
            <a:off x="5507571" y="-2500113"/>
            <a:ext cx="543634" cy="10163813"/>
          </a:xfrm>
          <a:prstGeom prst="rect">
            <a:avLst/>
          </a:prstGeom>
          <a:gradFill>
            <a:gsLst>
              <a:gs pos="48000">
                <a:schemeClr val="tx1">
                  <a:alpha val="0"/>
                </a:schemeClr>
              </a:gs>
              <a:gs pos="100000">
                <a:schemeClr val="tx1">
                  <a:alpha val="39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dirty="0"/>
          </a:p>
        </p:txBody>
      </p:sp>
      <p:grpSp>
        <p:nvGrpSpPr>
          <p:cNvPr id="13" name="Group 12">
            <a:extLst>
              <a:ext uri="{FF2B5EF4-FFF2-40B4-BE49-F238E27FC236}">
                <a16:creationId xmlns:a16="http://schemas.microsoft.com/office/drawing/2014/main" id="{A3ADB141-31A4-4800-BFC5-F0AAD5FF4F81}"/>
              </a:ext>
            </a:extLst>
          </p:cNvPr>
          <p:cNvGrpSpPr/>
          <p:nvPr/>
        </p:nvGrpSpPr>
        <p:grpSpPr>
          <a:xfrm>
            <a:off x="648279" y="2363534"/>
            <a:ext cx="98396" cy="490880"/>
            <a:chOff x="1476565" y="3446778"/>
            <a:chExt cx="98396" cy="490880"/>
          </a:xfrm>
        </p:grpSpPr>
        <p:sp>
          <p:nvSpPr>
            <p:cNvPr id="14" name="Oval 13">
              <a:extLst>
                <a:ext uri="{FF2B5EF4-FFF2-40B4-BE49-F238E27FC236}">
                  <a16:creationId xmlns:a16="http://schemas.microsoft.com/office/drawing/2014/main" id="{256311BA-1D41-4917-8DEA-507BD9B795F7}"/>
                </a:ext>
              </a:extLst>
            </p:cNvPr>
            <p:cNvSpPr/>
            <p:nvPr/>
          </p:nvSpPr>
          <p:spPr>
            <a:xfrm rot="10869144">
              <a:off x="1476565" y="3446778"/>
              <a:ext cx="98396" cy="490880"/>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Oval 14">
              <a:extLst>
                <a:ext uri="{FF2B5EF4-FFF2-40B4-BE49-F238E27FC236}">
                  <a16:creationId xmlns:a16="http://schemas.microsoft.com/office/drawing/2014/main" id="{BA047068-B7A4-4C9F-985E-EA5395AC97F3}"/>
                </a:ext>
              </a:extLst>
            </p:cNvPr>
            <p:cNvSpPr/>
            <p:nvPr/>
          </p:nvSpPr>
          <p:spPr>
            <a:xfrm rot="10869144" flipH="1">
              <a:off x="1509854" y="3629568"/>
              <a:ext cx="32047" cy="1106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16" name="Oval 15">
            <a:extLst>
              <a:ext uri="{FF2B5EF4-FFF2-40B4-BE49-F238E27FC236}">
                <a16:creationId xmlns:a16="http://schemas.microsoft.com/office/drawing/2014/main" id="{DC5D206E-19BA-4923-A9E9-42E36526B6B3}"/>
              </a:ext>
            </a:extLst>
          </p:cNvPr>
          <p:cNvSpPr/>
          <p:nvPr/>
        </p:nvSpPr>
        <p:spPr>
          <a:xfrm>
            <a:off x="1231119" y="3570056"/>
            <a:ext cx="936104" cy="9361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cxnSp>
        <p:nvCxnSpPr>
          <p:cNvPr id="17" name="Straight Connector 16">
            <a:extLst>
              <a:ext uri="{FF2B5EF4-FFF2-40B4-BE49-F238E27FC236}">
                <a16:creationId xmlns:a16="http://schemas.microsoft.com/office/drawing/2014/main" id="{1C51D97D-DE62-4EE4-B08F-B704AA5EEEFE}"/>
              </a:ext>
            </a:extLst>
          </p:cNvPr>
          <p:cNvCxnSpPr/>
          <p:nvPr/>
        </p:nvCxnSpPr>
        <p:spPr>
          <a:xfrm flipH="1">
            <a:off x="1691570" y="3098524"/>
            <a:ext cx="15205" cy="471532"/>
          </a:xfrm>
          <a:prstGeom prst="line">
            <a:avLst/>
          </a:prstGeom>
          <a:ln w="38100">
            <a:solidFill>
              <a:schemeClr val="accent6"/>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D7B484A-51B3-4325-A81C-C5D6CC84CE54}"/>
              </a:ext>
            </a:extLst>
          </p:cNvPr>
          <p:cNvGrpSpPr/>
          <p:nvPr/>
        </p:nvGrpSpPr>
        <p:grpSpPr>
          <a:xfrm>
            <a:off x="993258" y="4686182"/>
            <a:ext cx="1411829" cy="553999"/>
            <a:chOff x="6210997" y="1433695"/>
            <a:chExt cx="1457348" cy="394128"/>
          </a:xfrm>
        </p:grpSpPr>
        <p:sp>
          <p:nvSpPr>
            <p:cNvPr id="19" name="TextBox 18">
              <a:extLst>
                <a:ext uri="{FF2B5EF4-FFF2-40B4-BE49-F238E27FC236}">
                  <a16:creationId xmlns:a16="http://schemas.microsoft.com/office/drawing/2014/main" id="{02B35D45-D968-4CE0-8A65-8799001F6212}"/>
                </a:ext>
              </a:extLst>
            </p:cNvPr>
            <p:cNvSpPr txBox="1"/>
            <p:nvPr/>
          </p:nvSpPr>
          <p:spPr>
            <a:xfrm>
              <a:off x="6210999" y="1433695"/>
              <a:ext cx="1457346" cy="197064"/>
            </a:xfrm>
            <a:prstGeom prst="rect">
              <a:avLst/>
            </a:prstGeom>
            <a:noFill/>
          </p:spPr>
          <p:txBody>
            <a:bodyPr wrap="square" rtlCol="0">
              <a:spAutoFit/>
            </a:bodyPr>
            <a:lstStyle/>
            <a:p>
              <a:pPr algn="ctr"/>
              <a:r>
                <a:rPr lang="en-US" altLang="ko-KR" sz="1200" b="1" dirty="0" err="1">
                  <a:solidFill>
                    <a:schemeClr val="tx1">
                      <a:lumMod val="75000"/>
                      <a:lumOff val="25000"/>
                    </a:schemeClr>
                  </a:solidFill>
                  <a:cs typeface="Arial" pitchFamily="34" charset="0"/>
                </a:rPr>
                <a:t>Pra</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pandemi</a:t>
              </a:r>
              <a:endParaRPr lang="ko-KR" altLang="en-US" sz="1200" b="1" dirty="0">
                <a:solidFill>
                  <a:schemeClr val="tx1">
                    <a:lumMod val="75000"/>
                    <a:lumOff val="25000"/>
                  </a:schemeClr>
                </a:solidFill>
                <a:cs typeface="Arial" pitchFamily="34" charset="0"/>
              </a:endParaRPr>
            </a:p>
          </p:txBody>
        </p:sp>
        <p:sp>
          <p:nvSpPr>
            <p:cNvPr id="20" name="TextBox 19">
              <a:extLst>
                <a:ext uri="{FF2B5EF4-FFF2-40B4-BE49-F238E27FC236}">
                  <a16:creationId xmlns:a16="http://schemas.microsoft.com/office/drawing/2014/main" id="{061485CB-1417-4F3A-AAD7-5154832FC265}"/>
                </a:ext>
              </a:extLst>
            </p:cNvPr>
            <p:cNvSpPr txBox="1"/>
            <p:nvPr/>
          </p:nvSpPr>
          <p:spPr>
            <a:xfrm>
              <a:off x="6210997" y="1630759"/>
              <a:ext cx="1457346" cy="197064"/>
            </a:xfrm>
            <a:prstGeom prst="rect">
              <a:avLst/>
            </a:prstGeom>
            <a:noFill/>
          </p:spPr>
          <p:txBody>
            <a:bodyPr wrap="square" rtlCol="0">
              <a:spAutoFit/>
            </a:bodyPr>
            <a:lstStyle/>
            <a:p>
              <a:pPr algn="ctr"/>
              <a:r>
                <a:rPr lang="en-US" altLang="ko-KR" sz="1200" dirty="0" err="1">
                  <a:solidFill>
                    <a:schemeClr val="tx1">
                      <a:lumMod val="75000"/>
                      <a:lumOff val="25000"/>
                    </a:schemeClr>
                  </a:solidFill>
                  <a:cs typeface="Arial" pitchFamily="34" charset="0"/>
                </a:rPr>
                <a:t>Kurikulum</a:t>
              </a:r>
              <a:r>
                <a:rPr lang="en-US" altLang="ko-KR" sz="1200" dirty="0">
                  <a:solidFill>
                    <a:schemeClr val="tx1">
                      <a:lumMod val="75000"/>
                      <a:lumOff val="25000"/>
                    </a:schemeClr>
                  </a:solidFill>
                  <a:cs typeface="Arial" pitchFamily="34" charset="0"/>
                </a:rPr>
                <a:t> 2013   </a:t>
              </a:r>
              <a:endParaRPr lang="ko-KR" altLang="en-US" sz="1200" dirty="0">
                <a:solidFill>
                  <a:schemeClr val="tx1">
                    <a:lumMod val="75000"/>
                    <a:lumOff val="25000"/>
                  </a:schemeClr>
                </a:solidFill>
                <a:cs typeface="Arial" pitchFamily="34" charset="0"/>
              </a:endParaRPr>
            </a:p>
          </p:txBody>
        </p:sp>
      </p:grpSp>
      <p:sp>
        <p:nvSpPr>
          <p:cNvPr id="21" name="Trapezoid 13">
            <a:extLst>
              <a:ext uri="{FF2B5EF4-FFF2-40B4-BE49-F238E27FC236}">
                <a16:creationId xmlns:a16="http://schemas.microsoft.com/office/drawing/2014/main" id="{72721057-A8F0-48C3-8E04-9D927B488D99}"/>
              </a:ext>
            </a:extLst>
          </p:cNvPr>
          <p:cNvSpPr/>
          <p:nvPr/>
        </p:nvSpPr>
        <p:spPr>
          <a:xfrm>
            <a:off x="1503986" y="3888522"/>
            <a:ext cx="405576" cy="342939"/>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2" name="Oval 21">
            <a:extLst>
              <a:ext uri="{FF2B5EF4-FFF2-40B4-BE49-F238E27FC236}">
                <a16:creationId xmlns:a16="http://schemas.microsoft.com/office/drawing/2014/main" id="{B415D747-0694-4FE3-B7C2-25E714CC8D12}"/>
              </a:ext>
            </a:extLst>
          </p:cNvPr>
          <p:cNvSpPr/>
          <p:nvPr/>
        </p:nvSpPr>
        <p:spPr>
          <a:xfrm>
            <a:off x="3268294" y="3570056"/>
            <a:ext cx="936104" cy="93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cxnSp>
        <p:nvCxnSpPr>
          <p:cNvPr id="23" name="Straight Connector 22">
            <a:extLst>
              <a:ext uri="{FF2B5EF4-FFF2-40B4-BE49-F238E27FC236}">
                <a16:creationId xmlns:a16="http://schemas.microsoft.com/office/drawing/2014/main" id="{193A7506-8E46-445D-A022-791303C12489}"/>
              </a:ext>
            </a:extLst>
          </p:cNvPr>
          <p:cNvCxnSpPr>
            <a:cxnSpLocks/>
          </p:cNvCxnSpPr>
          <p:nvPr/>
        </p:nvCxnSpPr>
        <p:spPr>
          <a:xfrm>
            <a:off x="3721209" y="3098524"/>
            <a:ext cx="1" cy="471532"/>
          </a:xfrm>
          <a:prstGeom prst="line">
            <a:avLst/>
          </a:prstGeom>
          <a:ln w="38100">
            <a:solidFill>
              <a:schemeClr val="accent1"/>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011D9A4-8267-4E26-9BD5-90ACF8B7624B}"/>
              </a:ext>
            </a:extLst>
          </p:cNvPr>
          <p:cNvGrpSpPr/>
          <p:nvPr/>
        </p:nvGrpSpPr>
        <p:grpSpPr>
          <a:xfrm>
            <a:off x="3030433" y="4686182"/>
            <a:ext cx="1411829" cy="1477328"/>
            <a:chOff x="6210997" y="1433695"/>
            <a:chExt cx="1457348" cy="1051006"/>
          </a:xfrm>
        </p:grpSpPr>
        <p:sp>
          <p:nvSpPr>
            <p:cNvPr id="25" name="TextBox 24">
              <a:extLst>
                <a:ext uri="{FF2B5EF4-FFF2-40B4-BE49-F238E27FC236}">
                  <a16:creationId xmlns:a16="http://schemas.microsoft.com/office/drawing/2014/main" id="{77E3BD24-C624-45E9-A4C4-06723BAA29B4}"/>
                </a:ext>
              </a:extLst>
            </p:cNvPr>
            <p:cNvSpPr txBox="1"/>
            <p:nvPr/>
          </p:nvSpPr>
          <p:spPr>
            <a:xfrm>
              <a:off x="6210999" y="1433695"/>
              <a:ext cx="1457346" cy="197064"/>
            </a:xfrm>
            <a:prstGeom prst="rect">
              <a:avLst/>
            </a:prstGeom>
            <a:noFill/>
          </p:spPr>
          <p:txBody>
            <a:bodyPr wrap="square" rtlCol="0">
              <a:spAutoFit/>
            </a:bodyPr>
            <a:lstStyle/>
            <a:p>
              <a:pPr algn="ctr"/>
              <a:r>
                <a:rPr lang="en-US" altLang="ko-KR" sz="1200" b="1" dirty="0">
                  <a:solidFill>
                    <a:schemeClr val="tx1">
                      <a:lumMod val="75000"/>
                      <a:lumOff val="25000"/>
                    </a:schemeClr>
                  </a:solidFill>
                  <a:cs typeface="Arial" pitchFamily="34" charset="0"/>
                </a:rPr>
                <a:t>PANDEMI</a:t>
              </a:r>
              <a:endParaRPr lang="ko-KR" altLang="en-US" sz="1200" b="1" dirty="0">
                <a:solidFill>
                  <a:schemeClr val="tx1">
                    <a:lumMod val="75000"/>
                    <a:lumOff val="25000"/>
                  </a:schemeClr>
                </a:solidFill>
                <a:cs typeface="Arial" pitchFamily="34" charset="0"/>
              </a:endParaRPr>
            </a:p>
          </p:txBody>
        </p:sp>
        <p:sp>
          <p:nvSpPr>
            <p:cNvPr id="26" name="TextBox 25">
              <a:extLst>
                <a:ext uri="{FF2B5EF4-FFF2-40B4-BE49-F238E27FC236}">
                  <a16:creationId xmlns:a16="http://schemas.microsoft.com/office/drawing/2014/main" id="{6F4F13D5-CE27-4C9B-8CCB-0B0FFC08B5A3}"/>
                </a:ext>
              </a:extLst>
            </p:cNvPr>
            <p:cNvSpPr txBox="1"/>
            <p:nvPr/>
          </p:nvSpPr>
          <p:spPr>
            <a:xfrm>
              <a:off x="6210997" y="1630759"/>
              <a:ext cx="1457346" cy="853942"/>
            </a:xfrm>
            <a:prstGeom prst="rect">
              <a:avLst/>
            </a:prstGeom>
            <a:noFill/>
          </p:spPr>
          <p:txBody>
            <a:bodyPr wrap="square" rtlCol="0">
              <a:spAutoFit/>
            </a:bodyPr>
            <a:lstStyle/>
            <a:p>
              <a:pPr algn="ctr"/>
              <a:r>
                <a:rPr lang="en-ID" sz="1200" b="0" i="0" u="none" strike="noStrike" cap="none" dirty="0" err="1">
                  <a:latin typeface="Arial"/>
                  <a:ea typeface="Arial"/>
                  <a:cs typeface="Arial"/>
                  <a:sym typeface="Arial"/>
                </a:rPr>
                <a:t>Kurikulum</a:t>
              </a:r>
              <a:r>
                <a:rPr lang="en-ID" sz="1200" b="0" i="0" u="none" strike="noStrike" cap="none" dirty="0">
                  <a:latin typeface="Arial"/>
                  <a:ea typeface="Arial"/>
                  <a:cs typeface="Arial"/>
                  <a:sym typeface="Arial"/>
                </a:rPr>
                <a:t> 2013 dan </a:t>
              </a:r>
              <a:r>
                <a:rPr lang="en-ID" sz="1200" b="1" i="0" u="none" strike="noStrike" cap="none" dirty="0" err="1">
                  <a:latin typeface="Arial"/>
                  <a:ea typeface="Arial"/>
                  <a:cs typeface="Arial"/>
                  <a:sym typeface="Arial"/>
                </a:rPr>
                <a:t>Kurikulum</a:t>
              </a:r>
              <a:r>
                <a:rPr lang="en-ID" sz="1200" b="1" i="0" u="none" strike="noStrike" cap="none" dirty="0">
                  <a:latin typeface="Arial"/>
                  <a:ea typeface="Arial"/>
                  <a:cs typeface="Arial"/>
                  <a:sym typeface="Arial"/>
                </a:rPr>
                <a:t> </a:t>
              </a:r>
              <a:r>
                <a:rPr lang="en-ID" sz="1200" b="1" i="0" u="none" strike="noStrike" cap="none" dirty="0" err="1">
                  <a:latin typeface="Arial"/>
                  <a:ea typeface="Arial"/>
                  <a:cs typeface="Arial"/>
                  <a:sym typeface="Arial"/>
                </a:rPr>
                <a:t>Darurat</a:t>
              </a:r>
              <a:r>
                <a:rPr lang="en-ID" sz="1200" b="1" i="0" u="none" strike="noStrike" cap="none" dirty="0">
                  <a:latin typeface="Arial"/>
                  <a:ea typeface="Arial"/>
                  <a:cs typeface="Arial"/>
                  <a:sym typeface="Arial"/>
                </a:rPr>
                <a:t> (Kur-2013 yang </a:t>
              </a:r>
              <a:r>
                <a:rPr lang="en-ID" sz="1200" b="1" i="0" u="none" strike="noStrike" cap="none" dirty="0" err="1">
                  <a:latin typeface="Arial"/>
                  <a:ea typeface="Arial"/>
                  <a:cs typeface="Arial"/>
                  <a:sym typeface="Arial"/>
                </a:rPr>
                <a:t>disederhanakan</a:t>
              </a:r>
              <a:r>
                <a:rPr lang="en-ID" sz="1200" b="1" i="0" u="none" strike="noStrike" cap="none" dirty="0">
                  <a:latin typeface="Arial"/>
                  <a:ea typeface="Arial"/>
                  <a:cs typeface="Arial"/>
                  <a:sym typeface="Arial"/>
                </a:rPr>
                <a:t>)</a:t>
              </a:r>
            </a:p>
            <a:p>
              <a:pPr algn="ctr"/>
              <a:r>
                <a:rPr lang="en-US" altLang="ko-KR" sz="1200" dirty="0">
                  <a:cs typeface="Arial" pitchFamily="34" charset="0"/>
                </a:rPr>
                <a:t>.       </a:t>
              </a:r>
              <a:endParaRPr lang="ko-KR" altLang="en-US" sz="1200" dirty="0">
                <a:cs typeface="Arial" pitchFamily="34" charset="0"/>
              </a:endParaRPr>
            </a:p>
          </p:txBody>
        </p:sp>
      </p:grpSp>
      <p:sp>
        <p:nvSpPr>
          <p:cNvPr id="27" name="Rectangle 16">
            <a:extLst>
              <a:ext uri="{FF2B5EF4-FFF2-40B4-BE49-F238E27FC236}">
                <a16:creationId xmlns:a16="http://schemas.microsoft.com/office/drawing/2014/main" id="{527F48D4-CFA2-4F71-93B9-551354F0805F}"/>
              </a:ext>
            </a:extLst>
          </p:cNvPr>
          <p:cNvSpPr/>
          <p:nvPr/>
        </p:nvSpPr>
        <p:spPr>
          <a:xfrm rot="2700000">
            <a:off x="3597136" y="3777160"/>
            <a:ext cx="298064" cy="5343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28" name="Oval 27">
            <a:extLst>
              <a:ext uri="{FF2B5EF4-FFF2-40B4-BE49-F238E27FC236}">
                <a16:creationId xmlns:a16="http://schemas.microsoft.com/office/drawing/2014/main" id="{513DE894-93DE-4631-A6C8-853782F82F2B}"/>
              </a:ext>
            </a:extLst>
          </p:cNvPr>
          <p:cNvSpPr/>
          <p:nvPr/>
        </p:nvSpPr>
        <p:spPr>
          <a:xfrm>
            <a:off x="5305469" y="3570056"/>
            <a:ext cx="936104" cy="9361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cxnSp>
        <p:nvCxnSpPr>
          <p:cNvPr id="29" name="Straight Connector 28">
            <a:extLst>
              <a:ext uri="{FF2B5EF4-FFF2-40B4-BE49-F238E27FC236}">
                <a16:creationId xmlns:a16="http://schemas.microsoft.com/office/drawing/2014/main" id="{90877B9D-D847-4A3B-AA73-F7E6DD265842}"/>
              </a:ext>
            </a:extLst>
          </p:cNvPr>
          <p:cNvCxnSpPr>
            <a:cxnSpLocks/>
          </p:cNvCxnSpPr>
          <p:nvPr/>
        </p:nvCxnSpPr>
        <p:spPr>
          <a:xfrm>
            <a:off x="5786015" y="3098524"/>
            <a:ext cx="0" cy="471532"/>
          </a:xfrm>
          <a:prstGeom prst="line">
            <a:avLst/>
          </a:prstGeom>
          <a:ln w="38100">
            <a:solidFill>
              <a:schemeClr val="accent2"/>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D72DA2EA-213B-41E3-826F-CEF9A392914C}"/>
              </a:ext>
            </a:extLst>
          </p:cNvPr>
          <p:cNvGrpSpPr/>
          <p:nvPr/>
        </p:nvGrpSpPr>
        <p:grpSpPr>
          <a:xfrm>
            <a:off x="5067608" y="4686182"/>
            <a:ext cx="1411829" cy="1661994"/>
            <a:chOff x="6210997" y="1433695"/>
            <a:chExt cx="1457348" cy="1182382"/>
          </a:xfrm>
        </p:grpSpPr>
        <p:sp>
          <p:nvSpPr>
            <p:cNvPr id="31" name="TextBox 30">
              <a:extLst>
                <a:ext uri="{FF2B5EF4-FFF2-40B4-BE49-F238E27FC236}">
                  <a16:creationId xmlns:a16="http://schemas.microsoft.com/office/drawing/2014/main" id="{83B45455-F609-4457-82D3-F53D4989AACD}"/>
                </a:ext>
              </a:extLst>
            </p:cNvPr>
            <p:cNvSpPr txBox="1"/>
            <p:nvPr/>
          </p:nvSpPr>
          <p:spPr>
            <a:xfrm>
              <a:off x="6210999" y="1433695"/>
              <a:ext cx="1457346" cy="197064"/>
            </a:xfrm>
            <a:prstGeom prst="rect">
              <a:avLst/>
            </a:prstGeom>
            <a:noFill/>
          </p:spPr>
          <p:txBody>
            <a:bodyPr wrap="square" rtlCol="0">
              <a:spAutoFit/>
            </a:bodyPr>
            <a:lstStyle/>
            <a:p>
              <a:pPr algn="ctr"/>
              <a:r>
                <a:rPr lang="en-US" altLang="ko-KR" sz="1200" b="1" dirty="0" err="1">
                  <a:cs typeface="Arial" pitchFamily="34" charset="0"/>
                </a:rPr>
                <a:t>pandemi</a:t>
              </a:r>
              <a:endParaRPr lang="ko-KR" altLang="en-US" sz="1200" b="1" dirty="0">
                <a:cs typeface="Arial" pitchFamily="34" charset="0"/>
              </a:endParaRPr>
            </a:p>
          </p:txBody>
        </p:sp>
        <p:sp>
          <p:nvSpPr>
            <p:cNvPr id="32" name="TextBox 31">
              <a:extLst>
                <a:ext uri="{FF2B5EF4-FFF2-40B4-BE49-F238E27FC236}">
                  <a16:creationId xmlns:a16="http://schemas.microsoft.com/office/drawing/2014/main" id="{03172A3D-FCF4-40CB-AEC8-1FB41AEA83FA}"/>
                </a:ext>
              </a:extLst>
            </p:cNvPr>
            <p:cNvSpPr txBox="1"/>
            <p:nvPr/>
          </p:nvSpPr>
          <p:spPr>
            <a:xfrm>
              <a:off x="6210997" y="1630759"/>
              <a:ext cx="1457346" cy="985318"/>
            </a:xfrm>
            <a:prstGeom prst="rect">
              <a:avLst/>
            </a:prstGeom>
            <a:noFill/>
          </p:spPr>
          <p:txBody>
            <a:bodyPr wrap="square" rtlCol="0">
              <a:spAutoFit/>
            </a:bodyPr>
            <a:lstStyle/>
            <a:p>
              <a:pPr algn="ctr"/>
              <a:r>
                <a:rPr lang="en-ID" sz="1200" b="0" i="0" u="none" strike="noStrike" cap="none" dirty="0" err="1">
                  <a:latin typeface="Arial"/>
                  <a:ea typeface="Arial"/>
                  <a:cs typeface="Arial"/>
                  <a:sym typeface="Arial"/>
                </a:rPr>
                <a:t>Kurikulum</a:t>
              </a:r>
              <a:r>
                <a:rPr lang="en-ID" sz="1200" b="0" i="0" u="none" strike="noStrike" cap="none" dirty="0">
                  <a:latin typeface="Arial"/>
                  <a:ea typeface="Arial"/>
                  <a:cs typeface="Arial"/>
                  <a:sym typeface="Arial"/>
                </a:rPr>
                <a:t> 2013, </a:t>
              </a:r>
              <a:r>
                <a:rPr lang="en-ID" sz="1200" b="0" i="0" u="none" strike="noStrike" cap="none" dirty="0" err="1">
                  <a:latin typeface="Arial"/>
                  <a:ea typeface="Arial"/>
                  <a:cs typeface="Arial"/>
                  <a:sym typeface="Arial"/>
                </a:rPr>
                <a:t>Kurikulum</a:t>
              </a:r>
              <a:r>
                <a:rPr lang="en-ID" sz="1200" b="0" i="0" u="none" strike="noStrike" cap="none" dirty="0">
                  <a:latin typeface="Arial"/>
                  <a:ea typeface="Arial"/>
                  <a:cs typeface="Arial"/>
                  <a:sym typeface="Arial"/>
                </a:rPr>
                <a:t> </a:t>
              </a:r>
              <a:r>
                <a:rPr lang="en-ID" sz="1200" b="0" i="0" u="none" strike="noStrike" cap="none" dirty="0" err="1">
                  <a:latin typeface="Arial"/>
                  <a:ea typeface="Arial"/>
                  <a:cs typeface="Arial"/>
                  <a:sym typeface="Arial"/>
                </a:rPr>
                <a:t>Darurat</a:t>
              </a:r>
              <a:r>
                <a:rPr lang="en-ID" sz="1200" b="0" i="0" u="none" strike="noStrike" cap="none" dirty="0">
                  <a:latin typeface="Arial"/>
                  <a:ea typeface="Arial"/>
                  <a:cs typeface="Arial"/>
                  <a:sym typeface="Arial"/>
                </a:rPr>
                <a:t>, dan </a:t>
              </a:r>
              <a:r>
                <a:rPr lang="en-ID" sz="1200" b="1" i="0" u="none" strike="noStrike" cap="none" dirty="0" err="1">
                  <a:latin typeface="Arial"/>
                  <a:ea typeface="Arial"/>
                  <a:cs typeface="Arial"/>
                  <a:sym typeface="Arial"/>
                </a:rPr>
                <a:t>Kurikulum</a:t>
              </a:r>
              <a:r>
                <a:rPr lang="en-ID" sz="1200" b="1" i="0" u="none" strike="noStrike" cap="none" dirty="0">
                  <a:latin typeface="Arial"/>
                  <a:ea typeface="Arial"/>
                  <a:cs typeface="Arial"/>
                  <a:sym typeface="Arial"/>
                </a:rPr>
                <a:t> </a:t>
              </a:r>
              <a:r>
                <a:rPr lang="en-ID" sz="1200" b="1" dirty="0">
                  <a:latin typeface="Arial"/>
                  <a:ea typeface="Arial"/>
                  <a:cs typeface="Arial"/>
                  <a:sym typeface="Arial"/>
                </a:rPr>
                <a:t>Merdeka</a:t>
              </a:r>
              <a:r>
                <a:rPr lang="en-ID" sz="1200" b="1" i="0" u="none" strike="noStrike" cap="none" dirty="0">
                  <a:latin typeface="Arial"/>
                  <a:ea typeface="Arial"/>
                  <a:cs typeface="Arial"/>
                  <a:sym typeface="Arial"/>
                </a:rPr>
                <a:t> di SP    dan SMK PK</a:t>
              </a:r>
            </a:p>
            <a:p>
              <a:pPr algn="ctr"/>
              <a:r>
                <a:rPr lang="en-US" altLang="ko-KR" sz="1200" dirty="0">
                  <a:cs typeface="Arial" pitchFamily="34" charset="0"/>
                </a:rPr>
                <a:t>     </a:t>
              </a:r>
              <a:endParaRPr lang="ko-KR" altLang="en-US" sz="1200" dirty="0">
                <a:cs typeface="Arial" pitchFamily="34" charset="0"/>
              </a:endParaRPr>
            </a:p>
          </p:txBody>
        </p:sp>
      </p:grpSp>
      <p:sp>
        <p:nvSpPr>
          <p:cNvPr id="33" name="Teardrop 1">
            <a:extLst>
              <a:ext uri="{FF2B5EF4-FFF2-40B4-BE49-F238E27FC236}">
                <a16:creationId xmlns:a16="http://schemas.microsoft.com/office/drawing/2014/main" id="{C73D6B2E-D25C-4C97-B70A-5766EF8446AE}"/>
              </a:ext>
            </a:extLst>
          </p:cNvPr>
          <p:cNvSpPr/>
          <p:nvPr/>
        </p:nvSpPr>
        <p:spPr>
          <a:xfrm rot="18805991">
            <a:off x="5574806" y="3832584"/>
            <a:ext cx="422416" cy="418009"/>
          </a:xfrm>
          <a:custGeom>
            <a:avLst/>
            <a:gdLst/>
            <a:ahLst/>
            <a:cxnLst/>
            <a:rect l="l" t="t" r="r" b="b"/>
            <a:pathLst>
              <a:path w="1807241" h="1788383">
                <a:moveTo>
                  <a:pt x="712876" y="1117592"/>
                </a:moveTo>
                <a:cubicBezTo>
                  <a:pt x="771173" y="1181828"/>
                  <a:pt x="811089" y="1255910"/>
                  <a:pt x="847925" y="1348018"/>
                </a:cubicBezTo>
                <a:cubicBezTo>
                  <a:pt x="814544" y="1418896"/>
                  <a:pt x="753893" y="1474052"/>
                  <a:pt x="679064" y="1498332"/>
                </a:cubicBezTo>
                <a:lnTo>
                  <a:pt x="308226" y="1106637"/>
                </a:lnTo>
                <a:cubicBezTo>
                  <a:pt x="336560" y="1033247"/>
                  <a:pt x="394949" y="975701"/>
                  <a:pt x="467546" y="946245"/>
                </a:cubicBezTo>
                <a:cubicBezTo>
                  <a:pt x="577903" y="998968"/>
                  <a:pt x="654580" y="1053357"/>
                  <a:pt x="712876" y="1117592"/>
                </a:cubicBezTo>
                <a:close/>
                <a:moveTo>
                  <a:pt x="1038527" y="398886"/>
                </a:moveTo>
                <a:lnTo>
                  <a:pt x="1405560" y="786562"/>
                </a:lnTo>
                <a:cubicBezTo>
                  <a:pt x="1374476" y="799049"/>
                  <a:pt x="1340402" y="804299"/>
                  <a:pt x="1305054" y="803332"/>
                </a:cubicBezTo>
                <a:lnTo>
                  <a:pt x="1008167" y="795212"/>
                </a:lnTo>
                <a:lnTo>
                  <a:pt x="1016288" y="498325"/>
                </a:lnTo>
                <a:cubicBezTo>
                  <a:pt x="1017255" y="462976"/>
                  <a:pt x="1024360" y="429240"/>
                  <a:pt x="1038527" y="398886"/>
                </a:cubicBezTo>
                <a:close/>
                <a:moveTo>
                  <a:pt x="1097925" y="218888"/>
                </a:moveTo>
                <a:cubicBezTo>
                  <a:pt x="992582" y="279303"/>
                  <a:pt x="921871" y="392886"/>
                  <a:pt x="921053" y="523256"/>
                </a:cubicBezTo>
                <a:lnTo>
                  <a:pt x="919136" y="828763"/>
                </a:lnTo>
                <a:lnTo>
                  <a:pt x="830924" y="915875"/>
                </a:lnTo>
                <a:lnTo>
                  <a:pt x="525417" y="913958"/>
                </a:lnTo>
                <a:cubicBezTo>
                  <a:pt x="403891" y="913196"/>
                  <a:pt x="296188" y="973343"/>
                  <a:pt x="234366" y="1067831"/>
                </a:cubicBezTo>
                <a:lnTo>
                  <a:pt x="710285" y="1570519"/>
                </a:lnTo>
                <a:cubicBezTo>
                  <a:pt x="811872" y="1510375"/>
                  <a:pt x="878808" y="1399439"/>
                  <a:pt x="879603" y="1272618"/>
                </a:cubicBezTo>
                <a:lnTo>
                  <a:pt x="881520" y="967111"/>
                </a:lnTo>
                <a:lnTo>
                  <a:pt x="969732" y="879999"/>
                </a:lnTo>
                <a:lnTo>
                  <a:pt x="1275239" y="881916"/>
                </a:lnTo>
                <a:cubicBezTo>
                  <a:pt x="1400271" y="882701"/>
                  <a:pt x="1510670" y="819011"/>
                  <a:pt x="1573529" y="721242"/>
                </a:cubicBezTo>
                <a:close/>
                <a:moveTo>
                  <a:pt x="1162945" y="27894"/>
                </a:moveTo>
                <a:lnTo>
                  <a:pt x="1782798" y="682611"/>
                </a:lnTo>
                <a:cubicBezTo>
                  <a:pt x="1816692" y="718411"/>
                  <a:pt x="1815147" y="774907"/>
                  <a:pt x="1779347" y="808801"/>
                </a:cubicBezTo>
                <a:cubicBezTo>
                  <a:pt x="1743547" y="842694"/>
                  <a:pt x="1687050" y="841149"/>
                  <a:pt x="1653157" y="805349"/>
                </a:cubicBezTo>
                <a:lnTo>
                  <a:pt x="1644015" y="795693"/>
                </a:lnTo>
                <a:cubicBezTo>
                  <a:pt x="1561789" y="910282"/>
                  <a:pt x="1426630" y="983636"/>
                  <a:pt x="1274606" y="982683"/>
                </a:cubicBezTo>
                <a:lnTo>
                  <a:pt x="980378" y="980836"/>
                </a:lnTo>
                <a:lnTo>
                  <a:pt x="980378" y="1270380"/>
                </a:lnTo>
                <a:cubicBezTo>
                  <a:pt x="980378" y="1427425"/>
                  <a:pt x="901198" y="1565976"/>
                  <a:pt x="779756" y="1647056"/>
                </a:cubicBezTo>
                <a:cubicBezTo>
                  <a:pt x="807405" y="1681913"/>
                  <a:pt x="803595" y="1732594"/>
                  <a:pt x="770486" y="1763941"/>
                </a:cubicBezTo>
                <a:cubicBezTo>
                  <a:pt x="734686" y="1797834"/>
                  <a:pt x="678189" y="1796289"/>
                  <a:pt x="644296" y="1760489"/>
                </a:cubicBezTo>
                <a:lnTo>
                  <a:pt x="24442" y="1105772"/>
                </a:lnTo>
                <a:cubicBezTo>
                  <a:pt x="-9451" y="1069973"/>
                  <a:pt x="-7906" y="1013476"/>
                  <a:pt x="27894" y="979583"/>
                </a:cubicBezTo>
                <a:cubicBezTo>
                  <a:pt x="63694" y="945689"/>
                  <a:pt x="120190" y="947235"/>
                  <a:pt x="154084" y="983034"/>
                </a:cubicBezTo>
                <a:lnTo>
                  <a:pt x="163237" y="992702"/>
                </a:lnTo>
                <a:cubicBezTo>
                  <a:pt x="244774" y="882877"/>
                  <a:pt x="375836" y="813180"/>
                  <a:pt x="523178" y="813180"/>
                </a:cubicBezTo>
                <a:lnTo>
                  <a:pt x="818460" y="813180"/>
                </a:lnTo>
                <a:lnTo>
                  <a:pt x="820284" y="522622"/>
                </a:lnTo>
                <a:cubicBezTo>
                  <a:pt x="821285" y="363119"/>
                  <a:pt x="903845" y="223207"/>
                  <a:pt x="1028952" y="143673"/>
                </a:cubicBezTo>
                <a:cubicBezTo>
                  <a:pt x="999689" y="108599"/>
                  <a:pt x="1002953" y="56445"/>
                  <a:pt x="1036755" y="24443"/>
                </a:cubicBezTo>
                <a:cubicBezTo>
                  <a:pt x="1072555" y="-9451"/>
                  <a:pt x="1129052" y="-7906"/>
                  <a:pt x="1162945" y="278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34" name="Oval 33">
            <a:extLst>
              <a:ext uri="{FF2B5EF4-FFF2-40B4-BE49-F238E27FC236}">
                <a16:creationId xmlns:a16="http://schemas.microsoft.com/office/drawing/2014/main" id="{2D94FC5C-14AF-4E3B-8945-F75A1E5DE7D4}"/>
              </a:ext>
            </a:extLst>
          </p:cNvPr>
          <p:cNvSpPr/>
          <p:nvPr/>
        </p:nvSpPr>
        <p:spPr>
          <a:xfrm>
            <a:off x="7342644" y="3570056"/>
            <a:ext cx="936104" cy="93610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cxnSp>
        <p:nvCxnSpPr>
          <p:cNvPr id="35" name="Straight Connector 34">
            <a:extLst>
              <a:ext uri="{FF2B5EF4-FFF2-40B4-BE49-F238E27FC236}">
                <a16:creationId xmlns:a16="http://schemas.microsoft.com/office/drawing/2014/main" id="{5B6F5B02-90BE-4DF6-91E7-0A72E5816C4E}"/>
              </a:ext>
            </a:extLst>
          </p:cNvPr>
          <p:cNvCxnSpPr>
            <a:cxnSpLocks/>
            <a:endCxn id="34" idx="0"/>
          </p:cNvCxnSpPr>
          <p:nvPr/>
        </p:nvCxnSpPr>
        <p:spPr>
          <a:xfrm>
            <a:off x="7804250" y="3100994"/>
            <a:ext cx="6447" cy="469063"/>
          </a:xfrm>
          <a:prstGeom prst="line">
            <a:avLst/>
          </a:prstGeom>
          <a:ln w="38100">
            <a:solidFill>
              <a:schemeClr val="accent3"/>
            </a:solidFill>
            <a:headEnd type="oval" w="med" len="me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0285B14A-7DF0-4059-A403-E3AEA5B1EF53}"/>
              </a:ext>
            </a:extLst>
          </p:cNvPr>
          <p:cNvGrpSpPr/>
          <p:nvPr/>
        </p:nvGrpSpPr>
        <p:grpSpPr>
          <a:xfrm>
            <a:off x="6928325" y="4686182"/>
            <a:ext cx="1900836" cy="1803264"/>
            <a:chOff x="6028846" y="1433695"/>
            <a:chExt cx="1962120" cy="1282885"/>
          </a:xfrm>
        </p:grpSpPr>
        <p:sp>
          <p:nvSpPr>
            <p:cNvPr id="37" name="TextBox 36">
              <a:extLst>
                <a:ext uri="{FF2B5EF4-FFF2-40B4-BE49-F238E27FC236}">
                  <a16:creationId xmlns:a16="http://schemas.microsoft.com/office/drawing/2014/main" id="{B382311F-E25E-4B1E-A081-504072DE19F8}"/>
                </a:ext>
              </a:extLst>
            </p:cNvPr>
            <p:cNvSpPr txBox="1"/>
            <p:nvPr/>
          </p:nvSpPr>
          <p:spPr>
            <a:xfrm>
              <a:off x="6210999" y="1433695"/>
              <a:ext cx="1457346" cy="328439"/>
            </a:xfrm>
            <a:prstGeom prst="rect">
              <a:avLst/>
            </a:prstGeom>
            <a:noFill/>
          </p:spPr>
          <p:txBody>
            <a:bodyPr wrap="square" rtlCol="0">
              <a:spAutoFit/>
            </a:bodyPr>
            <a:lstStyle/>
            <a:p>
              <a:pPr algn="ctr"/>
              <a:r>
                <a:rPr lang="en-US" altLang="ko-KR" sz="1200" b="1" dirty="0" err="1">
                  <a:solidFill>
                    <a:schemeClr val="tx1">
                      <a:lumMod val="75000"/>
                      <a:lumOff val="25000"/>
                    </a:schemeClr>
                  </a:solidFill>
                  <a:cs typeface="Arial" pitchFamily="34" charset="0"/>
                </a:rPr>
                <a:t>Pemulihan</a:t>
              </a:r>
              <a:r>
                <a:rPr lang="en-US" altLang="ko-KR" sz="1200" b="1" dirty="0">
                  <a:solidFill>
                    <a:schemeClr val="tx1">
                      <a:lumMod val="75000"/>
                      <a:lumOff val="25000"/>
                    </a:schemeClr>
                  </a:solidFill>
                  <a:cs typeface="Arial" pitchFamily="34" charset="0"/>
                </a:rPr>
                <a:t> </a:t>
              </a:r>
              <a:r>
                <a:rPr lang="en-US" altLang="ko-KR" sz="1200" b="1" dirty="0" err="1">
                  <a:solidFill>
                    <a:schemeClr val="tx1">
                      <a:lumMod val="75000"/>
                      <a:lumOff val="25000"/>
                    </a:schemeClr>
                  </a:solidFill>
                  <a:cs typeface="Arial" pitchFamily="34" charset="0"/>
                </a:rPr>
                <a:t>pembelajaran</a:t>
              </a:r>
              <a:endParaRPr lang="ko-KR" altLang="en-US" sz="1200" b="1" dirty="0">
                <a:solidFill>
                  <a:schemeClr val="tx1">
                    <a:lumMod val="75000"/>
                    <a:lumOff val="25000"/>
                  </a:schemeClr>
                </a:solidFill>
                <a:cs typeface="Arial" pitchFamily="34" charset="0"/>
              </a:endParaRPr>
            </a:p>
          </p:txBody>
        </p:sp>
        <p:sp>
          <p:nvSpPr>
            <p:cNvPr id="38" name="TextBox 37">
              <a:extLst>
                <a:ext uri="{FF2B5EF4-FFF2-40B4-BE49-F238E27FC236}">
                  <a16:creationId xmlns:a16="http://schemas.microsoft.com/office/drawing/2014/main" id="{459FB8A7-07A5-460E-840F-0E3FF447AB44}"/>
                </a:ext>
              </a:extLst>
            </p:cNvPr>
            <p:cNvSpPr txBox="1"/>
            <p:nvPr/>
          </p:nvSpPr>
          <p:spPr>
            <a:xfrm>
              <a:off x="6028846" y="1862637"/>
              <a:ext cx="1962120" cy="853943"/>
            </a:xfrm>
            <a:prstGeom prst="rect">
              <a:avLst/>
            </a:prstGeom>
            <a:noFill/>
          </p:spPr>
          <p:txBody>
            <a:bodyPr wrap="square" rtlCol="0">
              <a:spAutoFit/>
            </a:bodyPr>
            <a:lstStyle/>
            <a:p>
              <a:pPr marL="0" marR="0" lvl="0" indent="0" algn="ctr" rtl="0">
                <a:lnSpc>
                  <a:spcPct val="100000"/>
                </a:lnSpc>
                <a:spcBef>
                  <a:spcPts val="0"/>
                </a:spcBef>
                <a:spcAft>
                  <a:spcPts val="0"/>
                </a:spcAft>
                <a:buClr>
                  <a:schemeClr val="dk1"/>
                </a:buClr>
                <a:buSzPts val="1100"/>
                <a:buFont typeface="Arial"/>
                <a:buNone/>
              </a:pPr>
              <a:r>
                <a:rPr lang="en-ID" sz="1200" b="0" i="0" u="none" strike="noStrike" cap="none" dirty="0" err="1">
                  <a:solidFill>
                    <a:schemeClr val="dk1"/>
                  </a:solidFill>
                  <a:latin typeface="Arial"/>
                  <a:ea typeface="Arial"/>
                  <a:cs typeface="Arial"/>
                  <a:sym typeface="Arial"/>
                </a:rPr>
                <a:t>Kurikulum</a:t>
              </a:r>
              <a:r>
                <a:rPr lang="en-ID" sz="1200" b="0" i="0" u="none" strike="noStrike" cap="none" dirty="0">
                  <a:solidFill>
                    <a:schemeClr val="dk1"/>
                  </a:solidFill>
                  <a:latin typeface="Arial"/>
                  <a:ea typeface="Arial"/>
                  <a:cs typeface="Arial"/>
                  <a:sym typeface="Arial"/>
                </a:rPr>
                <a:t> 2013, </a:t>
              </a:r>
            </a:p>
            <a:p>
              <a:pPr marL="0" marR="0" lvl="0" indent="0" algn="ctr" rtl="0">
                <a:lnSpc>
                  <a:spcPct val="100000"/>
                </a:lnSpc>
                <a:spcBef>
                  <a:spcPts val="0"/>
                </a:spcBef>
                <a:spcAft>
                  <a:spcPts val="0"/>
                </a:spcAft>
                <a:buClr>
                  <a:schemeClr val="dk1"/>
                </a:buClr>
                <a:buSzPts val="1100"/>
                <a:buFont typeface="Arial"/>
                <a:buNone/>
              </a:pPr>
              <a:r>
                <a:rPr lang="en-ID" sz="1200" b="0" i="0" u="none" strike="noStrike" cap="none" dirty="0" err="1">
                  <a:solidFill>
                    <a:schemeClr val="dk1"/>
                  </a:solidFill>
                  <a:latin typeface="Arial"/>
                  <a:ea typeface="Arial"/>
                  <a:cs typeface="Arial"/>
                  <a:sym typeface="Arial"/>
                </a:rPr>
                <a:t>Kurikulum</a:t>
              </a:r>
              <a:r>
                <a:rPr lang="en-ID" sz="1200" b="0" i="0" u="none" strike="noStrike" cap="none" dirty="0">
                  <a:solidFill>
                    <a:schemeClr val="dk1"/>
                  </a:solidFill>
                  <a:latin typeface="Arial"/>
                  <a:ea typeface="Arial"/>
                  <a:cs typeface="Arial"/>
                  <a:sym typeface="Arial"/>
                </a:rPr>
                <a:t> </a:t>
              </a:r>
              <a:r>
                <a:rPr lang="en-ID" sz="1200" b="0" i="0" u="none" strike="noStrike" cap="none" dirty="0" err="1">
                  <a:solidFill>
                    <a:schemeClr val="dk1"/>
                  </a:solidFill>
                  <a:latin typeface="Arial"/>
                  <a:ea typeface="Arial"/>
                  <a:cs typeface="Arial"/>
                  <a:sym typeface="Arial"/>
                </a:rPr>
                <a:t>Darurat</a:t>
              </a:r>
              <a:r>
                <a:rPr lang="en-ID" sz="1200" b="0" i="0" u="none" strike="noStrike" cap="none" dirty="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ts val="1100"/>
                <a:buFont typeface="Arial"/>
                <a:buNone/>
              </a:pPr>
              <a:r>
                <a:rPr lang="en-ID" sz="1200" b="0" i="0" u="none" strike="noStrike" cap="none" dirty="0">
                  <a:solidFill>
                    <a:schemeClr val="dk1"/>
                  </a:solidFill>
                  <a:latin typeface="Arial"/>
                  <a:ea typeface="Arial"/>
                  <a:cs typeface="Arial"/>
                  <a:sym typeface="Arial"/>
                </a:rPr>
                <a:t>dan </a:t>
              </a:r>
              <a:r>
                <a:rPr lang="en-ID" sz="1200" b="1" i="0" u="none" strike="noStrike" cap="none" dirty="0" err="1">
                  <a:solidFill>
                    <a:schemeClr val="dk1"/>
                  </a:solidFill>
                  <a:latin typeface="Arial"/>
                  <a:ea typeface="Arial"/>
                  <a:cs typeface="Arial"/>
                  <a:sym typeface="Arial"/>
                </a:rPr>
                <a:t>Kurikulum</a:t>
              </a:r>
              <a:r>
                <a:rPr lang="en-ID" sz="1200" b="1" i="0" u="none" strike="noStrike" cap="none" dirty="0">
                  <a:solidFill>
                    <a:schemeClr val="dk1"/>
                  </a:solidFill>
                  <a:latin typeface="Arial"/>
                  <a:ea typeface="Arial"/>
                  <a:cs typeface="Arial"/>
                  <a:sym typeface="Arial"/>
                </a:rPr>
                <a:t> Merdeka </a:t>
              </a:r>
              <a:r>
                <a:rPr lang="en-ID" sz="1200" b="1" i="0" u="none" strike="noStrike" cap="none" dirty="0" err="1">
                  <a:solidFill>
                    <a:schemeClr val="dk1"/>
                  </a:solidFill>
                  <a:latin typeface="Arial"/>
                  <a:ea typeface="Arial"/>
                  <a:cs typeface="Arial"/>
                  <a:sym typeface="Arial"/>
                </a:rPr>
                <a:t>sebagai</a:t>
              </a:r>
              <a:r>
                <a:rPr lang="en-ID" sz="1200" b="1" i="0" u="none" strike="noStrike" cap="none" dirty="0">
                  <a:solidFill>
                    <a:schemeClr val="dk1"/>
                  </a:solidFill>
                  <a:latin typeface="Arial"/>
                  <a:ea typeface="Arial"/>
                  <a:cs typeface="Arial"/>
                  <a:sym typeface="Arial"/>
                </a:rPr>
                <a:t> </a:t>
              </a:r>
              <a:r>
                <a:rPr lang="en-ID" sz="1200" b="1" i="0" u="none" strike="noStrike" cap="none" dirty="0" err="1">
                  <a:solidFill>
                    <a:schemeClr val="dk1"/>
                  </a:solidFill>
                  <a:latin typeface="Arial"/>
                  <a:ea typeface="Arial"/>
                  <a:cs typeface="Arial"/>
                  <a:sym typeface="Arial"/>
                </a:rPr>
                <a:t>opsi</a:t>
              </a:r>
              <a:r>
                <a:rPr lang="en-ID" sz="1200" b="1" i="0" u="none" strike="noStrike" cap="none" dirty="0">
                  <a:solidFill>
                    <a:schemeClr val="dk1"/>
                  </a:solidFill>
                  <a:latin typeface="Arial"/>
                  <a:ea typeface="Arial"/>
                  <a:cs typeface="Arial"/>
                  <a:sym typeface="Arial"/>
                </a:rPr>
                <a:t> </a:t>
              </a:r>
              <a:r>
                <a:rPr lang="en-ID" sz="1200" b="1" i="0" u="none" strike="noStrike" cap="none" dirty="0" err="1">
                  <a:solidFill>
                    <a:schemeClr val="dk1"/>
                  </a:solidFill>
                  <a:latin typeface="Arial"/>
                  <a:ea typeface="Arial"/>
                  <a:cs typeface="Arial"/>
                  <a:sym typeface="Arial"/>
                </a:rPr>
                <a:t>bagi</a:t>
              </a:r>
              <a:r>
                <a:rPr lang="en-ID" sz="1200" b="1" i="0" u="none" strike="noStrike" cap="none" dirty="0">
                  <a:solidFill>
                    <a:schemeClr val="dk1"/>
                  </a:solidFill>
                  <a:latin typeface="Arial"/>
                  <a:ea typeface="Arial"/>
                  <a:cs typeface="Arial"/>
                  <a:sym typeface="Arial"/>
                </a:rPr>
                <a:t>   </a:t>
              </a:r>
              <a:r>
                <a:rPr lang="en-ID" sz="1200" b="1" i="0" u="none" strike="noStrike" cap="none" dirty="0" err="1">
                  <a:solidFill>
                    <a:schemeClr val="dk1"/>
                  </a:solidFill>
                  <a:latin typeface="Arial"/>
                  <a:ea typeface="Arial"/>
                  <a:cs typeface="Arial"/>
                  <a:sym typeface="Arial"/>
                </a:rPr>
                <a:t>semua</a:t>
              </a:r>
              <a:r>
                <a:rPr lang="en-ID" sz="1200" b="1" i="0" u="none" strike="noStrike" cap="none" dirty="0">
                  <a:solidFill>
                    <a:schemeClr val="dk1"/>
                  </a:solidFill>
                  <a:latin typeface="Arial"/>
                  <a:ea typeface="Arial"/>
                  <a:cs typeface="Arial"/>
                  <a:sym typeface="Arial"/>
                </a:rPr>
                <a:t> </a:t>
              </a:r>
              <a:r>
                <a:rPr lang="en-ID" sz="1200" b="1" i="0" u="none" strike="noStrike" cap="none" dirty="0" err="1">
                  <a:solidFill>
                    <a:schemeClr val="dk1"/>
                  </a:solidFill>
                  <a:latin typeface="Arial"/>
                  <a:ea typeface="Arial"/>
                  <a:cs typeface="Arial"/>
                  <a:sym typeface="Arial"/>
                </a:rPr>
                <a:t>satuan</a:t>
              </a:r>
              <a:r>
                <a:rPr lang="en-ID" sz="1200" b="1" i="0" u="none" strike="noStrike" cap="none" dirty="0">
                  <a:solidFill>
                    <a:schemeClr val="dk1"/>
                  </a:solidFill>
                  <a:latin typeface="Arial"/>
                  <a:ea typeface="Arial"/>
                  <a:cs typeface="Arial"/>
                  <a:sym typeface="Arial"/>
                </a:rPr>
                <a:t>             </a:t>
              </a:r>
              <a:r>
                <a:rPr lang="en-ID" sz="1200" b="1" i="0" u="none" strike="noStrike" cap="none" dirty="0" err="1">
                  <a:solidFill>
                    <a:schemeClr val="dk1"/>
                  </a:solidFill>
                  <a:latin typeface="Arial"/>
                  <a:ea typeface="Arial"/>
                  <a:cs typeface="Arial"/>
                  <a:sym typeface="Arial"/>
                </a:rPr>
                <a:t>pendidikan</a:t>
              </a:r>
              <a:endParaRPr lang="en-ID" sz="1200" b="1" i="0" u="none" strike="noStrike" cap="none" dirty="0">
                <a:solidFill>
                  <a:srgbClr val="FFF2CC"/>
                </a:solidFill>
                <a:latin typeface="Arial"/>
                <a:ea typeface="Arial"/>
                <a:cs typeface="Arial"/>
                <a:sym typeface="Arial"/>
              </a:endParaRPr>
            </a:p>
          </p:txBody>
        </p:sp>
      </p:grpSp>
      <p:sp>
        <p:nvSpPr>
          <p:cNvPr id="39" name="Rectangle 130">
            <a:extLst>
              <a:ext uri="{FF2B5EF4-FFF2-40B4-BE49-F238E27FC236}">
                <a16:creationId xmlns:a16="http://schemas.microsoft.com/office/drawing/2014/main" id="{A41D0BD6-5B71-4974-9830-E0D9D2563849}"/>
              </a:ext>
            </a:extLst>
          </p:cNvPr>
          <p:cNvSpPr/>
          <p:nvPr/>
        </p:nvSpPr>
        <p:spPr>
          <a:xfrm>
            <a:off x="7621046" y="3850438"/>
            <a:ext cx="379301" cy="381023"/>
          </a:xfrm>
          <a:custGeom>
            <a:avLst/>
            <a:gdLst/>
            <a:ahLst/>
            <a:cxnLst/>
            <a:rect l="l" t="t" r="r" b="b"/>
            <a:pathLst>
              <a:path w="371900" h="373588">
                <a:moveTo>
                  <a:pt x="297080" y="129105"/>
                </a:moveTo>
                <a:lnTo>
                  <a:pt x="284273" y="219737"/>
                </a:lnTo>
                <a:lnTo>
                  <a:pt x="305496" y="219737"/>
                </a:lnTo>
                <a:lnTo>
                  <a:pt x="333001" y="129105"/>
                </a:lnTo>
                <a:close/>
                <a:moveTo>
                  <a:pt x="228265" y="129105"/>
                </a:moveTo>
                <a:lnTo>
                  <a:pt x="228265" y="219737"/>
                </a:lnTo>
                <a:lnTo>
                  <a:pt x="250807" y="219737"/>
                </a:lnTo>
                <a:lnTo>
                  <a:pt x="263614" y="129105"/>
                </a:lnTo>
                <a:close/>
                <a:moveTo>
                  <a:pt x="157021" y="129105"/>
                </a:moveTo>
                <a:lnTo>
                  <a:pt x="175826" y="219737"/>
                </a:lnTo>
                <a:lnTo>
                  <a:pt x="195129" y="219737"/>
                </a:lnTo>
                <a:lnTo>
                  <a:pt x="195129" y="129105"/>
                </a:lnTo>
                <a:close/>
                <a:moveTo>
                  <a:pt x="93087" y="129105"/>
                </a:moveTo>
                <a:lnTo>
                  <a:pt x="117372" y="219737"/>
                </a:lnTo>
                <a:lnTo>
                  <a:pt x="141984" y="219737"/>
                </a:lnTo>
                <a:lnTo>
                  <a:pt x="123179" y="129105"/>
                </a:lnTo>
                <a:close/>
                <a:moveTo>
                  <a:pt x="58494" y="0"/>
                </a:moveTo>
                <a:lnTo>
                  <a:pt x="84208" y="95969"/>
                </a:lnTo>
                <a:lnTo>
                  <a:pt x="354346" y="95969"/>
                </a:lnTo>
                <a:lnTo>
                  <a:pt x="354346" y="97437"/>
                </a:lnTo>
                <a:cubicBezTo>
                  <a:pt x="356087" y="96136"/>
                  <a:pt x="357928" y="96353"/>
                  <a:pt x="359747" y="96905"/>
                </a:cubicBezTo>
                <a:lnTo>
                  <a:pt x="360371" y="97095"/>
                </a:lnTo>
                <a:cubicBezTo>
                  <a:pt x="368954" y="99700"/>
                  <a:pt x="373801" y="108770"/>
                  <a:pt x="371196" y="117354"/>
                </a:cubicBezTo>
                <a:lnTo>
                  <a:pt x="333339" y="242097"/>
                </a:lnTo>
                <a:cubicBezTo>
                  <a:pt x="331591" y="247858"/>
                  <a:pt x="326929" y="251935"/>
                  <a:pt x="321206" y="252122"/>
                </a:cubicBezTo>
                <a:lnTo>
                  <a:pt x="321206" y="252873"/>
                </a:lnTo>
                <a:lnTo>
                  <a:pt x="313576" y="252873"/>
                </a:lnTo>
                <a:cubicBezTo>
                  <a:pt x="313378" y="253010"/>
                  <a:pt x="313229" y="252967"/>
                  <a:pt x="313080" y="252922"/>
                </a:cubicBezTo>
                <a:lnTo>
                  <a:pt x="312919" y="252873"/>
                </a:lnTo>
                <a:lnTo>
                  <a:pt x="126251" y="252873"/>
                </a:lnTo>
                <a:lnTo>
                  <a:pt x="133971" y="281687"/>
                </a:lnTo>
                <a:lnTo>
                  <a:pt x="321075" y="281687"/>
                </a:lnTo>
                <a:lnTo>
                  <a:pt x="321075" y="314823"/>
                </a:lnTo>
                <a:lnTo>
                  <a:pt x="318480" y="314823"/>
                </a:lnTo>
                <a:cubicBezTo>
                  <a:pt x="329614" y="318311"/>
                  <a:pt x="336414" y="328969"/>
                  <a:pt x="336414" y="341215"/>
                </a:cubicBezTo>
                <a:cubicBezTo>
                  <a:pt x="336414" y="359094"/>
                  <a:pt x="321920" y="373588"/>
                  <a:pt x="304041" y="373588"/>
                </a:cubicBezTo>
                <a:cubicBezTo>
                  <a:pt x="286162" y="373588"/>
                  <a:pt x="271668" y="359094"/>
                  <a:pt x="271668" y="341215"/>
                </a:cubicBezTo>
                <a:cubicBezTo>
                  <a:pt x="271668" y="328969"/>
                  <a:pt x="278468" y="318311"/>
                  <a:pt x="289602" y="314823"/>
                </a:cubicBezTo>
                <a:lnTo>
                  <a:pt x="142850" y="314823"/>
                </a:lnTo>
                <a:lnTo>
                  <a:pt x="143397" y="316865"/>
                </a:lnTo>
                <a:cubicBezTo>
                  <a:pt x="151629" y="321811"/>
                  <a:pt x="156401" y="330956"/>
                  <a:pt x="156401" y="341215"/>
                </a:cubicBezTo>
                <a:cubicBezTo>
                  <a:pt x="156401" y="359094"/>
                  <a:pt x="141907" y="373588"/>
                  <a:pt x="124028" y="373588"/>
                </a:cubicBezTo>
                <a:cubicBezTo>
                  <a:pt x="106149" y="373588"/>
                  <a:pt x="91655" y="359094"/>
                  <a:pt x="91655" y="341215"/>
                </a:cubicBezTo>
                <a:cubicBezTo>
                  <a:pt x="91655" y="329356"/>
                  <a:pt x="98032" y="318986"/>
                  <a:pt x="108649" y="315212"/>
                </a:cubicBezTo>
                <a:lnTo>
                  <a:pt x="33542" y="34909"/>
                </a:lnTo>
                <a:lnTo>
                  <a:pt x="0" y="34909"/>
                </a:lnTo>
                <a:lnTo>
                  <a:pt x="0" y="1773"/>
                </a:lnTo>
                <a:lnTo>
                  <a:pt x="51879" y="177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40" name="Oval 39">
            <a:extLst>
              <a:ext uri="{FF2B5EF4-FFF2-40B4-BE49-F238E27FC236}">
                <a16:creationId xmlns:a16="http://schemas.microsoft.com/office/drawing/2014/main" id="{96080B4F-7F60-4EB9-9D70-DCC1E354AF98}"/>
              </a:ext>
            </a:extLst>
          </p:cNvPr>
          <p:cNvSpPr/>
          <p:nvPr/>
        </p:nvSpPr>
        <p:spPr>
          <a:xfrm>
            <a:off x="9379821" y="3570056"/>
            <a:ext cx="936104" cy="9361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cxnSp>
        <p:nvCxnSpPr>
          <p:cNvPr id="41" name="Straight Connector 40">
            <a:extLst>
              <a:ext uri="{FF2B5EF4-FFF2-40B4-BE49-F238E27FC236}">
                <a16:creationId xmlns:a16="http://schemas.microsoft.com/office/drawing/2014/main" id="{B0722C13-AEDC-4277-AB61-E9DF735C8A11}"/>
              </a:ext>
            </a:extLst>
          </p:cNvPr>
          <p:cNvCxnSpPr>
            <a:cxnSpLocks/>
            <a:endCxn id="40" idx="0"/>
          </p:cNvCxnSpPr>
          <p:nvPr/>
        </p:nvCxnSpPr>
        <p:spPr>
          <a:xfrm>
            <a:off x="9847873" y="3098524"/>
            <a:ext cx="1" cy="471532"/>
          </a:xfrm>
          <a:prstGeom prst="line">
            <a:avLst/>
          </a:prstGeom>
          <a:ln w="38100">
            <a:solidFill>
              <a:schemeClr val="accent4"/>
            </a:solidFill>
            <a:headEnd type="oval" w="med"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69F8A82F-ED5F-4CF6-8C8D-9C28F1C5A8A0}"/>
              </a:ext>
            </a:extLst>
          </p:cNvPr>
          <p:cNvSpPr txBox="1"/>
          <p:nvPr/>
        </p:nvSpPr>
        <p:spPr>
          <a:xfrm>
            <a:off x="9161565" y="4784830"/>
            <a:ext cx="2272308" cy="1384994"/>
          </a:xfrm>
          <a:prstGeom prst="rect">
            <a:avLst/>
          </a:prstGeom>
          <a:noFill/>
        </p:spPr>
        <p:txBody>
          <a:bodyPr wrap="square" rtlCol="0">
            <a:spAutoFit/>
          </a:bodyPr>
          <a:lstStyle/>
          <a:p>
            <a:pPr algn="ctr"/>
            <a:r>
              <a:rPr lang="en-ID" sz="1200" b="1" i="0" u="none" strike="noStrike" cap="none" dirty="0" err="1">
                <a:solidFill>
                  <a:srgbClr val="434343"/>
                </a:solidFill>
                <a:latin typeface="Arial"/>
                <a:ea typeface="Arial"/>
                <a:cs typeface="Arial"/>
                <a:sym typeface="Arial"/>
              </a:rPr>
              <a:t>Penentuan</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kebijakan</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kurikulum</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nasional</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berdasarkan</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evaluasi</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terhadap</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kurikulum</a:t>
            </a:r>
            <a:r>
              <a:rPr lang="en-ID" sz="1200" b="1" i="0" u="none" strike="noStrike" cap="none" dirty="0">
                <a:solidFill>
                  <a:srgbClr val="434343"/>
                </a:solidFill>
                <a:latin typeface="Arial"/>
                <a:ea typeface="Arial"/>
                <a:cs typeface="Arial"/>
                <a:sym typeface="Arial"/>
              </a:rPr>
              <a:t>    pada masa </a:t>
            </a:r>
            <a:r>
              <a:rPr lang="en-ID" sz="1200" b="1" i="0" u="none" strike="noStrike" cap="none" dirty="0" err="1">
                <a:solidFill>
                  <a:srgbClr val="434343"/>
                </a:solidFill>
                <a:latin typeface="Arial"/>
                <a:ea typeface="Arial"/>
                <a:cs typeface="Arial"/>
                <a:sym typeface="Arial"/>
              </a:rPr>
              <a:t>pemulihan</a:t>
            </a:r>
            <a:r>
              <a:rPr lang="en-ID" sz="1200" b="1" i="0" u="none" strike="noStrike" cap="none" dirty="0">
                <a:solidFill>
                  <a:srgbClr val="434343"/>
                </a:solidFill>
                <a:latin typeface="Arial"/>
                <a:ea typeface="Arial"/>
                <a:cs typeface="Arial"/>
                <a:sym typeface="Arial"/>
              </a:rPr>
              <a:t> </a:t>
            </a:r>
            <a:r>
              <a:rPr lang="en-ID" sz="1200" b="1" i="0" u="none" strike="noStrike" cap="none" dirty="0" err="1">
                <a:solidFill>
                  <a:srgbClr val="434343"/>
                </a:solidFill>
                <a:latin typeface="Arial"/>
                <a:ea typeface="Arial"/>
                <a:cs typeface="Arial"/>
                <a:sym typeface="Arial"/>
              </a:rPr>
              <a:t>pembelajaran</a:t>
            </a:r>
            <a:endParaRPr lang="en-ID" sz="1200" b="1" i="0" u="none" strike="noStrike" cap="none" dirty="0">
              <a:solidFill>
                <a:srgbClr val="434343"/>
              </a:solidFill>
              <a:latin typeface="Arial"/>
              <a:ea typeface="Arial"/>
              <a:cs typeface="Arial"/>
              <a:sym typeface="Arial"/>
            </a:endParaRPr>
          </a:p>
          <a:p>
            <a:pPr algn="ctr"/>
            <a:r>
              <a:rPr lang="en-US" altLang="ko-KR" sz="1200" dirty="0">
                <a:solidFill>
                  <a:schemeClr val="tx1">
                    <a:lumMod val="75000"/>
                    <a:lumOff val="25000"/>
                  </a:schemeClr>
                </a:solidFill>
                <a:cs typeface="Arial" pitchFamily="34" charset="0"/>
              </a:rPr>
              <a:t>.       </a:t>
            </a:r>
            <a:endParaRPr lang="ko-KR" altLang="en-US" sz="1200" dirty="0">
              <a:solidFill>
                <a:schemeClr val="tx1">
                  <a:lumMod val="75000"/>
                  <a:lumOff val="25000"/>
                </a:schemeClr>
              </a:solidFill>
              <a:cs typeface="Arial" pitchFamily="34" charset="0"/>
            </a:endParaRPr>
          </a:p>
        </p:txBody>
      </p:sp>
      <p:sp>
        <p:nvSpPr>
          <p:cNvPr id="45" name="Oval 7">
            <a:extLst>
              <a:ext uri="{FF2B5EF4-FFF2-40B4-BE49-F238E27FC236}">
                <a16:creationId xmlns:a16="http://schemas.microsoft.com/office/drawing/2014/main" id="{EF344A16-D8BC-44C4-8A1D-52D508E1BA2C}"/>
              </a:ext>
            </a:extLst>
          </p:cNvPr>
          <p:cNvSpPr/>
          <p:nvPr/>
        </p:nvSpPr>
        <p:spPr>
          <a:xfrm>
            <a:off x="9645399" y="3826514"/>
            <a:ext cx="404947" cy="404947"/>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
        <p:nvSpPr>
          <p:cNvPr id="46" name="직사각형 113">
            <a:extLst>
              <a:ext uri="{FF2B5EF4-FFF2-40B4-BE49-F238E27FC236}">
                <a16:creationId xmlns:a16="http://schemas.microsoft.com/office/drawing/2014/main" id="{3E3ED7A7-6577-4D97-8C9F-2CD8FFEB15C7}"/>
              </a:ext>
            </a:extLst>
          </p:cNvPr>
          <p:cNvSpPr>
            <a:spLocks noChangeArrowheads="1"/>
          </p:cNvSpPr>
          <p:nvPr/>
        </p:nvSpPr>
        <p:spPr bwMode="auto">
          <a:xfrm>
            <a:off x="9305119" y="2434665"/>
            <a:ext cx="1085511"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spc="300" dirty="0">
                <a:solidFill>
                  <a:schemeClr val="bg1"/>
                </a:solidFill>
                <a:cs typeface="Arial" charset="0"/>
              </a:rPr>
              <a:t>2024</a:t>
            </a:r>
            <a:endParaRPr lang="ko-KR" altLang="en-US" sz="2000" spc="300" dirty="0">
              <a:solidFill>
                <a:schemeClr val="bg1"/>
              </a:solidFill>
            </a:endParaRPr>
          </a:p>
        </p:txBody>
      </p:sp>
      <p:sp>
        <p:nvSpPr>
          <p:cNvPr id="47" name="직사각형 113">
            <a:extLst>
              <a:ext uri="{FF2B5EF4-FFF2-40B4-BE49-F238E27FC236}">
                <a16:creationId xmlns:a16="http://schemas.microsoft.com/office/drawing/2014/main" id="{12A8F108-8F70-4935-B22D-2FE64D8A305F}"/>
              </a:ext>
            </a:extLst>
          </p:cNvPr>
          <p:cNvSpPr>
            <a:spLocks noChangeArrowheads="1"/>
          </p:cNvSpPr>
          <p:nvPr/>
        </p:nvSpPr>
        <p:spPr bwMode="auto">
          <a:xfrm>
            <a:off x="6928321" y="2434665"/>
            <a:ext cx="2021409"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spc="300" dirty="0">
                <a:solidFill>
                  <a:schemeClr val="bg1"/>
                </a:solidFill>
                <a:cs typeface="Arial" charset="0"/>
              </a:rPr>
              <a:t>2022-2024</a:t>
            </a:r>
            <a:endParaRPr lang="ko-KR" altLang="en-US" sz="2000" spc="300" dirty="0">
              <a:solidFill>
                <a:schemeClr val="bg1"/>
              </a:solidFill>
            </a:endParaRPr>
          </a:p>
        </p:txBody>
      </p:sp>
      <p:sp>
        <p:nvSpPr>
          <p:cNvPr id="48" name="직사각형 113">
            <a:extLst>
              <a:ext uri="{FF2B5EF4-FFF2-40B4-BE49-F238E27FC236}">
                <a16:creationId xmlns:a16="http://schemas.microsoft.com/office/drawing/2014/main" id="{007A46C7-7B6D-40DE-8E1D-3DF102331B5B}"/>
              </a:ext>
            </a:extLst>
          </p:cNvPr>
          <p:cNvSpPr>
            <a:spLocks noChangeArrowheads="1"/>
          </p:cNvSpPr>
          <p:nvPr/>
        </p:nvSpPr>
        <p:spPr bwMode="auto">
          <a:xfrm>
            <a:off x="4853635" y="2434665"/>
            <a:ext cx="1915916"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spc="300" dirty="0">
                <a:solidFill>
                  <a:schemeClr val="bg1"/>
                </a:solidFill>
                <a:cs typeface="Arial" charset="0"/>
              </a:rPr>
              <a:t>2021-2022</a:t>
            </a:r>
            <a:endParaRPr lang="ko-KR" altLang="en-US" sz="2000" spc="300" dirty="0">
              <a:solidFill>
                <a:schemeClr val="bg1"/>
              </a:solidFill>
            </a:endParaRPr>
          </a:p>
        </p:txBody>
      </p:sp>
      <p:sp>
        <p:nvSpPr>
          <p:cNvPr id="49" name="직사각형 113">
            <a:extLst>
              <a:ext uri="{FF2B5EF4-FFF2-40B4-BE49-F238E27FC236}">
                <a16:creationId xmlns:a16="http://schemas.microsoft.com/office/drawing/2014/main" id="{79B2106E-CE28-4F2A-B296-FA2714419640}"/>
              </a:ext>
            </a:extLst>
          </p:cNvPr>
          <p:cNvSpPr>
            <a:spLocks noChangeArrowheads="1"/>
          </p:cNvSpPr>
          <p:nvPr/>
        </p:nvSpPr>
        <p:spPr bwMode="auto">
          <a:xfrm>
            <a:off x="2816407" y="2434665"/>
            <a:ext cx="1851480"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spc="300" dirty="0">
                <a:solidFill>
                  <a:schemeClr val="bg1"/>
                </a:solidFill>
                <a:cs typeface="Arial" charset="0"/>
              </a:rPr>
              <a:t>2020-2021</a:t>
            </a:r>
            <a:endParaRPr lang="ko-KR" altLang="en-US" sz="2000" spc="300" dirty="0">
              <a:solidFill>
                <a:schemeClr val="bg1"/>
              </a:solidFill>
            </a:endParaRPr>
          </a:p>
        </p:txBody>
      </p:sp>
      <p:sp>
        <p:nvSpPr>
          <p:cNvPr id="50" name="직사각형 113">
            <a:extLst>
              <a:ext uri="{FF2B5EF4-FFF2-40B4-BE49-F238E27FC236}">
                <a16:creationId xmlns:a16="http://schemas.microsoft.com/office/drawing/2014/main" id="{6D26500A-D67B-4333-9E31-3BECB7C3F667}"/>
              </a:ext>
            </a:extLst>
          </p:cNvPr>
          <p:cNvSpPr>
            <a:spLocks noChangeArrowheads="1"/>
          </p:cNvSpPr>
          <p:nvPr/>
        </p:nvSpPr>
        <p:spPr bwMode="auto">
          <a:xfrm>
            <a:off x="850582" y="2406316"/>
            <a:ext cx="1571776" cy="40011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2000" b="1" spc="300" dirty="0">
                <a:solidFill>
                  <a:schemeClr val="bg1"/>
                </a:solidFill>
                <a:cs typeface="Arial" charset="0"/>
              </a:rPr>
              <a:t>&lt;2020</a:t>
            </a:r>
            <a:endParaRPr lang="ko-KR" altLang="en-US" sz="2000" spc="300" dirty="0">
              <a:solidFill>
                <a:schemeClr val="bg1"/>
              </a:solidFill>
            </a:endParaRPr>
          </a:p>
        </p:txBody>
      </p:sp>
      <p:sp>
        <p:nvSpPr>
          <p:cNvPr id="53" name="Google Shape;437;p4">
            <a:extLst>
              <a:ext uri="{FF2B5EF4-FFF2-40B4-BE49-F238E27FC236}">
                <a16:creationId xmlns:a16="http://schemas.microsoft.com/office/drawing/2014/main" id="{F2825FAA-22B9-4F1A-91FF-E9F3B1E5379D}"/>
              </a:ext>
            </a:extLst>
          </p:cNvPr>
          <p:cNvSpPr txBox="1"/>
          <p:nvPr/>
        </p:nvSpPr>
        <p:spPr>
          <a:xfrm>
            <a:off x="0" y="0"/>
            <a:ext cx="12192000" cy="1779977"/>
          </a:xfrm>
          <a:prstGeom prst="rect">
            <a:avLst/>
          </a:prstGeom>
          <a:solidFill>
            <a:srgbClr val="CFE2F3"/>
          </a:solidFill>
          <a:ln>
            <a:noFill/>
          </a:ln>
        </p:spPr>
        <p:txBody>
          <a:bodyPr spcFirstLastPara="1" wrap="square" lIns="182875" tIns="91425" rIns="274300"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 sz="2400" b="1" i="0" u="none" strike="noStrike" cap="none" dirty="0">
                <a:solidFill>
                  <a:srgbClr val="17406D"/>
                </a:solidFill>
                <a:latin typeface="Arial"/>
                <a:ea typeface="Arial"/>
                <a:cs typeface="Arial"/>
                <a:sym typeface="Arial"/>
              </a:rPr>
              <a:t>Kurikulum merdeka diberikan sebagai opsi tambahan bagi satuan pendidikan untuk melakukan pemulihan pembelajaran selama 2022-2024. Kebijakan kurikulum nasional akan     dikaji ulang pada 2024 berdasarkan evaluasi selama masa pemulihan pembelajaran.</a:t>
            </a:r>
            <a:endParaRPr sz="2400" b="1" i="0" u="none" strike="noStrike" cap="none" dirty="0">
              <a:solidFill>
                <a:srgbClr val="17406D"/>
              </a:solidFill>
              <a:latin typeface="Arial"/>
              <a:ea typeface="Arial"/>
              <a:cs typeface="Arial"/>
              <a:sym typeface="Arial"/>
            </a:endParaRPr>
          </a:p>
        </p:txBody>
      </p:sp>
    </p:spTree>
    <p:extLst>
      <p:ext uri="{BB962C8B-B14F-4D97-AF65-F5344CB8AC3E}">
        <p14:creationId xmlns:p14="http://schemas.microsoft.com/office/powerpoint/2010/main" val="39796494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972305" y="6260593"/>
            <a:ext cx="288713" cy="55033"/>
          </a:xfrm>
          <a:custGeom>
            <a:avLst/>
            <a:gdLst/>
            <a:ahLst/>
            <a:cxnLst/>
            <a:rect l="l" t="t" r="r" b="b"/>
            <a:pathLst>
              <a:path w="216535" h="41275">
                <a:moveTo>
                  <a:pt x="10413" y="41147"/>
                </a:moveTo>
                <a:lnTo>
                  <a:pt x="205867" y="41147"/>
                </a:lnTo>
                <a:lnTo>
                  <a:pt x="211709" y="41147"/>
                </a:lnTo>
                <a:lnTo>
                  <a:pt x="216408" y="31902"/>
                </a:lnTo>
                <a:lnTo>
                  <a:pt x="216408" y="20688"/>
                </a:lnTo>
                <a:lnTo>
                  <a:pt x="216408" y="9245"/>
                </a:lnTo>
                <a:lnTo>
                  <a:pt x="211709" y="0"/>
                </a:lnTo>
                <a:lnTo>
                  <a:pt x="205867" y="0"/>
                </a:lnTo>
                <a:lnTo>
                  <a:pt x="10413" y="0"/>
                </a:lnTo>
                <a:lnTo>
                  <a:pt x="4699" y="0"/>
                </a:lnTo>
                <a:lnTo>
                  <a:pt x="0" y="9245"/>
                </a:lnTo>
                <a:lnTo>
                  <a:pt x="0" y="20688"/>
                </a:lnTo>
                <a:lnTo>
                  <a:pt x="0" y="31902"/>
                </a:lnTo>
                <a:lnTo>
                  <a:pt x="4699" y="41147"/>
                </a:lnTo>
                <a:lnTo>
                  <a:pt x="10413" y="41147"/>
                </a:lnTo>
                <a:close/>
              </a:path>
            </a:pathLst>
          </a:custGeom>
          <a:ln w="6095">
            <a:solidFill>
              <a:srgbClr val="394767"/>
            </a:solidFill>
          </a:ln>
        </p:spPr>
        <p:txBody>
          <a:bodyPr wrap="square" lIns="0" tIns="0" rIns="0" bIns="0" rtlCol="0"/>
          <a:lstStyle/>
          <a:p>
            <a:endParaRPr sz="2400"/>
          </a:p>
        </p:txBody>
      </p:sp>
      <p:sp>
        <p:nvSpPr>
          <p:cNvPr id="3" name="object 3"/>
          <p:cNvSpPr/>
          <p:nvPr/>
        </p:nvSpPr>
        <p:spPr>
          <a:xfrm>
            <a:off x="9879585" y="6538977"/>
            <a:ext cx="552873" cy="53340"/>
          </a:xfrm>
          <a:custGeom>
            <a:avLst/>
            <a:gdLst/>
            <a:ahLst/>
            <a:cxnLst/>
            <a:rect l="l" t="t" r="r" b="b"/>
            <a:pathLst>
              <a:path w="414654" h="40004">
                <a:moveTo>
                  <a:pt x="19938" y="39623"/>
                </a:moveTo>
                <a:lnTo>
                  <a:pt x="394461" y="39623"/>
                </a:lnTo>
                <a:lnTo>
                  <a:pt x="402258" y="38064"/>
                </a:lnTo>
                <a:lnTo>
                  <a:pt x="408638" y="33823"/>
                </a:lnTo>
                <a:lnTo>
                  <a:pt x="412946" y="27558"/>
                </a:lnTo>
                <a:lnTo>
                  <a:pt x="414527" y="19926"/>
                </a:lnTo>
                <a:lnTo>
                  <a:pt x="412946" y="12162"/>
                </a:lnTo>
                <a:lnTo>
                  <a:pt x="408638" y="5829"/>
                </a:lnTo>
                <a:lnTo>
                  <a:pt x="402258" y="1563"/>
                </a:lnTo>
                <a:lnTo>
                  <a:pt x="394461" y="0"/>
                </a:lnTo>
                <a:lnTo>
                  <a:pt x="19938" y="0"/>
                </a:lnTo>
                <a:lnTo>
                  <a:pt x="12215" y="1563"/>
                </a:lnTo>
                <a:lnTo>
                  <a:pt x="5873" y="5829"/>
                </a:lnTo>
                <a:lnTo>
                  <a:pt x="1579" y="12162"/>
                </a:lnTo>
                <a:lnTo>
                  <a:pt x="0" y="19926"/>
                </a:lnTo>
                <a:lnTo>
                  <a:pt x="1579" y="27558"/>
                </a:lnTo>
                <a:lnTo>
                  <a:pt x="5873" y="33823"/>
                </a:lnTo>
                <a:lnTo>
                  <a:pt x="12215" y="38064"/>
                </a:lnTo>
                <a:lnTo>
                  <a:pt x="19938" y="39623"/>
                </a:lnTo>
                <a:close/>
              </a:path>
            </a:pathLst>
          </a:custGeom>
          <a:ln w="6095">
            <a:solidFill>
              <a:srgbClr val="394767"/>
            </a:solidFill>
          </a:ln>
        </p:spPr>
        <p:txBody>
          <a:bodyPr wrap="square" lIns="0" tIns="0" rIns="0" bIns="0" rtlCol="0"/>
          <a:lstStyle/>
          <a:p>
            <a:endParaRPr sz="2400"/>
          </a:p>
        </p:txBody>
      </p:sp>
      <p:sp>
        <p:nvSpPr>
          <p:cNvPr id="4" name="object 4"/>
          <p:cNvSpPr/>
          <p:nvPr/>
        </p:nvSpPr>
        <p:spPr>
          <a:xfrm>
            <a:off x="648225" y="4850385"/>
            <a:ext cx="93455" cy="93471"/>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957089" y="1751584"/>
            <a:ext cx="95487" cy="93472"/>
          </a:xfrm>
          <a:prstGeom prst="rect">
            <a:avLst/>
          </a:prstGeom>
          <a:blipFill>
            <a:blip r:embed="rId3" cstate="print"/>
            <a:stretch>
              <a:fillRect/>
            </a:stretch>
          </a:blipFill>
        </p:spPr>
        <p:txBody>
          <a:bodyPr wrap="square" lIns="0" tIns="0" rIns="0" bIns="0" rtlCol="0"/>
          <a:lstStyle/>
          <a:p>
            <a:endParaRPr sz="2400"/>
          </a:p>
        </p:txBody>
      </p:sp>
      <p:sp>
        <p:nvSpPr>
          <p:cNvPr id="6" name="object 6"/>
          <p:cNvSpPr/>
          <p:nvPr/>
        </p:nvSpPr>
        <p:spPr>
          <a:xfrm>
            <a:off x="501921" y="1036320"/>
            <a:ext cx="95487" cy="93472"/>
          </a:xfrm>
          <a:prstGeom prst="rect">
            <a:avLst/>
          </a:prstGeom>
          <a:blipFill>
            <a:blip r:embed="rId3" cstate="print"/>
            <a:stretch>
              <a:fillRect/>
            </a:stretch>
          </a:blipFill>
        </p:spPr>
        <p:txBody>
          <a:bodyPr wrap="square" lIns="0" tIns="0" rIns="0" bIns="0" rtlCol="0"/>
          <a:lstStyle/>
          <a:p>
            <a:endParaRPr sz="2400"/>
          </a:p>
        </p:txBody>
      </p:sp>
      <p:sp>
        <p:nvSpPr>
          <p:cNvPr id="7" name="object 7"/>
          <p:cNvSpPr/>
          <p:nvPr/>
        </p:nvSpPr>
        <p:spPr>
          <a:xfrm>
            <a:off x="751857" y="6524753"/>
            <a:ext cx="93455" cy="93455"/>
          </a:xfrm>
          <a:prstGeom prst="rect">
            <a:avLst/>
          </a:prstGeom>
          <a:blipFill>
            <a:blip r:embed="rId4" cstate="print"/>
            <a:stretch>
              <a:fillRect/>
            </a:stretch>
          </a:blipFill>
        </p:spPr>
        <p:txBody>
          <a:bodyPr wrap="square" lIns="0" tIns="0" rIns="0" bIns="0" rtlCol="0"/>
          <a:lstStyle/>
          <a:p>
            <a:endParaRPr sz="2400"/>
          </a:p>
        </p:txBody>
      </p:sp>
      <p:sp>
        <p:nvSpPr>
          <p:cNvPr id="8" name="object 8"/>
          <p:cNvSpPr/>
          <p:nvPr/>
        </p:nvSpPr>
        <p:spPr>
          <a:xfrm>
            <a:off x="2556256" y="6532879"/>
            <a:ext cx="93472" cy="95487"/>
          </a:xfrm>
          <a:prstGeom prst="rect">
            <a:avLst/>
          </a:prstGeom>
          <a:blipFill>
            <a:blip r:embed="rId5" cstate="print"/>
            <a:stretch>
              <a:fillRect/>
            </a:stretch>
          </a:blipFill>
        </p:spPr>
        <p:txBody>
          <a:bodyPr wrap="square" lIns="0" tIns="0" rIns="0" bIns="0" rtlCol="0"/>
          <a:lstStyle/>
          <a:p>
            <a:endParaRPr sz="2400"/>
          </a:p>
        </p:txBody>
      </p:sp>
      <p:sp>
        <p:nvSpPr>
          <p:cNvPr id="9" name="object 9"/>
          <p:cNvSpPr/>
          <p:nvPr/>
        </p:nvSpPr>
        <p:spPr>
          <a:xfrm>
            <a:off x="8611615" y="6358129"/>
            <a:ext cx="93472" cy="93455"/>
          </a:xfrm>
          <a:prstGeom prst="rect">
            <a:avLst/>
          </a:prstGeom>
          <a:blipFill>
            <a:blip r:embed="rId6" cstate="print"/>
            <a:stretch>
              <a:fillRect/>
            </a:stretch>
          </a:blipFill>
        </p:spPr>
        <p:txBody>
          <a:bodyPr wrap="square" lIns="0" tIns="0" rIns="0" bIns="0" rtlCol="0"/>
          <a:lstStyle/>
          <a:p>
            <a:endParaRPr sz="2400"/>
          </a:p>
        </p:txBody>
      </p:sp>
      <p:sp>
        <p:nvSpPr>
          <p:cNvPr id="10" name="object 10"/>
          <p:cNvSpPr/>
          <p:nvPr/>
        </p:nvSpPr>
        <p:spPr>
          <a:xfrm>
            <a:off x="548640" y="2125471"/>
            <a:ext cx="403013" cy="53340"/>
          </a:xfrm>
          <a:custGeom>
            <a:avLst/>
            <a:gdLst/>
            <a:ahLst/>
            <a:cxnLst/>
            <a:rect l="l" t="t" r="r" b="b"/>
            <a:pathLst>
              <a:path w="302259" h="40005">
                <a:moveTo>
                  <a:pt x="14490" y="39624"/>
                </a:moveTo>
                <a:lnTo>
                  <a:pt x="287108" y="39624"/>
                </a:lnTo>
                <a:lnTo>
                  <a:pt x="295198" y="39624"/>
                </a:lnTo>
                <a:lnTo>
                  <a:pt x="301752" y="30734"/>
                </a:lnTo>
                <a:lnTo>
                  <a:pt x="301752" y="19938"/>
                </a:lnTo>
                <a:lnTo>
                  <a:pt x="301752" y="8890"/>
                </a:lnTo>
                <a:lnTo>
                  <a:pt x="295198" y="0"/>
                </a:lnTo>
                <a:lnTo>
                  <a:pt x="287108" y="0"/>
                </a:lnTo>
                <a:lnTo>
                  <a:pt x="14490" y="0"/>
                </a:lnTo>
                <a:lnTo>
                  <a:pt x="6553" y="0"/>
                </a:lnTo>
                <a:lnTo>
                  <a:pt x="0" y="8890"/>
                </a:lnTo>
                <a:lnTo>
                  <a:pt x="0" y="19938"/>
                </a:lnTo>
                <a:lnTo>
                  <a:pt x="0" y="30734"/>
                </a:lnTo>
                <a:lnTo>
                  <a:pt x="6553" y="39624"/>
                </a:lnTo>
                <a:lnTo>
                  <a:pt x="14490" y="39624"/>
                </a:lnTo>
                <a:close/>
              </a:path>
            </a:pathLst>
          </a:custGeom>
          <a:ln w="6095">
            <a:solidFill>
              <a:srgbClr val="394767"/>
            </a:solidFill>
          </a:ln>
        </p:spPr>
        <p:txBody>
          <a:bodyPr wrap="square" lIns="0" tIns="0" rIns="0" bIns="0" rtlCol="0"/>
          <a:lstStyle/>
          <a:p>
            <a:endParaRPr sz="2400"/>
          </a:p>
        </p:txBody>
      </p:sp>
      <p:sp>
        <p:nvSpPr>
          <p:cNvPr id="11" name="object 11"/>
          <p:cNvSpPr/>
          <p:nvPr/>
        </p:nvSpPr>
        <p:spPr>
          <a:xfrm>
            <a:off x="6492239" y="430784"/>
            <a:ext cx="93472" cy="93472"/>
          </a:xfrm>
          <a:prstGeom prst="rect">
            <a:avLst/>
          </a:prstGeom>
          <a:blipFill>
            <a:blip r:embed="rId7" cstate="print"/>
            <a:stretch>
              <a:fillRect/>
            </a:stretch>
          </a:blipFill>
        </p:spPr>
        <p:txBody>
          <a:bodyPr wrap="square" lIns="0" tIns="0" rIns="0" bIns="0" rtlCol="0"/>
          <a:lstStyle/>
          <a:p>
            <a:endParaRPr sz="2400"/>
          </a:p>
        </p:txBody>
      </p:sp>
      <p:sp>
        <p:nvSpPr>
          <p:cNvPr id="12" name="object 12"/>
          <p:cNvSpPr/>
          <p:nvPr/>
        </p:nvSpPr>
        <p:spPr>
          <a:xfrm>
            <a:off x="493776" y="5474208"/>
            <a:ext cx="400473" cy="55033"/>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13" name="object 13"/>
          <p:cNvSpPr/>
          <p:nvPr/>
        </p:nvSpPr>
        <p:spPr>
          <a:xfrm>
            <a:off x="1288289" y="1625601"/>
            <a:ext cx="400473" cy="53340"/>
          </a:xfrm>
          <a:custGeom>
            <a:avLst/>
            <a:gdLst/>
            <a:ahLst/>
            <a:cxnLst/>
            <a:rect l="l" t="t" r="r" b="b"/>
            <a:pathLst>
              <a:path w="300355" h="40005">
                <a:moveTo>
                  <a:pt x="14414" y="39624"/>
                </a:moveTo>
                <a:lnTo>
                  <a:pt x="285661" y="39624"/>
                </a:lnTo>
                <a:lnTo>
                  <a:pt x="293712" y="39624"/>
                </a:lnTo>
                <a:lnTo>
                  <a:pt x="300228" y="30734"/>
                </a:lnTo>
                <a:lnTo>
                  <a:pt x="300228" y="19938"/>
                </a:lnTo>
                <a:lnTo>
                  <a:pt x="300228" y="8889"/>
                </a:lnTo>
                <a:lnTo>
                  <a:pt x="293712" y="0"/>
                </a:lnTo>
                <a:lnTo>
                  <a:pt x="285661" y="0"/>
                </a:lnTo>
                <a:lnTo>
                  <a:pt x="14414" y="0"/>
                </a:lnTo>
                <a:lnTo>
                  <a:pt x="6515" y="0"/>
                </a:lnTo>
                <a:lnTo>
                  <a:pt x="0" y="8889"/>
                </a:lnTo>
                <a:lnTo>
                  <a:pt x="0" y="19938"/>
                </a:lnTo>
                <a:lnTo>
                  <a:pt x="0" y="30734"/>
                </a:lnTo>
                <a:lnTo>
                  <a:pt x="6515" y="39624"/>
                </a:lnTo>
                <a:lnTo>
                  <a:pt x="14414" y="39624"/>
                </a:lnTo>
                <a:close/>
              </a:path>
            </a:pathLst>
          </a:custGeom>
          <a:ln w="6096">
            <a:solidFill>
              <a:srgbClr val="394767"/>
            </a:solidFill>
          </a:ln>
        </p:spPr>
        <p:txBody>
          <a:bodyPr wrap="square" lIns="0" tIns="0" rIns="0" bIns="0" rtlCol="0"/>
          <a:lstStyle/>
          <a:p>
            <a:endParaRPr sz="2400"/>
          </a:p>
        </p:txBody>
      </p:sp>
      <p:sp>
        <p:nvSpPr>
          <p:cNvPr id="14" name="object 14"/>
          <p:cNvSpPr/>
          <p:nvPr/>
        </p:nvSpPr>
        <p:spPr>
          <a:xfrm>
            <a:off x="2678177" y="251969"/>
            <a:ext cx="288713" cy="53340"/>
          </a:xfrm>
          <a:custGeom>
            <a:avLst/>
            <a:gdLst/>
            <a:ahLst/>
            <a:cxnLst/>
            <a:rect l="l" t="t" r="r" b="b"/>
            <a:pathLst>
              <a:path w="216535" h="40004">
                <a:moveTo>
                  <a:pt x="10413" y="39624"/>
                </a:moveTo>
                <a:lnTo>
                  <a:pt x="205867" y="39624"/>
                </a:lnTo>
                <a:lnTo>
                  <a:pt x="211709" y="39624"/>
                </a:lnTo>
                <a:lnTo>
                  <a:pt x="216407" y="30734"/>
                </a:lnTo>
                <a:lnTo>
                  <a:pt x="216407" y="19938"/>
                </a:lnTo>
                <a:lnTo>
                  <a:pt x="216407" y="8889"/>
                </a:lnTo>
                <a:lnTo>
                  <a:pt x="211709" y="0"/>
                </a:lnTo>
                <a:lnTo>
                  <a:pt x="205867" y="0"/>
                </a:lnTo>
                <a:lnTo>
                  <a:pt x="10413" y="0"/>
                </a:lnTo>
                <a:lnTo>
                  <a:pt x="4699" y="0"/>
                </a:lnTo>
                <a:lnTo>
                  <a:pt x="0" y="8889"/>
                </a:lnTo>
                <a:lnTo>
                  <a:pt x="0" y="19938"/>
                </a:lnTo>
                <a:lnTo>
                  <a:pt x="0" y="30734"/>
                </a:lnTo>
                <a:lnTo>
                  <a:pt x="4699" y="39624"/>
                </a:lnTo>
                <a:lnTo>
                  <a:pt x="10413" y="39624"/>
                </a:lnTo>
                <a:close/>
              </a:path>
            </a:pathLst>
          </a:custGeom>
          <a:ln w="6096">
            <a:solidFill>
              <a:srgbClr val="394767"/>
            </a:solidFill>
          </a:ln>
        </p:spPr>
        <p:txBody>
          <a:bodyPr wrap="square" lIns="0" tIns="0" rIns="0" bIns="0" rtlCol="0"/>
          <a:lstStyle/>
          <a:p>
            <a:endParaRPr sz="2400"/>
          </a:p>
        </p:txBody>
      </p:sp>
      <p:grpSp>
        <p:nvGrpSpPr>
          <p:cNvPr id="15" name="object 15"/>
          <p:cNvGrpSpPr/>
          <p:nvPr/>
        </p:nvGrpSpPr>
        <p:grpSpPr>
          <a:xfrm>
            <a:off x="1007872" y="392175"/>
            <a:ext cx="10068560" cy="896620"/>
            <a:chOff x="755904" y="294131"/>
            <a:chExt cx="7551420" cy="672465"/>
          </a:xfrm>
        </p:grpSpPr>
        <p:sp>
          <p:nvSpPr>
            <p:cNvPr id="16" name="object 16"/>
            <p:cNvSpPr/>
            <p:nvPr/>
          </p:nvSpPr>
          <p:spPr>
            <a:xfrm>
              <a:off x="6035039" y="297179"/>
              <a:ext cx="416559" cy="41275"/>
            </a:xfrm>
            <a:custGeom>
              <a:avLst/>
              <a:gdLst/>
              <a:ahLst/>
              <a:cxnLst/>
              <a:rect l="l" t="t" r="r" b="b"/>
              <a:pathLst>
                <a:path w="416560" h="41275">
                  <a:moveTo>
                    <a:pt x="19938" y="41148"/>
                  </a:moveTo>
                  <a:lnTo>
                    <a:pt x="395859" y="41148"/>
                  </a:lnTo>
                  <a:lnTo>
                    <a:pt x="403729" y="39524"/>
                  </a:lnTo>
                  <a:lnTo>
                    <a:pt x="410146" y="35115"/>
                  </a:lnTo>
                  <a:lnTo>
                    <a:pt x="414468" y="28610"/>
                  </a:lnTo>
                  <a:lnTo>
                    <a:pt x="416051" y="20700"/>
                  </a:lnTo>
                  <a:lnTo>
                    <a:pt x="414468" y="12644"/>
                  </a:lnTo>
                  <a:lnTo>
                    <a:pt x="410146" y="6064"/>
                  </a:lnTo>
                  <a:lnTo>
                    <a:pt x="403729" y="1627"/>
                  </a:lnTo>
                  <a:lnTo>
                    <a:pt x="395859" y="0"/>
                  </a:lnTo>
                  <a:lnTo>
                    <a:pt x="19938" y="0"/>
                  </a:lnTo>
                  <a:lnTo>
                    <a:pt x="12215" y="1627"/>
                  </a:lnTo>
                  <a:lnTo>
                    <a:pt x="5873" y="6064"/>
                  </a:lnTo>
                  <a:lnTo>
                    <a:pt x="1579" y="12644"/>
                  </a:lnTo>
                  <a:lnTo>
                    <a:pt x="0" y="20700"/>
                  </a:lnTo>
                  <a:lnTo>
                    <a:pt x="1579" y="28610"/>
                  </a:lnTo>
                  <a:lnTo>
                    <a:pt x="5873" y="35115"/>
                  </a:lnTo>
                  <a:lnTo>
                    <a:pt x="12215" y="39524"/>
                  </a:lnTo>
                  <a:lnTo>
                    <a:pt x="19938" y="41148"/>
                  </a:lnTo>
                  <a:close/>
                </a:path>
              </a:pathLst>
            </a:custGeom>
            <a:ln w="6095">
              <a:solidFill>
                <a:srgbClr val="394767"/>
              </a:solidFill>
            </a:ln>
          </p:spPr>
          <p:txBody>
            <a:bodyPr wrap="square" lIns="0" tIns="0" rIns="0" bIns="0" rtlCol="0"/>
            <a:lstStyle/>
            <a:p>
              <a:endParaRPr sz="2400"/>
            </a:p>
          </p:txBody>
        </p:sp>
        <p:sp>
          <p:nvSpPr>
            <p:cNvPr id="17" name="object 17"/>
            <p:cNvSpPr/>
            <p:nvPr/>
          </p:nvSpPr>
          <p:spPr>
            <a:xfrm>
              <a:off x="755904" y="347471"/>
              <a:ext cx="7551420" cy="618743"/>
            </a:xfrm>
            <a:prstGeom prst="rect">
              <a:avLst/>
            </a:prstGeom>
            <a:blipFill>
              <a:blip r:embed="rId8" cstate="print"/>
              <a:stretch>
                <a:fillRect/>
              </a:stretch>
            </a:blipFill>
          </p:spPr>
          <p:txBody>
            <a:bodyPr wrap="square" lIns="0" tIns="0" rIns="0" bIns="0" rtlCol="0"/>
            <a:lstStyle/>
            <a:p>
              <a:endParaRPr sz="2400"/>
            </a:p>
          </p:txBody>
        </p:sp>
        <p:sp>
          <p:nvSpPr>
            <p:cNvPr id="18" name="object 18"/>
            <p:cNvSpPr/>
            <p:nvPr/>
          </p:nvSpPr>
          <p:spPr>
            <a:xfrm>
              <a:off x="815340" y="387096"/>
              <a:ext cx="7432675" cy="501650"/>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19" name="object 19"/>
            <p:cNvSpPr/>
            <p:nvPr/>
          </p:nvSpPr>
          <p:spPr>
            <a:xfrm>
              <a:off x="1092708" y="443484"/>
              <a:ext cx="388620" cy="388620"/>
            </a:xfrm>
            <a:custGeom>
              <a:avLst/>
              <a:gdLst/>
              <a:ahLst/>
              <a:cxnLst/>
              <a:rect l="l" t="t" r="r" b="b"/>
              <a:pathLst>
                <a:path w="388619" h="388619">
                  <a:moveTo>
                    <a:pt x="364591" y="313436"/>
                  </a:moveTo>
                  <a:lnTo>
                    <a:pt x="261747" y="313436"/>
                  </a:lnTo>
                  <a:lnTo>
                    <a:pt x="325881" y="378078"/>
                  </a:lnTo>
                  <a:lnTo>
                    <a:pt x="331662" y="382672"/>
                  </a:lnTo>
                  <a:lnTo>
                    <a:pt x="338026" y="385968"/>
                  </a:lnTo>
                  <a:lnTo>
                    <a:pt x="344795" y="387955"/>
                  </a:lnTo>
                  <a:lnTo>
                    <a:pt x="351789" y="388619"/>
                  </a:lnTo>
                  <a:lnTo>
                    <a:pt x="358711" y="387955"/>
                  </a:lnTo>
                  <a:lnTo>
                    <a:pt x="388143" y="352186"/>
                  </a:lnTo>
                  <a:lnTo>
                    <a:pt x="385500" y="338484"/>
                  </a:lnTo>
                  <a:lnTo>
                    <a:pt x="377570" y="326389"/>
                  </a:lnTo>
                  <a:lnTo>
                    <a:pt x="364591" y="313436"/>
                  </a:lnTo>
                  <a:close/>
                </a:path>
                <a:path w="388619" h="388619">
                  <a:moveTo>
                    <a:pt x="170014" y="0"/>
                  </a:moveTo>
                  <a:lnTo>
                    <a:pt x="124802" y="6079"/>
                  </a:lnTo>
                  <a:lnTo>
                    <a:pt x="84185" y="23236"/>
                  </a:lnTo>
                  <a:lnTo>
                    <a:pt x="49779" y="49847"/>
                  </a:lnTo>
                  <a:lnTo>
                    <a:pt x="23201" y="84290"/>
                  </a:lnTo>
                  <a:lnTo>
                    <a:pt x="6069" y="124942"/>
                  </a:lnTo>
                  <a:lnTo>
                    <a:pt x="0" y="170179"/>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79"/>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19">
                  <a:moveTo>
                    <a:pt x="288770" y="48640"/>
                  </a:moveTo>
                  <a:lnTo>
                    <a:pt x="170014" y="48640"/>
                  </a:lnTo>
                  <a:lnTo>
                    <a:pt x="217390" y="58201"/>
                  </a:lnTo>
                  <a:lnTo>
                    <a:pt x="256092" y="84290"/>
                  </a:lnTo>
                  <a:lnTo>
                    <a:pt x="282155" y="122900"/>
                  </a:lnTo>
                  <a:lnTo>
                    <a:pt x="291719" y="170179"/>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79"/>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grpSp>
      <p:sp>
        <p:nvSpPr>
          <p:cNvPr id="20" name="object 20"/>
          <p:cNvSpPr txBox="1">
            <a:spLocks noGrp="1"/>
          </p:cNvSpPr>
          <p:nvPr>
            <p:ph type="title"/>
          </p:nvPr>
        </p:nvSpPr>
        <p:spPr>
          <a:xfrm>
            <a:off x="2160185" y="662093"/>
            <a:ext cx="8653780" cy="344475"/>
          </a:xfrm>
          <a:prstGeom prst="rect">
            <a:avLst/>
          </a:prstGeom>
        </p:spPr>
        <p:txBody>
          <a:bodyPr vert="horz" wrap="square" lIns="0" tIns="16087" rIns="0" bIns="0" rtlCol="0">
            <a:spAutoFit/>
          </a:bodyPr>
          <a:lstStyle/>
          <a:p>
            <a:pPr marL="16933">
              <a:lnSpc>
                <a:spcPct val="100000"/>
              </a:lnSpc>
              <a:spcBef>
                <a:spcPts val="127"/>
              </a:spcBef>
            </a:pPr>
            <a:r>
              <a:rPr sz="2133" spc="-27" dirty="0"/>
              <a:t>Prinsip pengembangan </a:t>
            </a:r>
            <a:r>
              <a:rPr sz="2133" dirty="0"/>
              <a:t>kurikulum </a:t>
            </a:r>
            <a:r>
              <a:rPr sz="2133" spc="-7" dirty="0"/>
              <a:t>operasional </a:t>
            </a:r>
            <a:r>
              <a:rPr sz="2133" dirty="0"/>
              <a:t>di </a:t>
            </a:r>
            <a:r>
              <a:rPr sz="2133" spc="-7" dirty="0"/>
              <a:t>satuan</a:t>
            </a:r>
            <a:r>
              <a:rPr sz="2133" spc="-360" dirty="0"/>
              <a:t> </a:t>
            </a:r>
            <a:r>
              <a:rPr sz="2133" spc="-7" dirty="0"/>
              <a:t>pendidikan</a:t>
            </a:r>
            <a:endParaRPr sz="2133"/>
          </a:p>
        </p:txBody>
      </p:sp>
      <p:sp>
        <p:nvSpPr>
          <p:cNvPr id="21" name="object 21"/>
          <p:cNvSpPr txBox="1"/>
          <p:nvPr/>
        </p:nvSpPr>
        <p:spPr>
          <a:xfrm>
            <a:off x="1113264" y="1432763"/>
            <a:ext cx="9644379" cy="4026060"/>
          </a:xfrm>
          <a:prstGeom prst="rect">
            <a:avLst/>
          </a:prstGeom>
        </p:spPr>
        <p:txBody>
          <a:bodyPr vert="horz" wrap="square" lIns="0" tIns="31327" rIns="0" bIns="0" rtlCol="0">
            <a:spAutoFit/>
          </a:bodyPr>
          <a:lstStyle/>
          <a:p>
            <a:pPr marL="449569" marR="6773" indent="-433482">
              <a:lnSpc>
                <a:spcPts val="2067"/>
              </a:lnSpc>
              <a:spcBef>
                <a:spcPts val="247"/>
              </a:spcBef>
              <a:buSzPct val="136363"/>
              <a:buAutoNum type="arabicPeriod"/>
              <a:tabLst>
                <a:tab pos="449569" algn="l"/>
                <a:tab pos="450415" algn="l"/>
              </a:tabLst>
            </a:pPr>
            <a:r>
              <a:rPr sz="1467" b="1" spc="13" dirty="0">
                <a:solidFill>
                  <a:srgbClr val="0F0404"/>
                </a:solidFill>
                <a:latin typeface="Arial"/>
                <a:cs typeface="Arial"/>
              </a:rPr>
              <a:t>Berpusat </a:t>
            </a:r>
            <a:r>
              <a:rPr sz="1467" b="1" dirty="0">
                <a:solidFill>
                  <a:srgbClr val="0F0404"/>
                </a:solidFill>
                <a:latin typeface="Arial"/>
                <a:cs typeface="Arial"/>
              </a:rPr>
              <a:t>pada </a:t>
            </a:r>
            <a:r>
              <a:rPr sz="1467" b="1" spc="33" dirty="0">
                <a:solidFill>
                  <a:srgbClr val="0F0404"/>
                </a:solidFill>
                <a:latin typeface="Arial"/>
                <a:cs typeface="Arial"/>
              </a:rPr>
              <a:t>peserta </a:t>
            </a:r>
            <a:r>
              <a:rPr sz="1467" b="1" spc="13" dirty="0">
                <a:solidFill>
                  <a:srgbClr val="0F0404"/>
                </a:solidFill>
                <a:latin typeface="Arial"/>
                <a:cs typeface="Arial"/>
              </a:rPr>
              <a:t>didik, </a:t>
            </a:r>
            <a:r>
              <a:rPr sz="1467" spc="53" dirty="0">
                <a:solidFill>
                  <a:srgbClr val="0F0404"/>
                </a:solidFill>
                <a:latin typeface="Arial"/>
                <a:cs typeface="Arial"/>
              </a:rPr>
              <a:t>yaitu </a:t>
            </a:r>
            <a:r>
              <a:rPr sz="1467" spc="27" dirty="0">
                <a:solidFill>
                  <a:srgbClr val="0F0404"/>
                </a:solidFill>
                <a:latin typeface="Arial"/>
                <a:cs typeface="Arial"/>
              </a:rPr>
              <a:t>pembelajaran </a:t>
            </a:r>
            <a:r>
              <a:rPr sz="1467" spc="7" dirty="0">
                <a:solidFill>
                  <a:srgbClr val="0F0404"/>
                </a:solidFill>
                <a:latin typeface="Arial"/>
                <a:cs typeface="Arial"/>
              </a:rPr>
              <a:t>harus </a:t>
            </a:r>
            <a:r>
              <a:rPr sz="1467" spc="40" dirty="0">
                <a:solidFill>
                  <a:srgbClr val="0F0404"/>
                </a:solidFill>
                <a:latin typeface="Arial"/>
                <a:cs typeface="Arial"/>
              </a:rPr>
              <a:t>memenuhi </a:t>
            </a:r>
            <a:r>
              <a:rPr sz="1467" spc="20" dirty="0">
                <a:solidFill>
                  <a:srgbClr val="0F0404"/>
                </a:solidFill>
                <a:latin typeface="Arial"/>
                <a:cs typeface="Arial"/>
              </a:rPr>
              <a:t>keragaman </a:t>
            </a:r>
            <a:r>
              <a:rPr sz="1467" spc="33" dirty="0">
                <a:solidFill>
                  <a:srgbClr val="0F0404"/>
                </a:solidFill>
                <a:latin typeface="Arial"/>
                <a:cs typeface="Arial"/>
              </a:rPr>
              <a:t>potensi, </a:t>
            </a:r>
            <a:r>
              <a:rPr sz="1467" spc="40" dirty="0">
                <a:solidFill>
                  <a:srgbClr val="0F0404"/>
                </a:solidFill>
                <a:latin typeface="Arial"/>
                <a:cs typeface="Arial"/>
              </a:rPr>
              <a:t>kebutuhan  </a:t>
            </a:r>
            <a:r>
              <a:rPr sz="1467" spc="33" dirty="0">
                <a:solidFill>
                  <a:srgbClr val="0F0404"/>
                </a:solidFill>
                <a:latin typeface="Arial"/>
                <a:cs typeface="Arial"/>
              </a:rPr>
              <a:t>perkembangan</a:t>
            </a:r>
            <a:r>
              <a:rPr sz="1467" spc="-60" dirty="0">
                <a:solidFill>
                  <a:srgbClr val="0F0404"/>
                </a:solidFill>
                <a:latin typeface="Arial"/>
                <a:cs typeface="Arial"/>
              </a:rPr>
              <a:t> </a:t>
            </a:r>
            <a:r>
              <a:rPr sz="1467" spc="20" dirty="0">
                <a:solidFill>
                  <a:srgbClr val="0F0404"/>
                </a:solidFill>
                <a:latin typeface="Arial"/>
                <a:cs typeface="Arial"/>
              </a:rPr>
              <a:t>dan</a:t>
            </a:r>
            <a:r>
              <a:rPr sz="1467" spc="-40" dirty="0">
                <a:solidFill>
                  <a:srgbClr val="0F0404"/>
                </a:solidFill>
                <a:latin typeface="Arial"/>
                <a:cs typeface="Arial"/>
              </a:rPr>
              <a:t> </a:t>
            </a:r>
            <a:r>
              <a:rPr sz="1467" spc="27" dirty="0">
                <a:solidFill>
                  <a:srgbClr val="0F0404"/>
                </a:solidFill>
                <a:latin typeface="Arial"/>
                <a:cs typeface="Arial"/>
              </a:rPr>
              <a:t>tahapan</a:t>
            </a:r>
            <a:r>
              <a:rPr sz="1467" spc="-53" dirty="0">
                <a:solidFill>
                  <a:srgbClr val="0F0404"/>
                </a:solidFill>
                <a:latin typeface="Arial"/>
                <a:cs typeface="Arial"/>
              </a:rPr>
              <a:t> </a:t>
            </a:r>
            <a:r>
              <a:rPr sz="1467" spc="20" dirty="0">
                <a:solidFill>
                  <a:srgbClr val="0F0404"/>
                </a:solidFill>
                <a:latin typeface="Arial"/>
                <a:cs typeface="Arial"/>
              </a:rPr>
              <a:t>belajar,</a:t>
            </a:r>
            <a:r>
              <a:rPr sz="1467" spc="-53" dirty="0">
                <a:solidFill>
                  <a:srgbClr val="0F0404"/>
                </a:solidFill>
                <a:latin typeface="Arial"/>
                <a:cs typeface="Arial"/>
              </a:rPr>
              <a:t> </a:t>
            </a:r>
            <a:r>
              <a:rPr sz="1467" spc="33" dirty="0">
                <a:solidFill>
                  <a:srgbClr val="0F0404"/>
                </a:solidFill>
                <a:latin typeface="Arial"/>
                <a:cs typeface="Arial"/>
              </a:rPr>
              <a:t>serta</a:t>
            </a:r>
            <a:r>
              <a:rPr sz="1467" spc="-27" dirty="0">
                <a:solidFill>
                  <a:srgbClr val="0F0404"/>
                </a:solidFill>
                <a:latin typeface="Arial"/>
                <a:cs typeface="Arial"/>
              </a:rPr>
              <a:t> </a:t>
            </a:r>
            <a:r>
              <a:rPr sz="1467" spc="40" dirty="0">
                <a:solidFill>
                  <a:srgbClr val="0F0404"/>
                </a:solidFill>
                <a:latin typeface="Arial"/>
                <a:cs typeface="Arial"/>
              </a:rPr>
              <a:t>kepentingan</a:t>
            </a:r>
            <a:r>
              <a:rPr sz="1467" spc="-53" dirty="0">
                <a:solidFill>
                  <a:srgbClr val="0F0404"/>
                </a:solidFill>
                <a:latin typeface="Arial"/>
                <a:cs typeface="Arial"/>
              </a:rPr>
              <a:t> </a:t>
            </a:r>
            <a:r>
              <a:rPr sz="1467" spc="33" dirty="0">
                <a:solidFill>
                  <a:srgbClr val="0F0404"/>
                </a:solidFill>
                <a:latin typeface="Arial"/>
                <a:cs typeface="Arial"/>
              </a:rPr>
              <a:t>peserta</a:t>
            </a:r>
            <a:r>
              <a:rPr sz="1467" spc="-7" dirty="0">
                <a:solidFill>
                  <a:srgbClr val="0F0404"/>
                </a:solidFill>
                <a:latin typeface="Arial"/>
                <a:cs typeface="Arial"/>
              </a:rPr>
              <a:t> </a:t>
            </a:r>
            <a:r>
              <a:rPr sz="1467" spc="40" dirty="0">
                <a:solidFill>
                  <a:srgbClr val="0F0404"/>
                </a:solidFill>
                <a:latin typeface="Arial"/>
                <a:cs typeface="Arial"/>
              </a:rPr>
              <a:t>didik.</a:t>
            </a:r>
            <a:r>
              <a:rPr sz="1467" spc="-73" dirty="0">
                <a:solidFill>
                  <a:srgbClr val="0F0404"/>
                </a:solidFill>
                <a:latin typeface="Arial"/>
                <a:cs typeface="Arial"/>
              </a:rPr>
              <a:t> </a:t>
            </a:r>
            <a:r>
              <a:rPr sz="1467" spc="60" dirty="0">
                <a:solidFill>
                  <a:srgbClr val="0F0404"/>
                </a:solidFill>
                <a:latin typeface="Arial"/>
                <a:cs typeface="Arial"/>
              </a:rPr>
              <a:t>Profil</a:t>
            </a:r>
            <a:r>
              <a:rPr sz="1467" spc="-60" dirty="0">
                <a:solidFill>
                  <a:srgbClr val="0F0404"/>
                </a:solidFill>
                <a:latin typeface="Arial"/>
                <a:cs typeface="Arial"/>
              </a:rPr>
              <a:t> </a:t>
            </a:r>
            <a:r>
              <a:rPr sz="1467" spc="13" dirty="0">
                <a:solidFill>
                  <a:srgbClr val="0F0404"/>
                </a:solidFill>
                <a:latin typeface="Arial"/>
                <a:cs typeface="Arial"/>
              </a:rPr>
              <a:t>Pelajar</a:t>
            </a:r>
            <a:r>
              <a:rPr sz="1467" spc="-93" dirty="0">
                <a:solidFill>
                  <a:srgbClr val="0F0404"/>
                </a:solidFill>
                <a:latin typeface="Arial"/>
                <a:cs typeface="Arial"/>
              </a:rPr>
              <a:t> </a:t>
            </a:r>
            <a:r>
              <a:rPr sz="1467" spc="-13" dirty="0">
                <a:solidFill>
                  <a:srgbClr val="0F0404"/>
                </a:solidFill>
                <a:latin typeface="Arial"/>
                <a:cs typeface="Arial"/>
              </a:rPr>
              <a:t>Pancasila</a:t>
            </a:r>
            <a:r>
              <a:rPr sz="1467" spc="-53" dirty="0">
                <a:solidFill>
                  <a:srgbClr val="0F0404"/>
                </a:solidFill>
                <a:latin typeface="Arial"/>
                <a:cs typeface="Arial"/>
              </a:rPr>
              <a:t> </a:t>
            </a:r>
            <a:r>
              <a:rPr sz="1467" spc="13" dirty="0">
                <a:solidFill>
                  <a:srgbClr val="0F0404"/>
                </a:solidFill>
                <a:latin typeface="Arial"/>
                <a:cs typeface="Arial"/>
              </a:rPr>
              <a:t>selalu</a:t>
            </a:r>
            <a:r>
              <a:rPr sz="1467" spc="-93" dirty="0">
                <a:solidFill>
                  <a:srgbClr val="0F0404"/>
                </a:solidFill>
                <a:latin typeface="Arial"/>
                <a:cs typeface="Arial"/>
              </a:rPr>
              <a:t> </a:t>
            </a:r>
            <a:r>
              <a:rPr sz="1467" spc="33" dirty="0">
                <a:solidFill>
                  <a:srgbClr val="0F0404"/>
                </a:solidFill>
                <a:latin typeface="Arial"/>
                <a:cs typeface="Arial"/>
              </a:rPr>
              <a:t>menjadi  rujukan</a:t>
            </a:r>
            <a:r>
              <a:rPr sz="1467" spc="-67" dirty="0">
                <a:solidFill>
                  <a:srgbClr val="0F0404"/>
                </a:solidFill>
                <a:latin typeface="Arial"/>
                <a:cs typeface="Arial"/>
              </a:rPr>
              <a:t> </a:t>
            </a:r>
            <a:r>
              <a:rPr sz="1467" spc="7" dirty="0">
                <a:solidFill>
                  <a:srgbClr val="0F0404"/>
                </a:solidFill>
                <a:latin typeface="Arial"/>
                <a:cs typeface="Arial"/>
              </a:rPr>
              <a:t>pada</a:t>
            </a:r>
            <a:r>
              <a:rPr sz="1467" spc="-53" dirty="0">
                <a:solidFill>
                  <a:srgbClr val="0F0404"/>
                </a:solidFill>
                <a:latin typeface="Arial"/>
                <a:cs typeface="Arial"/>
              </a:rPr>
              <a:t> </a:t>
            </a:r>
            <a:r>
              <a:rPr sz="1467" spc="-7" dirty="0">
                <a:solidFill>
                  <a:srgbClr val="0F0404"/>
                </a:solidFill>
                <a:latin typeface="Arial"/>
                <a:cs typeface="Arial"/>
              </a:rPr>
              <a:t>semua</a:t>
            </a:r>
            <a:r>
              <a:rPr sz="1467" spc="-53" dirty="0">
                <a:solidFill>
                  <a:srgbClr val="0F0404"/>
                </a:solidFill>
                <a:latin typeface="Arial"/>
                <a:cs typeface="Arial"/>
              </a:rPr>
              <a:t> </a:t>
            </a:r>
            <a:r>
              <a:rPr sz="1467" spc="27" dirty="0">
                <a:solidFill>
                  <a:srgbClr val="0F0404"/>
                </a:solidFill>
                <a:latin typeface="Arial"/>
                <a:cs typeface="Arial"/>
              </a:rPr>
              <a:t>tahapan</a:t>
            </a:r>
            <a:r>
              <a:rPr sz="1467" spc="-67" dirty="0">
                <a:solidFill>
                  <a:srgbClr val="0F0404"/>
                </a:solidFill>
                <a:latin typeface="Arial"/>
                <a:cs typeface="Arial"/>
              </a:rPr>
              <a:t> </a:t>
            </a:r>
            <a:r>
              <a:rPr sz="1467" spc="27" dirty="0">
                <a:solidFill>
                  <a:srgbClr val="0F0404"/>
                </a:solidFill>
                <a:latin typeface="Arial"/>
                <a:cs typeface="Arial"/>
              </a:rPr>
              <a:t>dalam</a:t>
            </a:r>
            <a:r>
              <a:rPr sz="1467" spc="-60" dirty="0">
                <a:solidFill>
                  <a:srgbClr val="0F0404"/>
                </a:solidFill>
                <a:latin typeface="Arial"/>
                <a:cs typeface="Arial"/>
              </a:rPr>
              <a:t> </a:t>
            </a:r>
            <a:r>
              <a:rPr sz="1467" spc="13" dirty="0">
                <a:solidFill>
                  <a:srgbClr val="0F0404"/>
                </a:solidFill>
                <a:latin typeface="Arial"/>
                <a:cs typeface="Arial"/>
              </a:rPr>
              <a:t>penyusunan</a:t>
            </a:r>
            <a:r>
              <a:rPr sz="1467" spc="-67" dirty="0">
                <a:solidFill>
                  <a:srgbClr val="0F0404"/>
                </a:solidFill>
                <a:latin typeface="Arial"/>
                <a:cs typeface="Arial"/>
              </a:rPr>
              <a:t> </a:t>
            </a:r>
            <a:r>
              <a:rPr sz="1467" spc="53" dirty="0">
                <a:solidFill>
                  <a:srgbClr val="0F0404"/>
                </a:solidFill>
                <a:latin typeface="Arial"/>
                <a:cs typeface="Arial"/>
              </a:rPr>
              <a:t>kurikulum</a:t>
            </a:r>
            <a:r>
              <a:rPr sz="1467" spc="-80" dirty="0">
                <a:solidFill>
                  <a:srgbClr val="0F0404"/>
                </a:solidFill>
                <a:latin typeface="Arial"/>
                <a:cs typeface="Arial"/>
              </a:rPr>
              <a:t> </a:t>
            </a:r>
            <a:r>
              <a:rPr sz="1467" spc="27" dirty="0">
                <a:solidFill>
                  <a:srgbClr val="0F0404"/>
                </a:solidFill>
                <a:latin typeface="Arial"/>
                <a:cs typeface="Arial"/>
              </a:rPr>
              <a:t>operasional</a:t>
            </a:r>
            <a:r>
              <a:rPr sz="1467" spc="-60" dirty="0">
                <a:solidFill>
                  <a:srgbClr val="0F0404"/>
                </a:solidFill>
                <a:latin typeface="Arial"/>
                <a:cs typeface="Arial"/>
              </a:rPr>
              <a:t> </a:t>
            </a:r>
            <a:r>
              <a:rPr sz="1467" spc="13" dirty="0">
                <a:solidFill>
                  <a:srgbClr val="0F0404"/>
                </a:solidFill>
                <a:latin typeface="Arial"/>
                <a:cs typeface="Arial"/>
              </a:rPr>
              <a:t>sekolah</a:t>
            </a:r>
            <a:endParaRPr sz="1467">
              <a:latin typeface="Arial"/>
              <a:cs typeface="Arial"/>
            </a:endParaRPr>
          </a:p>
          <a:p>
            <a:pPr marL="449569" marR="212508" indent="-433482">
              <a:lnSpc>
                <a:spcPct val="112300"/>
              </a:lnSpc>
              <a:spcBef>
                <a:spcPts val="660"/>
              </a:spcBef>
              <a:buSzPct val="136363"/>
              <a:buAutoNum type="arabicPeriod"/>
              <a:tabLst>
                <a:tab pos="449569" algn="l"/>
                <a:tab pos="450415" algn="l"/>
              </a:tabLst>
            </a:pPr>
            <a:r>
              <a:rPr sz="1467" b="1" spc="27" dirty="0">
                <a:solidFill>
                  <a:srgbClr val="0F0404"/>
                </a:solidFill>
                <a:latin typeface="Arial"/>
                <a:cs typeface="Arial"/>
              </a:rPr>
              <a:t>Kontekstual, </a:t>
            </a:r>
            <a:r>
              <a:rPr sz="1467" spc="33" dirty="0">
                <a:solidFill>
                  <a:srgbClr val="0F0404"/>
                </a:solidFill>
                <a:latin typeface="Arial"/>
                <a:cs typeface="Arial"/>
              </a:rPr>
              <a:t>menunjukkan </a:t>
            </a:r>
            <a:r>
              <a:rPr sz="1467" dirty="0">
                <a:solidFill>
                  <a:srgbClr val="0F0404"/>
                </a:solidFill>
                <a:latin typeface="Arial"/>
                <a:cs typeface="Arial"/>
              </a:rPr>
              <a:t>kekhasan </a:t>
            </a:r>
            <a:r>
              <a:rPr sz="1467" spc="20" dirty="0">
                <a:solidFill>
                  <a:srgbClr val="0F0404"/>
                </a:solidFill>
                <a:latin typeface="Arial"/>
                <a:cs typeface="Arial"/>
              </a:rPr>
              <a:t>dan </a:t>
            </a:r>
            <a:r>
              <a:rPr sz="1467" spc="-20" dirty="0">
                <a:solidFill>
                  <a:srgbClr val="0F0404"/>
                </a:solidFill>
                <a:latin typeface="Arial"/>
                <a:cs typeface="Arial"/>
              </a:rPr>
              <a:t>sesuai </a:t>
            </a:r>
            <a:r>
              <a:rPr sz="1467" spc="27" dirty="0">
                <a:solidFill>
                  <a:srgbClr val="0F0404"/>
                </a:solidFill>
                <a:latin typeface="Arial"/>
                <a:cs typeface="Arial"/>
              </a:rPr>
              <a:t>dengan </a:t>
            </a:r>
            <a:r>
              <a:rPr sz="1467" spc="47" dirty="0">
                <a:solidFill>
                  <a:srgbClr val="0F0404"/>
                </a:solidFill>
                <a:latin typeface="Arial"/>
                <a:cs typeface="Arial"/>
              </a:rPr>
              <a:t>karakteristik </a:t>
            </a:r>
            <a:r>
              <a:rPr sz="1467" spc="13" dirty="0">
                <a:solidFill>
                  <a:srgbClr val="0F0404"/>
                </a:solidFill>
                <a:latin typeface="Arial"/>
                <a:cs typeface="Arial"/>
              </a:rPr>
              <a:t>satuan </a:t>
            </a:r>
            <a:r>
              <a:rPr sz="1467" spc="33" dirty="0">
                <a:solidFill>
                  <a:srgbClr val="0F0404"/>
                </a:solidFill>
                <a:latin typeface="Arial"/>
                <a:cs typeface="Arial"/>
              </a:rPr>
              <a:t>pendidikan, </a:t>
            </a:r>
            <a:r>
              <a:rPr sz="1467" spc="40" dirty="0">
                <a:solidFill>
                  <a:srgbClr val="0F0404"/>
                </a:solidFill>
                <a:latin typeface="Arial"/>
                <a:cs typeface="Arial"/>
              </a:rPr>
              <a:t>konteks </a:t>
            </a:r>
            <a:r>
              <a:rPr sz="1467" dirty="0">
                <a:solidFill>
                  <a:srgbClr val="0F0404"/>
                </a:solidFill>
                <a:latin typeface="Arial"/>
                <a:cs typeface="Arial"/>
              </a:rPr>
              <a:t>sosial  </a:t>
            </a:r>
            <a:r>
              <a:rPr sz="1467" spc="13" dirty="0">
                <a:solidFill>
                  <a:srgbClr val="0F0404"/>
                </a:solidFill>
                <a:latin typeface="Arial"/>
                <a:cs typeface="Arial"/>
              </a:rPr>
              <a:t>budaya</a:t>
            </a:r>
            <a:r>
              <a:rPr sz="1467" spc="-60" dirty="0">
                <a:solidFill>
                  <a:srgbClr val="0F0404"/>
                </a:solidFill>
                <a:latin typeface="Arial"/>
                <a:cs typeface="Arial"/>
              </a:rPr>
              <a:t> </a:t>
            </a:r>
            <a:r>
              <a:rPr sz="1467" spc="20" dirty="0">
                <a:solidFill>
                  <a:srgbClr val="0F0404"/>
                </a:solidFill>
                <a:latin typeface="Arial"/>
                <a:cs typeface="Arial"/>
              </a:rPr>
              <a:t>dan</a:t>
            </a:r>
            <a:r>
              <a:rPr sz="1467" spc="-60" dirty="0">
                <a:solidFill>
                  <a:srgbClr val="0F0404"/>
                </a:solidFill>
                <a:latin typeface="Arial"/>
                <a:cs typeface="Arial"/>
              </a:rPr>
              <a:t> </a:t>
            </a:r>
            <a:r>
              <a:rPr sz="1467" spc="27" dirty="0">
                <a:solidFill>
                  <a:srgbClr val="0F0404"/>
                </a:solidFill>
                <a:latin typeface="Arial"/>
                <a:cs typeface="Arial"/>
              </a:rPr>
              <a:t>lingkungan,</a:t>
            </a:r>
            <a:r>
              <a:rPr sz="1467" spc="-60" dirty="0">
                <a:solidFill>
                  <a:srgbClr val="0F0404"/>
                </a:solidFill>
                <a:latin typeface="Arial"/>
                <a:cs typeface="Arial"/>
              </a:rPr>
              <a:t> </a:t>
            </a:r>
            <a:r>
              <a:rPr sz="1467" spc="33" dirty="0">
                <a:solidFill>
                  <a:srgbClr val="0F0404"/>
                </a:solidFill>
                <a:latin typeface="Arial"/>
                <a:cs typeface="Arial"/>
              </a:rPr>
              <a:t>serta</a:t>
            </a:r>
            <a:r>
              <a:rPr sz="1467" spc="327" dirty="0">
                <a:solidFill>
                  <a:srgbClr val="0F0404"/>
                </a:solidFill>
                <a:latin typeface="Arial"/>
                <a:cs typeface="Arial"/>
              </a:rPr>
              <a:t> </a:t>
            </a:r>
            <a:r>
              <a:rPr sz="1467" spc="27" dirty="0">
                <a:solidFill>
                  <a:srgbClr val="0F0404"/>
                </a:solidFill>
                <a:latin typeface="Arial"/>
                <a:cs typeface="Arial"/>
              </a:rPr>
              <a:t>dunia</a:t>
            </a:r>
            <a:r>
              <a:rPr sz="1467" spc="-47" dirty="0">
                <a:solidFill>
                  <a:srgbClr val="0F0404"/>
                </a:solidFill>
                <a:latin typeface="Arial"/>
                <a:cs typeface="Arial"/>
              </a:rPr>
              <a:t> </a:t>
            </a:r>
            <a:r>
              <a:rPr sz="1467" spc="33" dirty="0">
                <a:solidFill>
                  <a:srgbClr val="0F0404"/>
                </a:solidFill>
                <a:latin typeface="Arial"/>
                <a:cs typeface="Arial"/>
              </a:rPr>
              <a:t>kerja</a:t>
            </a:r>
            <a:r>
              <a:rPr sz="1467" spc="-53" dirty="0">
                <a:solidFill>
                  <a:srgbClr val="0F0404"/>
                </a:solidFill>
                <a:latin typeface="Arial"/>
                <a:cs typeface="Arial"/>
              </a:rPr>
              <a:t> </a:t>
            </a:r>
            <a:r>
              <a:rPr sz="1467" spc="20" dirty="0">
                <a:solidFill>
                  <a:srgbClr val="0F0404"/>
                </a:solidFill>
                <a:latin typeface="Arial"/>
                <a:cs typeface="Arial"/>
              </a:rPr>
              <a:t>dan</a:t>
            </a:r>
            <a:r>
              <a:rPr sz="1467" spc="-60" dirty="0">
                <a:solidFill>
                  <a:srgbClr val="0F0404"/>
                </a:solidFill>
                <a:latin typeface="Arial"/>
                <a:cs typeface="Arial"/>
              </a:rPr>
              <a:t> </a:t>
            </a:r>
            <a:r>
              <a:rPr sz="1467" spc="53" dirty="0">
                <a:solidFill>
                  <a:srgbClr val="0F0404"/>
                </a:solidFill>
                <a:latin typeface="Arial"/>
                <a:cs typeface="Arial"/>
              </a:rPr>
              <a:t>industri</a:t>
            </a:r>
            <a:r>
              <a:rPr sz="1467" spc="-27" dirty="0">
                <a:solidFill>
                  <a:srgbClr val="0F0404"/>
                </a:solidFill>
                <a:latin typeface="Arial"/>
                <a:cs typeface="Arial"/>
              </a:rPr>
              <a:t> </a:t>
            </a:r>
            <a:r>
              <a:rPr sz="1467" spc="-7" dirty="0">
                <a:solidFill>
                  <a:srgbClr val="0F0404"/>
                </a:solidFill>
                <a:latin typeface="Arial"/>
                <a:cs typeface="Arial"/>
              </a:rPr>
              <a:t>(khusus</a:t>
            </a:r>
            <a:r>
              <a:rPr sz="1467" spc="-20" dirty="0">
                <a:solidFill>
                  <a:srgbClr val="0F0404"/>
                </a:solidFill>
                <a:latin typeface="Arial"/>
                <a:cs typeface="Arial"/>
              </a:rPr>
              <a:t> </a:t>
            </a:r>
            <a:r>
              <a:rPr sz="1467" spc="-47" dirty="0">
                <a:solidFill>
                  <a:srgbClr val="0F0404"/>
                </a:solidFill>
                <a:latin typeface="Arial"/>
                <a:cs typeface="Arial"/>
              </a:rPr>
              <a:t>SMK),</a:t>
            </a:r>
            <a:r>
              <a:rPr sz="1467" spc="-53" dirty="0">
                <a:solidFill>
                  <a:srgbClr val="0F0404"/>
                </a:solidFill>
                <a:latin typeface="Arial"/>
                <a:cs typeface="Arial"/>
              </a:rPr>
              <a:t> </a:t>
            </a:r>
            <a:r>
              <a:rPr sz="1467" spc="20" dirty="0">
                <a:solidFill>
                  <a:srgbClr val="0F0404"/>
                </a:solidFill>
                <a:latin typeface="Arial"/>
                <a:cs typeface="Arial"/>
              </a:rPr>
              <a:t>dan</a:t>
            </a:r>
            <a:r>
              <a:rPr sz="1467" spc="-53" dirty="0">
                <a:solidFill>
                  <a:srgbClr val="0F0404"/>
                </a:solidFill>
                <a:latin typeface="Arial"/>
                <a:cs typeface="Arial"/>
              </a:rPr>
              <a:t> </a:t>
            </a:r>
            <a:r>
              <a:rPr sz="1467" spc="33" dirty="0">
                <a:solidFill>
                  <a:srgbClr val="0F0404"/>
                </a:solidFill>
                <a:latin typeface="Arial"/>
                <a:cs typeface="Arial"/>
              </a:rPr>
              <a:t>menunjukkan</a:t>
            </a:r>
            <a:r>
              <a:rPr sz="1467" spc="-73" dirty="0">
                <a:solidFill>
                  <a:srgbClr val="0F0404"/>
                </a:solidFill>
                <a:latin typeface="Arial"/>
                <a:cs typeface="Arial"/>
              </a:rPr>
              <a:t> </a:t>
            </a:r>
            <a:r>
              <a:rPr sz="1467" spc="47" dirty="0">
                <a:solidFill>
                  <a:srgbClr val="0F0404"/>
                </a:solidFill>
                <a:latin typeface="Arial"/>
                <a:cs typeface="Arial"/>
              </a:rPr>
              <a:t>karakteristik</a:t>
            </a:r>
            <a:r>
              <a:rPr sz="1467" spc="-40" dirty="0">
                <a:solidFill>
                  <a:srgbClr val="0F0404"/>
                </a:solidFill>
                <a:latin typeface="Arial"/>
                <a:cs typeface="Arial"/>
              </a:rPr>
              <a:t> </a:t>
            </a:r>
            <a:r>
              <a:rPr sz="1467" spc="33" dirty="0">
                <a:solidFill>
                  <a:srgbClr val="0F0404"/>
                </a:solidFill>
                <a:latin typeface="Arial"/>
                <a:cs typeface="Arial"/>
              </a:rPr>
              <a:t>atau  </a:t>
            </a:r>
            <a:r>
              <a:rPr sz="1467" dirty="0">
                <a:solidFill>
                  <a:srgbClr val="0F0404"/>
                </a:solidFill>
                <a:latin typeface="Arial"/>
                <a:cs typeface="Arial"/>
              </a:rPr>
              <a:t>kekhususan</a:t>
            </a:r>
            <a:r>
              <a:rPr sz="1467" spc="-40" dirty="0">
                <a:solidFill>
                  <a:srgbClr val="0F0404"/>
                </a:solidFill>
                <a:latin typeface="Arial"/>
                <a:cs typeface="Arial"/>
              </a:rPr>
              <a:t> </a:t>
            </a:r>
            <a:r>
              <a:rPr sz="1467" spc="33" dirty="0">
                <a:solidFill>
                  <a:srgbClr val="0F0404"/>
                </a:solidFill>
                <a:latin typeface="Arial"/>
                <a:cs typeface="Arial"/>
              </a:rPr>
              <a:t>peserta</a:t>
            </a:r>
            <a:r>
              <a:rPr sz="1467" spc="-40" dirty="0">
                <a:solidFill>
                  <a:srgbClr val="0F0404"/>
                </a:solidFill>
                <a:latin typeface="Arial"/>
                <a:cs typeface="Arial"/>
              </a:rPr>
              <a:t> </a:t>
            </a:r>
            <a:r>
              <a:rPr sz="1467" spc="60" dirty="0">
                <a:solidFill>
                  <a:srgbClr val="0F0404"/>
                </a:solidFill>
                <a:latin typeface="Arial"/>
                <a:cs typeface="Arial"/>
              </a:rPr>
              <a:t>didik</a:t>
            </a:r>
            <a:r>
              <a:rPr sz="1467" spc="-67" dirty="0">
                <a:solidFill>
                  <a:srgbClr val="0F0404"/>
                </a:solidFill>
                <a:latin typeface="Arial"/>
                <a:cs typeface="Arial"/>
              </a:rPr>
              <a:t> </a:t>
            </a:r>
            <a:r>
              <a:rPr sz="1467" spc="47" dirty="0">
                <a:solidFill>
                  <a:srgbClr val="0F0404"/>
                </a:solidFill>
                <a:latin typeface="Arial"/>
                <a:cs typeface="Arial"/>
              </a:rPr>
              <a:t>berkebutuhan</a:t>
            </a:r>
            <a:r>
              <a:rPr sz="1467" spc="-33" dirty="0">
                <a:solidFill>
                  <a:srgbClr val="0F0404"/>
                </a:solidFill>
                <a:latin typeface="Arial"/>
                <a:cs typeface="Arial"/>
              </a:rPr>
              <a:t> </a:t>
            </a:r>
            <a:r>
              <a:rPr sz="1467" spc="-7" dirty="0">
                <a:solidFill>
                  <a:srgbClr val="0F0404"/>
                </a:solidFill>
                <a:latin typeface="Arial"/>
                <a:cs typeface="Arial"/>
              </a:rPr>
              <a:t>khusus</a:t>
            </a:r>
            <a:r>
              <a:rPr sz="1467" spc="-53" dirty="0">
                <a:solidFill>
                  <a:srgbClr val="0F0404"/>
                </a:solidFill>
                <a:latin typeface="Arial"/>
                <a:cs typeface="Arial"/>
              </a:rPr>
              <a:t> </a:t>
            </a:r>
            <a:r>
              <a:rPr sz="1467" spc="-7" dirty="0">
                <a:solidFill>
                  <a:srgbClr val="0F0404"/>
                </a:solidFill>
                <a:latin typeface="Arial"/>
                <a:cs typeface="Arial"/>
              </a:rPr>
              <a:t>(khusus</a:t>
            </a:r>
            <a:r>
              <a:rPr sz="1467" spc="-33" dirty="0">
                <a:solidFill>
                  <a:srgbClr val="0F0404"/>
                </a:solidFill>
                <a:latin typeface="Arial"/>
                <a:cs typeface="Arial"/>
              </a:rPr>
              <a:t> </a:t>
            </a:r>
            <a:r>
              <a:rPr sz="1467" spc="-73" dirty="0">
                <a:solidFill>
                  <a:srgbClr val="0F0404"/>
                </a:solidFill>
                <a:latin typeface="Arial"/>
                <a:cs typeface="Arial"/>
              </a:rPr>
              <a:t>SLB)</a:t>
            </a:r>
            <a:endParaRPr sz="1467">
              <a:latin typeface="Arial"/>
              <a:cs typeface="Arial"/>
            </a:endParaRPr>
          </a:p>
          <a:p>
            <a:pPr marL="449569" indent="-433482">
              <a:spcBef>
                <a:spcPts val="1100"/>
              </a:spcBef>
              <a:buSzPct val="136363"/>
              <a:buAutoNum type="arabicPeriod"/>
              <a:tabLst>
                <a:tab pos="449569" algn="l"/>
                <a:tab pos="450415" algn="l"/>
              </a:tabLst>
            </a:pPr>
            <a:r>
              <a:rPr sz="1467" b="1" spc="-27" dirty="0">
                <a:solidFill>
                  <a:srgbClr val="0F0404"/>
                </a:solidFill>
                <a:latin typeface="Arial"/>
                <a:cs typeface="Arial"/>
              </a:rPr>
              <a:t>Esensial,</a:t>
            </a:r>
            <a:r>
              <a:rPr sz="1467" b="1" spc="-80" dirty="0">
                <a:solidFill>
                  <a:srgbClr val="0F0404"/>
                </a:solidFill>
                <a:latin typeface="Arial"/>
                <a:cs typeface="Arial"/>
              </a:rPr>
              <a:t> </a:t>
            </a:r>
            <a:r>
              <a:rPr sz="1467" spc="53" dirty="0">
                <a:solidFill>
                  <a:srgbClr val="0F0404"/>
                </a:solidFill>
                <a:latin typeface="Arial"/>
                <a:cs typeface="Arial"/>
              </a:rPr>
              <a:t>yaitu</a:t>
            </a:r>
            <a:r>
              <a:rPr sz="1467" spc="-67" dirty="0">
                <a:solidFill>
                  <a:srgbClr val="0F0404"/>
                </a:solidFill>
                <a:latin typeface="Arial"/>
                <a:cs typeface="Arial"/>
              </a:rPr>
              <a:t> </a:t>
            </a:r>
            <a:r>
              <a:rPr sz="1467" spc="53" dirty="0">
                <a:solidFill>
                  <a:srgbClr val="0F0404"/>
                </a:solidFill>
                <a:latin typeface="Arial"/>
                <a:cs typeface="Arial"/>
              </a:rPr>
              <a:t>memuat</a:t>
            </a:r>
            <a:r>
              <a:rPr sz="1467" spc="-93" dirty="0">
                <a:solidFill>
                  <a:srgbClr val="0F0404"/>
                </a:solidFill>
                <a:latin typeface="Arial"/>
                <a:cs typeface="Arial"/>
              </a:rPr>
              <a:t> </a:t>
            </a:r>
            <a:r>
              <a:rPr sz="1467" spc="-7" dirty="0">
                <a:solidFill>
                  <a:srgbClr val="0F0404"/>
                </a:solidFill>
                <a:latin typeface="Arial"/>
                <a:cs typeface="Arial"/>
              </a:rPr>
              <a:t>semua</a:t>
            </a:r>
            <a:r>
              <a:rPr sz="1467" spc="-40" dirty="0">
                <a:solidFill>
                  <a:srgbClr val="0F0404"/>
                </a:solidFill>
                <a:latin typeface="Arial"/>
                <a:cs typeface="Arial"/>
              </a:rPr>
              <a:t> </a:t>
            </a:r>
            <a:r>
              <a:rPr sz="1467" spc="13" dirty="0">
                <a:solidFill>
                  <a:srgbClr val="0F0404"/>
                </a:solidFill>
                <a:latin typeface="Arial"/>
                <a:cs typeface="Arial"/>
              </a:rPr>
              <a:t>unsur</a:t>
            </a:r>
            <a:r>
              <a:rPr sz="1467" spc="-13" dirty="0">
                <a:solidFill>
                  <a:srgbClr val="0F0404"/>
                </a:solidFill>
                <a:latin typeface="Arial"/>
                <a:cs typeface="Arial"/>
              </a:rPr>
              <a:t> </a:t>
            </a:r>
            <a:r>
              <a:rPr sz="1467" spc="40" dirty="0">
                <a:solidFill>
                  <a:srgbClr val="0F0404"/>
                </a:solidFill>
                <a:latin typeface="Arial"/>
                <a:cs typeface="Arial"/>
              </a:rPr>
              <a:t>informasi</a:t>
            </a:r>
            <a:r>
              <a:rPr sz="1467" spc="-40" dirty="0">
                <a:solidFill>
                  <a:srgbClr val="0F0404"/>
                </a:solidFill>
                <a:latin typeface="Arial"/>
                <a:cs typeface="Arial"/>
              </a:rPr>
              <a:t> </a:t>
            </a:r>
            <a:r>
              <a:rPr sz="1467" spc="60" dirty="0">
                <a:solidFill>
                  <a:srgbClr val="0F0404"/>
                </a:solidFill>
                <a:latin typeface="Arial"/>
                <a:cs typeface="Arial"/>
              </a:rPr>
              <a:t>penting/utama</a:t>
            </a:r>
            <a:r>
              <a:rPr sz="1467" spc="-60" dirty="0">
                <a:solidFill>
                  <a:srgbClr val="0F0404"/>
                </a:solidFill>
                <a:latin typeface="Arial"/>
                <a:cs typeface="Arial"/>
              </a:rPr>
              <a:t> </a:t>
            </a:r>
            <a:r>
              <a:rPr sz="1467" spc="7" dirty="0">
                <a:solidFill>
                  <a:srgbClr val="0F0404"/>
                </a:solidFill>
                <a:latin typeface="Arial"/>
                <a:cs typeface="Arial"/>
              </a:rPr>
              <a:t>yang</a:t>
            </a:r>
            <a:r>
              <a:rPr sz="1467" spc="-53" dirty="0">
                <a:solidFill>
                  <a:srgbClr val="0F0404"/>
                </a:solidFill>
                <a:latin typeface="Arial"/>
                <a:cs typeface="Arial"/>
              </a:rPr>
              <a:t> </a:t>
            </a:r>
            <a:r>
              <a:rPr sz="1467" spc="47" dirty="0">
                <a:solidFill>
                  <a:srgbClr val="0F0404"/>
                </a:solidFill>
                <a:latin typeface="Arial"/>
                <a:cs typeface="Arial"/>
              </a:rPr>
              <a:t>dibutuhkan</a:t>
            </a:r>
            <a:r>
              <a:rPr sz="1467" spc="-53" dirty="0">
                <a:solidFill>
                  <a:srgbClr val="0F0404"/>
                </a:solidFill>
                <a:latin typeface="Arial"/>
                <a:cs typeface="Arial"/>
              </a:rPr>
              <a:t> </a:t>
            </a:r>
            <a:r>
              <a:rPr sz="1467" spc="20" dirty="0">
                <a:solidFill>
                  <a:srgbClr val="0F0404"/>
                </a:solidFill>
                <a:latin typeface="Arial"/>
                <a:cs typeface="Arial"/>
              </a:rPr>
              <a:t>dan</a:t>
            </a:r>
            <a:r>
              <a:rPr sz="1467" spc="-60" dirty="0">
                <a:solidFill>
                  <a:srgbClr val="0F0404"/>
                </a:solidFill>
                <a:latin typeface="Arial"/>
                <a:cs typeface="Arial"/>
              </a:rPr>
              <a:t> </a:t>
            </a:r>
            <a:r>
              <a:rPr sz="1467" spc="27" dirty="0">
                <a:solidFill>
                  <a:srgbClr val="0F0404"/>
                </a:solidFill>
                <a:latin typeface="Arial"/>
                <a:cs typeface="Arial"/>
              </a:rPr>
              <a:t>digunakan</a:t>
            </a:r>
            <a:r>
              <a:rPr sz="1467" spc="-53" dirty="0">
                <a:solidFill>
                  <a:srgbClr val="0F0404"/>
                </a:solidFill>
                <a:latin typeface="Arial"/>
                <a:cs typeface="Arial"/>
              </a:rPr>
              <a:t> </a:t>
            </a:r>
            <a:r>
              <a:rPr sz="1467" spc="53" dirty="0">
                <a:solidFill>
                  <a:srgbClr val="0F0404"/>
                </a:solidFill>
                <a:latin typeface="Arial"/>
                <a:cs typeface="Arial"/>
              </a:rPr>
              <a:t>di</a:t>
            </a:r>
            <a:r>
              <a:rPr sz="1467" spc="-33" dirty="0">
                <a:solidFill>
                  <a:srgbClr val="0F0404"/>
                </a:solidFill>
                <a:latin typeface="Arial"/>
                <a:cs typeface="Arial"/>
              </a:rPr>
              <a:t> </a:t>
            </a:r>
            <a:r>
              <a:rPr sz="1467" spc="13" dirty="0">
                <a:solidFill>
                  <a:srgbClr val="0F0404"/>
                </a:solidFill>
                <a:latin typeface="Arial"/>
                <a:cs typeface="Arial"/>
              </a:rPr>
              <a:t>satuan</a:t>
            </a:r>
            <a:endParaRPr sz="1467">
              <a:latin typeface="Arial"/>
              <a:cs typeface="Arial"/>
            </a:endParaRPr>
          </a:p>
          <a:p>
            <a:pPr marL="449569">
              <a:spcBef>
                <a:spcPts val="200"/>
              </a:spcBef>
            </a:pPr>
            <a:r>
              <a:rPr sz="1467" spc="33" dirty="0">
                <a:solidFill>
                  <a:srgbClr val="0F0404"/>
                </a:solidFill>
                <a:latin typeface="Arial"/>
                <a:cs typeface="Arial"/>
              </a:rPr>
              <a:t>pendidikan.</a:t>
            </a:r>
            <a:r>
              <a:rPr sz="1467" spc="-80" dirty="0">
                <a:solidFill>
                  <a:srgbClr val="0F0404"/>
                </a:solidFill>
                <a:latin typeface="Arial"/>
                <a:cs typeface="Arial"/>
              </a:rPr>
              <a:t> </a:t>
            </a:r>
            <a:r>
              <a:rPr sz="1467" spc="-33" dirty="0">
                <a:solidFill>
                  <a:srgbClr val="0F0404"/>
                </a:solidFill>
                <a:latin typeface="Arial"/>
                <a:cs typeface="Arial"/>
              </a:rPr>
              <a:t>Bahasa</a:t>
            </a:r>
            <a:r>
              <a:rPr sz="1467" spc="-40" dirty="0">
                <a:solidFill>
                  <a:srgbClr val="0F0404"/>
                </a:solidFill>
                <a:latin typeface="Arial"/>
                <a:cs typeface="Arial"/>
              </a:rPr>
              <a:t> </a:t>
            </a:r>
            <a:r>
              <a:rPr sz="1467" spc="7" dirty="0">
                <a:solidFill>
                  <a:srgbClr val="0F0404"/>
                </a:solidFill>
                <a:latin typeface="Arial"/>
                <a:cs typeface="Arial"/>
              </a:rPr>
              <a:t>yang</a:t>
            </a:r>
            <a:r>
              <a:rPr sz="1467" spc="-73" dirty="0">
                <a:solidFill>
                  <a:srgbClr val="0F0404"/>
                </a:solidFill>
                <a:latin typeface="Arial"/>
                <a:cs typeface="Arial"/>
              </a:rPr>
              <a:t> </a:t>
            </a:r>
            <a:r>
              <a:rPr sz="1467" spc="27" dirty="0">
                <a:solidFill>
                  <a:srgbClr val="0F0404"/>
                </a:solidFill>
                <a:latin typeface="Arial"/>
                <a:cs typeface="Arial"/>
              </a:rPr>
              <a:t>digunakan</a:t>
            </a:r>
            <a:r>
              <a:rPr sz="1467" spc="-80" dirty="0">
                <a:solidFill>
                  <a:srgbClr val="0F0404"/>
                </a:solidFill>
                <a:latin typeface="Arial"/>
                <a:cs typeface="Arial"/>
              </a:rPr>
              <a:t> </a:t>
            </a:r>
            <a:r>
              <a:rPr sz="1467" dirty="0">
                <a:solidFill>
                  <a:srgbClr val="0F0404"/>
                </a:solidFill>
                <a:latin typeface="Arial"/>
                <a:cs typeface="Arial"/>
              </a:rPr>
              <a:t>lugas,</a:t>
            </a:r>
            <a:r>
              <a:rPr sz="1467" spc="-60" dirty="0">
                <a:solidFill>
                  <a:srgbClr val="0F0404"/>
                </a:solidFill>
                <a:latin typeface="Arial"/>
                <a:cs typeface="Arial"/>
              </a:rPr>
              <a:t> </a:t>
            </a:r>
            <a:r>
              <a:rPr sz="1467" spc="13" dirty="0">
                <a:solidFill>
                  <a:srgbClr val="0F0404"/>
                </a:solidFill>
                <a:latin typeface="Arial"/>
                <a:cs typeface="Arial"/>
              </a:rPr>
              <a:t>ringkas,</a:t>
            </a:r>
            <a:r>
              <a:rPr sz="1467" spc="-60" dirty="0">
                <a:solidFill>
                  <a:srgbClr val="0F0404"/>
                </a:solidFill>
                <a:latin typeface="Arial"/>
                <a:cs typeface="Arial"/>
              </a:rPr>
              <a:t> </a:t>
            </a:r>
            <a:r>
              <a:rPr sz="1467" spc="20" dirty="0">
                <a:solidFill>
                  <a:srgbClr val="0F0404"/>
                </a:solidFill>
                <a:latin typeface="Arial"/>
                <a:cs typeface="Arial"/>
              </a:rPr>
              <a:t>dan</a:t>
            </a:r>
            <a:r>
              <a:rPr sz="1467" spc="-67" dirty="0">
                <a:solidFill>
                  <a:srgbClr val="0F0404"/>
                </a:solidFill>
                <a:latin typeface="Arial"/>
                <a:cs typeface="Arial"/>
              </a:rPr>
              <a:t> </a:t>
            </a:r>
            <a:r>
              <a:rPr sz="1467" spc="27" dirty="0">
                <a:solidFill>
                  <a:srgbClr val="0F0404"/>
                </a:solidFill>
                <a:latin typeface="Arial"/>
                <a:cs typeface="Arial"/>
              </a:rPr>
              <a:t>mudah</a:t>
            </a:r>
            <a:r>
              <a:rPr sz="1467" spc="-80" dirty="0">
                <a:solidFill>
                  <a:srgbClr val="0F0404"/>
                </a:solidFill>
                <a:latin typeface="Arial"/>
                <a:cs typeface="Arial"/>
              </a:rPr>
              <a:t> </a:t>
            </a:r>
            <a:r>
              <a:rPr sz="1467" spc="33" dirty="0">
                <a:solidFill>
                  <a:srgbClr val="0F0404"/>
                </a:solidFill>
                <a:latin typeface="Arial"/>
                <a:cs typeface="Arial"/>
              </a:rPr>
              <a:t>dipahami</a:t>
            </a:r>
            <a:endParaRPr sz="1467">
              <a:latin typeface="Arial"/>
              <a:cs typeface="Arial"/>
            </a:endParaRPr>
          </a:p>
          <a:p>
            <a:pPr marL="449569" indent="-433482">
              <a:spcBef>
                <a:spcPts val="1100"/>
              </a:spcBef>
              <a:buSzPct val="136363"/>
              <a:buAutoNum type="arabicPeriod" startAt="4"/>
              <a:tabLst>
                <a:tab pos="449569" algn="l"/>
                <a:tab pos="450415" algn="l"/>
              </a:tabLst>
            </a:pPr>
            <a:r>
              <a:rPr sz="1467" b="1" spc="27" dirty="0">
                <a:solidFill>
                  <a:srgbClr val="0F0404"/>
                </a:solidFill>
                <a:latin typeface="Arial"/>
                <a:cs typeface="Arial"/>
              </a:rPr>
              <a:t>Akuntabel,</a:t>
            </a:r>
            <a:r>
              <a:rPr sz="1467" b="1" spc="-73" dirty="0">
                <a:solidFill>
                  <a:srgbClr val="0F0404"/>
                </a:solidFill>
                <a:latin typeface="Arial"/>
                <a:cs typeface="Arial"/>
              </a:rPr>
              <a:t> </a:t>
            </a:r>
            <a:r>
              <a:rPr sz="1467" spc="47" dirty="0">
                <a:solidFill>
                  <a:srgbClr val="0F0404"/>
                </a:solidFill>
                <a:latin typeface="Arial"/>
                <a:cs typeface="Arial"/>
              </a:rPr>
              <a:t>dapat</a:t>
            </a:r>
            <a:r>
              <a:rPr sz="1467" spc="-53" dirty="0">
                <a:solidFill>
                  <a:srgbClr val="0F0404"/>
                </a:solidFill>
                <a:latin typeface="Arial"/>
                <a:cs typeface="Arial"/>
              </a:rPr>
              <a:t> </a:t>
            </a:r>
            <a:r>
              <a:rPr sz="1467" spc="40" dirty="0">
                <a:solidFill>
                  <a:srgbClr val="0F0404"/>
                </a:solidFill>
                <a:latin typeface="Arial"/>
                <a:cs typeface="Arial"/>
              </a:rPr>
              <a:t>dipertanggungjawabkan</a:t>
            </a:r>
            <a:r>
              <a:rPr sz="1467" spc="-80" dirty="0">
                <a:solidFill>
                  <a:srgbClr val="0F0404"/>
                </a:solidFill>
                <a:latin typeface="Arial"/>
                <a:cs typeface="Arial"/>
              </a:rPr>
              <a:t> </a:t>
            </a:r>
            <a:r>
              <a:rPr sz="1467" spc="13" dirty="0">
                <a:solidFill>
                  <a:srgbClr val="0F0404"/>
                </a:solidFill>
                <a:latin typeface="Arial"/>
                <a:cs typeface="Arial"/>
              </a:rPr>
              <a:t>karena</a:t>
            </a:r>
            <a:r>
              <a:rPr sz="1467" spc="-40" dirty="0">
                <a:solidFill>
                  <a:srgbClr val="0F0404"/>
                </a:solidFill>
                <a:latin typeface="Arial"/>
                <a:cs typeface="Arial"/>
              </a:rPr>
              <a:t> </a:t>
            </a:r>
            <a:r>
              <a:rPr sz="1467" spc="13" dirty="0">
                <a:solidFill>
                  <a:srgbClr val="0F0404"/>
                </a:solidFill>
                <a:latin typeface="Arial"/>
                <a:cs typeface="Arial"/>
              </a:rPr>
              <a:t>berbasis</a:t>
            </a:r>
            <a:r>
              <a:rPr sz="1467" spc="-53" dirty="0">
                <a:solidFill>
                  <a:srgbClr val="0F0404"/>
                </a:solidFill>
                <a:latin typeface="Arial"/>
                <a:cs typeface="Arial"/>
              </a:rPr>
              <a:t> </a:t>
            </a:r>
            <a:r>
              <a:rPr sz="1467" spc="40" dirty="0">
                <a:solidFill>
                  <a:srgbClr val="0F0404"/>
                </a:solidFill>
                <a:latin typeface="Arial"/>
                <a:cs typeface="Arial"/>
              </a:rPr>
              <a:t>data</a:t>
            </a:r>
            <a:r>
              <a:rPr sz="1467" spc="-53" dirty="0">
                <a:solidFill>
                  <a:srgbClr val="0F0404"/>
                </a:solidFill>
                <a:latin typeface="Arial"/>
                <a:cs typeface="Arial"/>
              </a:rPr>
              <a:t> </a:t>
            </a:r>
            <a:r>
              <a:rPr sz="1467" spc="20" dirty="0">
                <a:solidFill>
                  <a:srgbClr val="0F0404"/>
                </a:solidFill>
                <a:latin typeface="Arial"/>
                <a:cs typeface="Arial"/>
              </a:rPr>
              <a:t>dan</a:t>
            </a:r>
            <a:r>
              <a:rPr sz="1467" spc="-67" dirty="0">
                <a:solidFill>
                  <a:srgbClr val="0F0404"/>
                </a:solidFill>
                <a:latin typeface="Arial"/>
                <a:cs typeface="Arial"/>
              </a:rPr>
              <a:t> </a:t>
            </a:r>
            <a:r>
              <a:rPr sz="1467" spc="40" dirty="0">
                <a:solidFill>
                  <a:srgbClr val="0F0404"/>
                </a:solidFill>
                <a:latin typeface="Arial"/>
                <a:cs typeface="Arial"/>
              </a:rPr>
              <a:t>aktual</a:t>
            </a:r>
            <a:endParaRPr sz="1467">
              <a:latin typeface="Arial"/>
              <a:cs typeface="Arial"/>
            </a:endParaRPr>
          </a:p>
          <a:p>
            <a:pPr marL="449569" marR="80431" indent="-433482">
              <a:lnSpc>
                <a:spcPct val="114700"/>
              </a:lnSpc>
              <a:spcBef>
                <a:spcPts val="640"/>
              </a:spcBef>
              <a:buSzPct val="136363"/>
              <a:buAutoNum type="arabicPeriod" startAt="4"/>
              <a:tabLst>
                <a:tab pos="449569" algn="l"/>
                <a:tab pos="450415" algn="l"/>
              </a:tabLst>
            </a:pPr>
            <a:r>
              <a:rPr sz="1467" b="1" spc="47" dirty="0">
                <a:solidFill>
                  <a:srgbClr val="0F0404"/>
                </a:solidFill>
                <a:latin typeface="Arial"/>
                <a:cs typeface="Arial"/>
              </a:rPr>
              <a:t>Melibatkan </a:t>
            </a:r>
            <a:r>
              <a:rPr sz="1467" b="1" spc="13" dirty="0">
                <a:solidFill>
                  <a:srgbClr val="0F0404"/>
                </a:solidFill>
                <a:latin typeface="Arial"/>
                <a:cs typeface="Arial"/>
              </a:rPr>
              <a:t>berbagai </a:t>
            </a:r>
            <a:r>
              <a:rPr sz="1467" b="1" dirty="0">
                <a:solidFill>
                  <a:srgbClr val="0F0404"/>
                </a:solidFill>
                <a:latin typeface="Arial"/>
                <a:cs typeface="Arial"/>
              </a:rPr>
              <a:t>pemangku </a:t>
            </a:r>
            <a:r>
              <a:rPr sz="1467" b="1" spc="20" dirty="0">
                <a:solidFill>
                  <a:srgbClr val="0F0404"/>
                </a:solidFill>
                <a:latin typeface="Arial"/>
                <a:cs typeface="Arial"/>
              </a:rPr>
              <a:t>kepentingan. </a:t>
            </a:r>
            <a:r>
              <a:rPr sz="1467" spc="13" dirty="0">
                <a:solidFill>
                  <a:srgbClr val="0F0404"/>
                </a:solidFill>
                <a:latin typeface="Arial"/>
                <a:cs typeface="Arial"/>
              </a:rPr>
              <a:t>Pengembangan </a:t>
            </a:r>
            <a:r>
              <a:rPr sz="1467" spc="53" dirty="0">
                <a:solidFill>
                  <a:srgbClr val="0F0404"/>
                </a:solidFill>
                <a:latin typeface="Arial"/>
                <a:cs typeface="Arial"/>
              </a:rPr>
              <a:t>kurikulum </a:t>
            </a:r>
            <a:r>
              <a:rPr sz="1467" spc="13" dirty="0">
                <a:solidFill>
                  <a:srgbClr val="0F0404"/>
                </a:solidFill>
                <a:latin typeface="Arial"/>
                <a:cs typeface="Arial"/>
              </a:rPr>
              <a:t>satuan </a:t>
            </a:r>
            <a:r>
              <a:rPr sz="1467" spc="40" dirty="0">
                <a:solidFill>
                  <a:srgbClr val="0F0404"/>
                </a:solidFill>
                <a:latin typeface="Arial"/>
                <a:cs typeface="Arial"/>
              </a:rPr>
              <a:t>pendidikan </a:t>
            </a:r>
            <a:r>
              <a:rPr sz="1467" spc="47" dirty="0">
                <a:solidFill>
                  <a:srgbClr val="0F0404"/>
                </a:solidFill>
                <a:latin typeface="Arial"/>
                <a:cs typeface="Arial"/>
              </a:rPr>
              <a:t>melibatkan  </a:t>
            </a:r>
            <a:r>
              <a:rPr sz="1467" spc="73" dirty="0">
                <a:solidFill>
                  <a:srgbClr val="0F0404"/>
                </a:solidFill>
                <a:latin typeface="Arial"/>
                <a:cs typeface="Arial"/>
              </a:rPr>
              <a:t>komite</a:t>
            </a:r>
            <a:r>
              <a:rPr sz="1467" spc="-67" dirty="0">
                <a:solidFill>
                  <a:srgbClr val="0F0404"/>
                </a:solidFill>
                <a:latin typeface="Arial"/>
                <a:cs typeface="Arial"/>
              </a:rPr>
              <a:t> </a:t>
            </a:r>
            <a:r>
              <a:rPr sz="1467" spc="13" dirty="0">
                <a:solidFill>
                  <a:srgbClr val="0F0404"/>
                </a:solidFill>
                <a:latin typeface="Arial"/>
                <a:cs typeface="Arial"/>
              </a:rPr>
              <a:t>satuan</a:t>
            </a:r>
            <a:r>
              <a:rPr sz="1467" spc="-40" dirty="0">
                <a:solidFill>
                  <a:srgbClr val="0F0404"/>
                </a:solidFill>
                <a:latin typeface="Arial"/>
                <a:cs typeface="Arial"/>
              </a:rPr>
              <a:t> </a:t>
            </a:r>
            <a:r>
              <a:rPr sz="1467" spc="40" dirty="0">
                <a:solidFill>
                  <a:srgbClr val="0F0404"/>
                </a:solidFill>
                <a:latin typeface="Arial"/>
                <a:cs typeface="Arial"/>
              </a:rPr>
              <a:t>pendidikan</a:t>
            </a:r>
            <a:r>
              <a:rPr sz="1467" spc="-67" dirty="0">
                <a:solidFill>
                  <a:srgbClr val="0F0404"/>
                </a:solidFill>
                <a:latin typeface="Arial"/>
                <a:cs typeface="Arial"/>
              </a:rPr>
              <a:t> </a:t>
            </a:r>
            <a:r>
              <a:rPr sz="1467" spc="20" dirty="0">
                <a:solidFill>
                  <a:srgbClr val="0F0404"/>
                </a:solidFill>
                <a:latin typeface="Arial"/>
                <a:cs typeface="Arial"/>
              </a:rPr>
              <a:t>dan</a:t>
            </a:r>
            <a:r>
              <a:rPr sz="1467" spc="-53" dirty="0">
                <a:solidFill>
                  <a:srgbClr val="0F0404"/>
                </a:solidFill>
                <a:latin typeface="Arial"/>
                <a:cs typeface="Arial"/>
              </a:rPr>
              <a:t> </a:t>
            </a:r>
            <a:r>
              <a:rPr sz="1467" spc="27" dirty="0">
                <a:solidFill>
                  <a:srgbClr val="0F0404"/>
                </a:solidFill>
                <a:latin typeface="Arial"/>
                <a:cs typeface="Arial"/>
              </a:rPr>
              <a:t>berbagai</a:t>
            </a:r>
            <a:r>
              <a:rPr sz="1467" spc="-27" dirty="0">
                <a:solidFill>
                  <a:srgbClr val="0F0404"/>
                </a:solidFill>
                <a:latin typeface="Arial"/>
                <a:cs typeface="Arial"/>
              </a:rPr>
              <a:t> </a:t>
            </a:r>
            <a:r>
              <a:rPr sz="1467" spc="33" dirty="0">
                <a:solidFill>
                  <a:srgbClr val="0F0404"/>
                </a:solidFill>
                <a:latin typeface="Arial"/>
                <a:cs typeface="Arial"/>
              </a:rPr>
              <a:t>pemangku</a:t>
            </a:r>
            <a:r>
              <a:rPr sz="1467" spc="-73" dirty="0">
                <a:solidFill>
                  <a:srgbClr val="0F0404"/>
                </a:solidFill>
                <a:latin typeface="Arial"/>
                <a:cs typeface="Arial"/>
              </a:rPr>
              <a:t> </a:t>
            </a:r>
            <a:r>
              <a:rPr sz="1467" spc="40" dirty="0">
                <a:solidFill>
                  <a:srgbClr val="0F0404"/>
                </a:solidFill>
                <a:latin typeface="Arial"/>
                <a:cs typeface="Arial"/>
              </a:rPr>
              <a:t>kepentingan</a:t>
            </a:r>
            <a:r>
              <a:rPr sz="1467" spc="-40" dirty="0">
                <a:solidFill>
                  <a:srgbClr val="0F0404"/>
                </a:solidFill>
                <a:latin typeface="Arial"/>
                <a:cs typeface="Arial"/>
              </a:rPr>
              <a:t> </a:t>
            </a:r>
            <a:r>
              <a:rPr sz="1467" spc="27" dirty="0">
                <a:solidFill>
                  <a:srgbClr val="0F0404"/>
                </a:solidFill>
                <a:latin typeface="Arial"/>
                <a:cs typeface="Arial"/>
              </a:rPr>
              <a:t>antara</a:t>
            </a:r>
            <a:r>
              <a:rPr sz="1467" spc="-40" dirty="0">
                <a:solidFill>
                  <a:srgbClr val="0F0404"/>
                </a:solidFill>
                <a:latin typeface="Arial"/>
                <a:cs typeface="Arial"/>
              </a:rPr>
              <a:t> </a:t>
            </a:r>
            <a:r>
              <a:rPr sz="1467" spc="33" dirty="0">
                <a:solidFill>
                  <a:srgbClr val="0F0404"/>
                </a:solidFill>
                <a:latin typeface="Arial"/>
                <a:cs typeface="Arial"/>
              </a:rPr>
              <a:t>lain</a:t>
            </a:r>
            <a:r>
              <a:rPr sz="1467" spc="-87" dirty="0">
                <a:solidFill>
                  <a:srgbClr val="0F0404"/>
                </a:solidFill>
                <a:latin typeface="Arial"/>
                <a:cs typeface="Arial"/>
              </a:rPr>
              <a:t> </a:t>
            </a:r>
            <a:r>
              <a:rPr sz="1467" spc="33" dirty="0">
                <a:solidFill>
                  <a:srgbClr val="0F0404"/>
                </a:solidFill>
                <a:latin typeface="Arial"/>
                <a:cs typeface="Arial"/>
              </a:rPr>
              <a:t>orang</a:t>
            </a:r>
            <a:r>
              <a:rPr sz="1467" spc="-27" dirty="0">
                <a:solidFill>
                  <a:srgbClr val="0F0404"/>
                </a:solidFill>
                <a:latin typeface="Arial"/>
                <a:cs typeface="Arial"/>
              </a:rPr>
              <a:t> </a:t>
            </a:r>
            <a:r>
              <a:rPr sz="1467" spc="33" dirty="0">
                <a:solidFill>
                  <a:srgbClr val="0F0404"/>
                </a:solidFill>
                <a:latin typeface="Arial"/>
                <a:cs typeface="Arial"/>
              </a:rPr>
              <a:t>tua,</a:t>
            </a:r>
            <a:r>
              <a:rPr sz="1467" spc="-27" dirty="0">
                <a:solidFill>
                  <a:srgbClr val="0F0404"/>
                </a:solidFill>
                <a:latin typeface="Arial"/>
                <a:cs typeface="Arial"/>
              </a:rPr>
              <a:t> </a:t>
            </a:r>
            <a:r>
              <a:rPr sz="1467" spc="7" dirty="0">
                <a:solidFill>
                  <a:srgbClr val="0F0404"/>
                </a:solidFill>
                <a:latin typeface="Arial"/>
                <a:cs typeface="Arial"/>
              </a:rPr>
              <a:t>organisasi,</a:t>
            </a:r>
            <a:r>
              <a:rPr sz="1467" spc="-67" dirty="0">
                <a:solidFill>
                  <a:srgbClr val="0F0404"/>
                </a:solidFill>
                <a:latin typeface="Arial"/>
                <a:cs typeface="Arial"/>
              </a:rPr>
              <a:t> </a:t>
            </a:r>
            <a:r>
              <a:rPr sz="1467" spc="27" dirty="0">
                <a:solidFill>
                  <a:srgbClr val="0F0404"/>
                </a:solidFill>
                <a:latin typeface="Arial"/>
                <a:cs typeface="Arial"/>
              </a:rPr>
              <a:t>berbagai  </a:t>
            </a:r>
            <a:r>
              <a:rPr sz="1467" spc="20" dirty="0">
                <a:solidFill>
                  <a:srgbClr val="0F0404"/>
                </a:solidFill>
                <a:latin typeface="Arial"/>
                <a:cs typeface="Arial"/>
              </a:rPr>
              <a:t>sentra,</a:t>
            </a:r>
            <a:r>
              <a:rPr sz="1467" spc="-20" dirty="0">
                <a:solidFill>
                  <a:srgbClr val="0F0404"/>
                </a:solidFill>
                <a:latin typeface="Arial"/>
                <a:cs typeface="Arial"/>
              </a:rPr>
              <a:t> </a:t>
            </a:r>
            <a:r>
              <a:rPr sz="1467" spc="27" dirty="0">
                <a:solidFill>
                  <a:srgbClr val="0F0404"/>
                </a:solidFill>
                <a:latin typeface="Arial"/>
                <a:cs typeface="Arial"/>
              </a:rPr>
              <a:t>serta</a:t>
            </a:r>
            <a:r>
              <a:rPr sz="1467" spc="-33" dirty="0">
                <a:solidFill>
                  <a:srgbClr val="0F0404"/>
                </a:solidFill>
                <a:latin typeface="Arial"/>
                <a:cs typeface="Arial"/>
              </a:rPr>
              <a:t> </a:t>
            </a:r>
            <a:r>
              <a:rPr sz="1467" spc="53" dirty="0">
                <a:solidFill>
                  <a:srgbClr val="0F0404"/>
                </a:solidFill>
                <a:latin typeface="Arial"/>
                <a:cs typeface="Arial"/>
              </a:rPr>
              <a:t>industri</a:t>
            </a:r>
            <a:r>
              <a:rPr sz="1467" spc="-33" dirty="0">
                <a:solidFill>
                  <a:srgbClr val="0F0404"/>
                </a:solidFill>
                <a:latin typeface="Arial"/>
                <a:cs typeface="Arial"/>
              </a:rPr>
              <a:t> </a:t>
            </a:r>
            <a:r>
              <a:rPr sz="1467" spc="20" dirty="0">
                <a:solidFill>
                  <a:srgbClr val="0F0404"/>
                </a:solidFill>
                <a:latin typeface="Arial"/>
                <a:cs typeface="Arial"/>
              </a:rPr>
              <a:t>dan</a:t>
            </a:r>
            <a:r>
              <a:rPr sz="1467" spc="-60" dirty="0">
                <a:solidFill>
                  <a:srgbClr val="0F0404"/>
                </a:solidFill>
                <a:latin typeface="Arial"/>
                <a:cs typeface="Arial"/>
              </a:rPr>
              <a:t> </a:t>
            </a:r>
            <a:r>
              <a:rPr sz="1467" spc="27" dirty="0">
                <a:solidFill>
                  <a:srgbClr val="0F0404"/>
                </a:solidFill>
                <a:latin typeface="Arial"/>
                <a:cs typeface="Arial"/>
              </a:rPr>
              <a:t>dunia</a:t>
            </a:r>
            <a:r>
              <a:rPr sz="1467" spc="-67" dirty="0">
                <a:solidFill>
                  <a:srgbClr val="0F0404"/>
                </a:solidFill>
                <a:latin typeface="Arial"/>
                <a:cs typeface="Arial"/>
              </a:rPr>
              <a:t> </a:t>
            </a:r>
            <a:r>
              <a:rPr sz="1467" spc="33" dirty="0">
                <a:solidFill>
                  <a:srgbClr val="0F0404"/>
                </a:solidFill>
                <a:latin typeface="Arial"/>
                <a:cs typeface="Arial"/>
              </a:rPr>
              <a:t>kerja</a:t>
            </a:r>
            <a:r>
              <a:rPr sz="1467" spc="-40" dirty="0">
                <a:solidFill>
                  <a:srgbClr val="0F0404"/>
                </a:solidFill>
                <a:latin typeface="Arial"/>
                <a:cs typeface="Arial"/>
              </a:rPr>
              <a:t> </a:t>
            </a:r>
            <a:r>
              <a:rPr sz="1467" spc="60" dirty="0">
                <a:solidFill>
                  <a:srgbClr val="0F0404"/>
                </a:solidFill>
                <a:latin typeface="Arial"/>
                <a:cs typeface="Arial"/>
              </a:rPr>
              <a:t>untuk</a:t>
            </a:r>
            <a:r>
              <a:rPr sz="1467" spc="-47" dirty="0">
                <a:solidFill>
                  <a:srgbClr val="0F0404"/>
                </a:solidFill>
                <a:latin typeface="Arial"/>
                <a:cs typeface="Arial"/>
              </a:rPr>
              <a:t> </a:t>
            </a:r>
            <a:r>
              <a:rPr sz="1467" spc="-53" dirty="0">
                <a:solidFill>
                  <a:srgbClr val="0F0404"/>
                </a:solidFill>
                <a:latin typeface="Arial"/>
                <a:cs typeface="Arial"/>
              </a:rPr>
              <a:t>SMK,</a:t>
            </a:r>
            <a:r>
              <a:rPr sz="1467" spc="-33" dirty="0">
                <a:solidFill>
                  <a:srgbClr val="0F0404"/>
                </a:solidFill>
                <a:latin typeface="Arial"/>
                <a:cs typeface="Arial"/>
              </a:rPr>
              <a:t> </a:t>
            </a:r>
            <a:r>
              <a:rPr sz="1467" spc="53" dirty="0">
                <a:solidFill>
                  <a:srgbClr val="0F0404"/>
                </a:solidFill>
                <a:latin typeface="Arial"/>
                <a:cs typeface="Arial"/>
              </a:rPr>
              <a:t>di</a:t>
            </a:r>
            <a:r>
              <a:rPr sz="1467" spc="-47" dirty="0">
                <a:solidFill>
                  <a:srgbClr val="0F0404"/>
                </a:solidFill>
                <a:latin typeface="Arial"/>
                <a:cs typeface="Arial"/>
              </a:rPr>
              <a:t> </a:t>
            </a:r>
            <a:r>
              <a:rPr sz="1467" spc="20" dirty="0">
                <a:solidFill>
                  <a:srgbClr val="0F0404"/>
                </a:solidFill>
                <a:latin typeface="Arial"/>
                <a:cs typeface="Arial"/>
              </a:rPr>
              <a:t>bawah</a:t>
            </a:r>
            <a:r>
              <a:rPr sz="1467" spc="-73" dirty="0">
                <a:solidFill>
                  <a:srgbClr val="0F0404"/>
                </a:solidFill>
                <a:latin typeface="Arial"/>
                <a:cs typeface="Arial"/>
              </a:rPr>
              <a:t> </a:t>
            </a:r>
            <a:r>
              <a:rPr sz="1467" spc="33" dirty="0">
                <a:solidFill>
                  <a:srgbClr val="0F0404"/>
                </a:solidFill>
                <a:latin typeface="Arial"/>
                <a:cs typeface="Arial"/>
              </a:rPr>
              <a:t>koordinasi</a:t>
            </a:r>
            <a:r>
              <a:rPr sz="1467" spc="-47" dirty="0">
                <a:solidFill>
                  <a:srgbClr val="0F0404"/>
                </a:solidFill>
                <a:latin typeface="Arial"/>
                <a:cs typeface="Arial"/>
              </a:rPr>
              <a:t> </a:t>
            </a:r>
            <a:r>
              <a:rPr sz="1467" spc="20" dirty="0">
                <a:solidFill>
                  <a:srgbClr val="0F0404"/>
                </a:solidFill>
                <a:latin typeface="Arial"/>
                <a:cs typeface="Arial"/>
              </a:rPr>
              <a:t>dan</a:t>
            </a:r>
            <a:r>
              <a:rPr sz="1467" spc="-40" dirty="0">
                <a:solidFill>
                  <a:srgbClr val="0F0404"/>
                </a:solidFill>
                <a:latin typeface="Arial"/>
                <a:cs typeface="Arial"/>
              </a:rPr>
              <a:t> </a:t>
            </a:r>
            <a:r>
              <a:rPr sz="1467" spc="13" dirty="0">
                <a:solidFill>
                  <a:srgbClr val="0F0404"/>
                </a:solidFill>
                <a:latin typeface="Arial"/>
                <a:cs typeface="Arial"/>
              </a:rPr>
              <a:t>supervisi</a:t>
            </a:r>
            <a:r>
              <a:rPr sz="1467" spc="-47" dirty="0">
                <a:solidFill>
                  <a:srgbClr val="0F0404"/>
                </a:solidFill>
                <a:latin typeface="Arial"/>
                <a:cs typeface="Arial"/>
              </a:rPr>
              <a:t> </a:t>
            </a:r>
            <a:r>
              <a:rPr sz="1467" spc="7" dirty="0">
                <a:solidFill>
                  <a:srgbClr val="0F0404"/>
                </a:solidFill>
                <a:latin typeface="Arial"/>
                <a:cs typeface="Arial"/>
              </a:rPr>
              <a:t>dinas</a:t>
            </a:r>
            <a:r>
              <a:rPr sz="1467" spc="-60" dirty="0">
                <a:solidFill>
                  <a:srgbClr val="0F0404"/>
                </a:solidFill>
                <a:latin typeface="Arial"/>
                <a:cs typeface="Arial"/>
              </a:rPr>
              <a:t> </a:t>
            </a:r>
            <a:r>
              <a:rPr sz="1467" spc="27" dirty="0">
                <a:solidFill>
                  <a:srgbClr val="0F0404"/>
                </a:solidFill>
                <a:latin typeface="Arial"/>
                <a:cs typeface="Arial"/>
              </a:rPr>
              <a:t>Pendidikan</a:t>
            </a:r>
            <a:r>
              <a:rPr sz="1467" spc="-93" dirty="0">
                <a:solidFill>
                  <a:srgbClr val="0F0404"/>
                </a:solidFill>
                <a:latin typeface="Arial"/>
                <a:cs typeface="Arial"/>
              </a:rPr>
              <a:t> </a:t>
            </a:r>
            <a:r>
              <a:rPr sz="1467" spc="33" dirty="0">
                <a:solidFill>
                  <a:srgbClr val="0F0404"/>
                </a:solidFill>
                <a:latin typeface="Arial"/>
                <a:cs typeface="Arial"/>
              </a:rPr>
              <a:t>atau  </a:t>
            </a:r>
            <a:r>
              <a:rPr sz="1467" spc="60" dirty="0">
                <a:solidFill>
                  <a:srgbClr val="0F0404"/>
                </a:solidFill>
                <a:latin typeface="Arial"/>
                <a:cs typeface="Arial"/>
              </a:rPr>
              <a:t>kantor </a:t>
            </a:r>
            <a:r>
              <a:rPr sz="1467" spc="47" dirty="0">
                <a:solidFill>
                  <a:srgbClr val="0F0404"/>
                </a:solidFill>
                <a:latin typeface="Arial"/>
                <a:cs typeface="Arial"/>
              </a:rPr>
              <a:t>kementerian </a:t>
            </a:r>
            <a:r>
              <a:rPr sz="1467" spc="7" dirty="0">
                <a:solidFill>
                  <a:srgbClr val="0F0404"/>
                </a:solidFill>
                <a:latin typeface="Arial"/>
                <a:cs typeface="Arial"/>
              </a:rPr>
              <a:t>yang </a:t>
            </a:r>
            <a:r>
              <a:rPr sz="1467" spc="20" dirty="0">
                <a:solidFill>
                  <a:srgbClr val="0F0404"/>
                </a:solidFill>
                <a:latin typeface="Arial"/>
                <a:cs typeface="Arial"/>
              </a:rPr>
              <a:t>menyelenggarakan </a:t>
            </a:r>
            <a:r>
              <a:rPr sz="1467" spc="7" dirty="0">
                <a:solidFill>
                  <a:srgbClr val="0F0404"/>
                </a:solidFill>
                <a:latin typeface="Arial"/>
                <a:cs typeface="Arial"/>
              </a:rPr>
              <a:t>urusan </a:t>
            </a:r>
            <a:r>
              <a:rPr sz="1467" spc="40" dirty="0">
                <a:solidFill>
                  <a:srgbClr val="0F0404"/>
                </a:solidFill>
                <a:latin typeface="Arial"/>
                <a:cs typeface="Arial"/>
              </a:rPr>
              <a:t>pemerintahan </a:t>
            </a:r>
            <a:r>
              <a:rPr sz="1467" spc="53" dirty="0">
                <a:solidFill>
                  <a:srgbClr val="0F0404"/>
                </a:solidFill>
                <a:latin typeface="Arial"/>
                <a:cs typeface="Arial"/>
              </a:rPr>
              <a:t>di </a:t>
            </a:r>
            <a:r>
              <a:rPr sz="1467" spc="33" dirty="0">
                <a:solidFill>
                  <a:srgbClr val="0F0404"/>
                </a:solidFill>
                <a:latin typeface="Arial"/>
                <a:cs typeface="Arial"/>
              </a:rPr>
              <a:t>bidang </a:t>
            </a:r>
            <a:r>
              <a:rPr sz="1467" dirty="0">
                <a:solidFill>
                  <a:srgbClr val="0F0404"/>
                </a:solidFill>
                <a:latin typeface="Arial"/>
                <a:cs typeface="Arial"/>
              </a:rPr>
              <a:t>agama </a:t>
            </a:r>
            <a:r>
              <a:rPr sz="1467" spc="-20" dirty="0">
                <a:solidFill>
                  <a:srgbClr val="0F0404"/>
                </a:solidFill>
                <a:latin typeface="Arial"/>
                <a:cs typeface="Arial"/>
              </a:rPr>
              <a:t>sesuai </a:t>
            </a:r>
            <a:r>
              <a:rPr sz="1467" spc="27" dirty="0">
                <a:solidFill>
                  <a:srgbClr val="0F0404"/>
                </a:solidFill>
                <a:latin typeface="Arial"/>
                <a:cs typeface="Arial"/>
              </a:rPr>
              <a:t>dengan  </a:t>
            </a:r>
            <a:r>
              <a:rPr sz="1467" spc="13" dirty="0">
                <a:solidFill>
                  <a:srgbClr val="0F0404"/>
                </a:solidFill>
                <a:latin typeface="Arial"/>
                <a:cs typeface="Arial"/>
              </a:rPr>
              <a:t>kewenangannya.</a:t>
            </a:r>
            <a:endParaRPr sz="1467">
              <a:latin typeface="Arial"/>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13274E"/>
          </a:solidFill>
        </p:spPr>
        <p:txBody>
          <a:bodyPr wrap="square" lIns="0" tIns="0" rIns="0" bIns="0" rtlCol="0"/>
          <a:lstStyle/>
          <a:p>
            <a:endParaRPr sz="2400"/>
          </a:p>
        </p:txBody>
      </p:sp>
      <p:grpSp>
        <p:nvGrpSpPr>
          <p:cNvPr id="3" name="object 3"/>
          <p:cNvGrpSpPr/>
          <p:nvPr/>
        </p:nvGrpSpPr>
        <p:grpSpPr>
          <a:xfrm>
            <a:off x="197104" y="10157"/>
            <a:ext cx="11895667" cy="6847840"/>
            <a:chOff x="147828" y="7618"/>
            <a:chExt cx="8921750" cy="5135880"/>
          </a:xfrm>
        </p:grpSpPr>
        <p:sp>
          <p:nvSpPr>
            <p:cNvPr id="4" name="object 4"/>
            <p:cNvSpPr/>
            <p:nvPr/>
          </p:nvSpPr>
          <p:spPr>
            <a:xfrm>
              <a:off x="147828" y="7618"/>
              <a:ext cx="8921496" cy="5135880"/>
            </a:xfrm>
            <a:prstGeom prst="rect">
              <a:avLst/>
            </a:prstGeom>
            <a:blipFill>
              <a:blip r:embed="rId2" cstate="print"/>
              <a:stretch>
                <a:fillRect/>
              </a:stretch>
            </a:blipFill>
          </p:spPr>
          <p:txBody>
            <a:bodyPr wrap="square" lIns="0" tIns="0" rIns="0" bIns="0" rtlCol="0"/>
            <a:lstStyle/>
            <a:p>
              <a:endParaRPr sz="2400"/>
            </a:p>
          </p:txBody>
        </p:sp>
        <p:sp>
          <p:nvSpPr>
            <p:cNvPr id="5" name="object 5"/>
            <p:cNvSpPr/>
            <p:nvPr/>
          </p:nvSpPr>
          <p:spPr>
            <a:xfrm>
              <a:off x="271310" y="111251"/>
              <a:ext cx="8601710" cy="4932045"/>
            </a:xfrm>
            <a:custGeom>
              <a:avLst/>
              <a:gdLst/>
              <a:ahLst/>
              <a:cxnLst/>
              <a:rect l="l" t="t" r="r" b="b"/>
              <a:pathLst>
                <a:path w="8601710" h="4932045">
                  <a:moveTo>
                    <a:pt x="8468575" y="0"/>
                  </a:moveTo>
                  <a:lnTo>
                    <a:pt x="132829" y="0"/>
                  </a:lnTo>
                  <a:lnTo>
                    <a:pt x="81004" y="9838"/>
                  </a:lnTo>
                  <a:lnTo>
                    <a:pt x="38796" y="36703"/>
                  </a:lnTo>
                  <a:lnTo>
                    <a:pt x="10397" y="76616"/>
                  </a:lnTo>
                  <a:lnTo>
                    <a:pt x="0" y="125602"/>
                  </a:lnTo>
                  <a:lnTo>
                    <a:pt x="0" y="4806010"/>
                  </a:lnTo>
                  <a:lnTo>
                    <a:pt x="10397" y="4854854"/>
                  </a:lnTo>
                  <a:lnTo>
                    <a:pt x="38796" y="4894789"/>
                  </a:lnTo>
                  <a:lnTo>
                    <a:pt x="81004" y="4921740"/>
                  </a:lnTo>
                  <a:lnTo>
                    <a:pt x="132829" y="4931629"/>
                  </a:lnTo>
                  <a:lnTo>
                    <a:pt x="8468067" y="4931629"/>
                  </a:lnTo>
                  <a:lnTo>
                    <a:pt x="8520032" y="4921740"/>
                  </a:lnTo>
                  <a:lnTo>
                    <a:pt x="8562413" y="4894789"/>
                  </a:lnTo>
                  <a:lnTo>
                    <a:pt x="8590958" y="4854854"/>
                  </a:lnTo>
                  <a:lnTo>
                    <a:pt x="8601417" y="4806010"/>
                  </a:lnTo>
                  <a:lnTo>
                    <a:pt x="8601417" y="125602"/>
                  </a:lnTo>
                  <a:lnTo>
                    <a:pt x="8590966" y="76616"/>
                  </a:lnTo>
                  <a:lnTo>
                    <a:pt x="8562476" y="36702"/>
                  </a:lnTo>
                  <a:lnTo>
                    <a:pt x="8520247" y="9838"/>
                  </a:lnTo>
                  <a:lnTo>
                    <a:pt x="8468575" y="0"/>
                  </a:lnTo>
                  <a:close/>
                </a:path>
              </a:pathLst>
            </a:custGeom>
            <a:solidFill>
              <a:srgbClr val="F3F3F3"/>
            </a:solidFill>
          </p:spPr>
          <p:txBody>
            <a:bodyPr wrap="square" lIns="0" tIns="0" rIns="0" bIns="0" rtlCol="0"/>
            <a:lstStyle/>
            <a:p>
              <a:endParaRPr sz="2400"/>
            </a:p>
          </p:txBody>
        </p:sp>
      </p:grpSp>
      <p:grpSp>
        <p:nvGrpSpPr>
          <p:cNvPr id="6" name="object 6"/>
          <p:cNvGrpSpPr/>
          <p:nvPr/>
        </p:nvGrpSpPr>
        <p:grpSpPr>
          <a:xfrm>
            <a:off x="1007872" y="666497"/>
            <a:ext cx="10068560" cy="825500"/>
            <a:chOff x="755904" y="499872"/>
            <a:chExt cx="7551420" cy="619125"/>
          </a:xfrm>
        </p:grpSpPr>
        <p:sp>
          <p:nvSpPr>
            <p:cNvPr id="7" name="object 7"/>
            <p:cNvSpPr/>
            <p:nvPr/>
          </p:nvSpPr>
          <p:spPr>
            <a:xfrm>
              <a:off x="755904" y="499872"/>
              <a:ext cx="7551420" cy="618743"/>
            </a:xfrm>
            <a:prstGeom prst="rect">
              <a:avLst/>
            </a:prstGeom>
            <a:blipFill>
              <a:blip r:embed="rId3" cstate="print"/>
              <a:stretch>
                <a:fillRect/>
              </a:stretch>
            </a:blipFill>
          </p:spPr>
          <p:txBody>
            <a:bodyPr wrap="square" lIns="0" tIns="0" rIns="0" bIns="0" rtlCol="0"/>
            <a:lstStyle/>
            <a:p>
              <a:endParaRPr sz="2400"/>
            </a:p>
          </p:txBody>
        </p:sp>
        <p:sp>
          <p:nvSpPr>
            <p:cNvPr id="8" name="object 8"/>
            <p:cNvSpPr/>
            <p:nvPr/>
          </p:nvSpPr>
          <p:spPr>
            <a:xfrm>
              <a:off x="815340" y="539496"/>
              <a:ext cx="7432675" cy="501650"/>
            </a:xfrm>
            <a:custGeom>
              <a:avLst/>
              <a:gdLst/>
              <a:ahLst/>
              <a:cxnLst/>
              <a:rect l="l" t="t" r="r" b="b"/>
              <a:pathLst>
                <a:path w="7432675" h="501650">
                  <a:moveTo>
                    <a:pt x="7167626" y="0"/>
                  </a:moveTo>
                  <a:lnTo>
                    <a:pt x="264934" y="0"/>
                  </a:lnTo>
                  <a:lnTo>
                    <a:pt x="217333" y="4039"/>
                  </a:lnTo>
                  <a:lnTo>
                    <a:pt x="172522" y="15687"/>
                  </a:lnTo>
                  <a:lnTo>
                    <a:pt x="131252" y="34233"/>
                  </a:lnTo>
                  <a:lnTo>
                    <a:pt x="94273" y="58969"/>
                  </a:lnTo>
                  <a:lnTo>
                    <a:pt x="62335" y="89187"/>
                  </a:lnTo>
                  <a:lnTo>
                    <a:pt x="36188" y="124177"/>
                  </a:lnTo>
                  <a:lnTo>
                    <a:pt x="16584" y="163232"/>
                  </a:lnTo>
                  <a:lnTo>
                    <a:pt x="4271" y="205641"/>
                  </a:lnTo>
                  <a:lnTo>
                    <a:pt x="0" y="250698"/>
                  </a:lnTo>
                  <a:lnTo>
                    <a:pt x="4271" y="295720"/>
                  </a:lnTo>
                  <a:lnTo>
                    <a:pt x="16584" y="338112"/>
                  </a:lnTo>
                  <a:lnTo>
                    <a:pt x="36188" y="377161"/>
                  </a:lnTo>
                  <a:lnTo>
                    <a:pt x="62335" y="412156"/>
                  </a:lnTo>
                  <a:lnTo>
                    <a:pt x="94273" y="442384"/>
                  </a:lnTo>
                  <a:lnTo>
                    <a:pt x="131252" y="467134"/>
                  </a:lnTo>
                  <a:lnTo>
                    <a:pt x="172522" y="485693"/>
                  </a:lnTo>
                  <a:lnTo>
                    <a:pt x="217333" y="497351"/>
                  </a:lnTo>
                  <a:lnTo>
                    <a:pt x="264934" y="501395"/>
                  </a:lnTo>
                  <a:lnTo>
                    <a:pt x="7167626" y="501395"/>
                  </a:lnTo>
                  <a:lnTo>
                    <a:pt x="7215210" y="497351"/>
                  </a:lnTo>
                  <a:lnTo>
                    <a:pt x="7260011" y="485693"/>
                  </a:lnTo>
                  <a:lnTo>
                    <a:pt x="7301277" y="467134"/>
                  </a:lnTo>
                  <a:lnTo>
                    <a:pt x="7338256" y="442384"/>
                  </a:lnTo>
                  <a:lnTo>
                    <a:pt x="7370197" y="412156"/>
                  </a:lnTo>
                  <a:lnTo>
                    <a:pt x="7396348" y="377161"/>
                  </a:lnTo>
                  <a:lnTo>
                    <a:pt x="7415958" y="338112"/>
                  </a:lnTo>
                  <a:lnTo>
                    <a:pt x="7428275" y="295720"/>
                  </a:lnTo>
                  <a:lnTo>
                    <a:pt x="7432548" y="250698"/>
                  </a:lnTo>
                  <a:lnTo>
                    <a:pt x="7428275" y="205641"/>
                  </a:lnTo>
                  <a:lnTo>
                    <a:pt x="7415958" y="163232"/>
                  </a:lnTo>
                  <a:lnTo>
                    <a:pt x="7396348" y="124177"/>
                  </a:lnTo>
                  <a:lnTo>
                    <a:pt x="7370197" y="89187"/>
                  </a:lnTo>
                  <a:lnTo>
                    <a:pt x="7338256" y="58969"/>
                  </a:lnTo>
                  <a:lnTo>
                    <a:pt x="7301277" y="34233"/>
                  </a:lnTo>
                  <a:lnTo>
                    <a:pt x="7260011" y="15687"/>
                  </a:lnTo>
                  <a:lnTo>
                    <a:pt x="7215210" y="4039"/>
                  </a:lnTo>
                  <a:lnTo>
                    <a:pt x="7167626" y="0"/>
                  </a:lnTo>
                  <a:close/>
                </a:path>
              </a:pathLst>
            </a:custGeom>
            <a:solidFill>
              <a:srgbClr val="FFFFFF"/>
            </a:solidFill>
          </p:spPr>
          <p:txBody>
            <a:bodyPr wrap="square" lIns="0" tIns="0" rIns="0" bIns="0" rtlCol="0"/>
            <a:lstStyle/>
            <a:p>
              <a:endParaRPr sz="2400"/>
            </a:p>
          </p:txBody>
        </p:sp>
        <p:sp>
          <p:nvSpPr>
            <p:cNvPr id="9" name="object 9"/>
            <p:cNvSpPr/>
            <p:nvPr/>
          </p:nvSpPr>
          <p:spPr>
            <a:xfrm>
              <a:off x="1092708" y="595884"/>
              <a:ext cx="388620" cy="388620"/>
            </a:xfrm>
            <a:custGeom>
              <a:avLst/>
              <a:gdLst/>
              <a:ahLst/>
              <a:cxnLst/>
              <a:rect l="l" t="t" r="r" b="b"/>
              <a:pathLst>
                <a:path w="388619" h="388619">
                  <a:moveTo>
                    <a:pt x="364591" y="313436"/>
                  </a:moveTo>
                  <a:lnTo>
                    <a:pt x="261747" y="313436"/>
                  </a:lnTo>
                  <a:lnTo>
                    <a:pt x="325881" y="378078"/>
                  </a:lnTo>
                  <a:lnTo>
                    <a:pt x="331662" y="382672"/>
                  </a:lnTo>
                  <a:lnTo>
                    <a:pt x="338026" y="385968"/>
                  </a:lnTo>
                  <a:lnTo>
                    <a:pt x="344795" y="387955"/>
                  </a:lnTo>
                  <a:lnTo>
                    <a:pt x="351789" y="388619"/>
                  </a:lnTo>
                  <a:lnTo>
                    <a:pt x="358711" y="387955"/>
                  </a:lnTo>
                  <a:lnTo>
                    <a:pt x="388143" y="352186"/>
                  </a:lnTo>
                  <a:lnTo>
                    <a:pt x="385500" y="338484"/>
                  </a:lnTo>
                  <a:lnTo>
                    <a:pt x="377570" y="326389"/>
                  </a:lnTo>
                  <a:lnTo>
                    <a:pt x="364591" y="313436"/>
                  </a:lnTo>
                  <a:close/>
                </a:path>
                <a:path w="388619" h="388619">
                  <a:moveTo>
                    <a:pt x="170014" y="0"/>
                  </a:moveTo>
                  <a:lnTo>
                    <a:pt x="124802" y="6079"/>
                  </a:lnTo>
                  <a:lnTo>
                    <a:pt x="84185" y="23236"/>
                  </a:lnTo>
                  <a:lnTo>
                    <a:pt x="49779" y="49847"/>
                  </a:lnTo>
                  <a:lnTo>
                    <a:pt x="23201" y="84290"/>
                  </a:lnTo>
                  <a:lnTo>
                    <a:pt x="6069" y="124942"/>
                  </a:lnTo>
                  <a:lnTo>
                    <a:pt x="0" y="170179"/>
                  </a:lnTo>
                  <a:lnTo>
                    <a:pt x="6069" y="215490"/>
                  </a:lnTo>
                  <a:lnTo>
                    <a:pt x="23201" y="256224"/>
                  </a:lnTo>
                  <a:lnTo>
                    <a:pt x="49779" y="290750"/>
                  </a:lnTo>
                  <a:lnTo>
                    <a:pt x="84185" y="317434"/>
                  </a:lnTo>
                  <a:lnTo>
                    <a:pt x="124802" y="334642"/>
                  </a:lnTo>
                  <a:lnTo>
                    <a:pt x="170014" y="340740"/>
                  </a:lnTo>
                  <a:lnTo>
                    <a:pt x="194829" y="338849"/>
                  </a:lnTo>
                  <a:lnTo>
                    <a:pt x="218562" y="333422"/>
                  </a:lnTo>
                  <a:lnTo>
                    <a:pt x="240954" y="324828"/>
                  </a:lnTo>
                  <a:lnTo>
                    <a:pt x="261747" y="313436"/>
                  </a:lnTo>
                  <a:lnTo>
                    <a:pt x="364591" y="313436"/>
                  </a:lnTo>
                  <a:lnTo>
                    <a:pt x="343086" y="291973"/>
                  </a:lnTo>
                  <a:lnTo>
                    <a:pt x="170014" y="291973"/>
                  </a:lnTo>
                  <a:lnTo>
                    <a:pt x="122783" y="282426"/>
                  </a:lnTo>
                  <a:lnTo>
                    <a:pt x="84193" y="256365"/>
                  </a:lnTo>
                  <a:lnTo>
                    <a:pt x="58163" y="217660"/>
                  </a:lnTo>
                  <a:lnTo>
                    <a:pt x="48615" y="170179"/>
                  </a:lnTo>
                  <a:lnTo>
                    <a:pt x="58163" y="122900"/>
                  </a:lnTo>
                  <a:lnTo>
                    <a:pt x="84193" y="84264"/>
                  </a:lnTo>
                  <a:lnTo>
                    <a:pt x="122783" y="58201"/>
                  </a:lnTo>
                  <a:lnTo>
                    <a:pt x="170014" y="48640"/>
                  </a:lnTo>
                  <a:lnTo>
                    <a:pt x="288770" y="48640"/>
                  </a:lnTo>
                  <a:lnTo>
                    <a:pt x="255874" y="23236"/>
                  </a:lnTo>
                  <a:lnTo>
                    <a:pt x="215224" y="6079"/>
                  </a:lnTo>
                  <a:lnTo>
                    <a:pt x="170014" y="0"/>
                  </a:lnTo>
                  <a:close/>
                </a:path>
                <a:path w="388619" h="388619">
                  <a:moveTo>
                    <a:pt x="288770" y="48640"/>
                  </a:moveTo>
                  <a:lnTo>
                    <a:pt x="170014" y="48640"/>
                  </a:lnTo>
                  <a:lnTo>
                    <a:pt x="217390" y="58201"/>
                  </a:lnTo>
                  <a:lnTo>
                    <a:pt x="256092" y="84290"/>
                  </a:lnTo>
                  <a:lnTo>
                    <a:pt x="282155" y="122900"/>
                  </a:lnTo>
                  <a:lnTo>
                    <a:pt x="291719" y="170179"/>
                  </a:lnTo>
                  <a:lnTo>
                    <a:pt x="282155" y="217660"/>
                  </a:lnTo>
                  <a:lnTo>
                    <a:pt x="256074" y="256365"/>
                  </a:lnTo>
                  <a:lnTo>
                    <a:pt x="217390" y="282426"/>
                  </a:lnTo>
                  <a:lnTo>
                    <a:pt x="170014" y="291973"/>
                  </a:lnTo>
                  <a:lnTo>
                    <a:pt x="343086" y="291973"/>
                  </a:lnTo>
                  <a:lnTo>
                    <a:pt x="313054" y="262000"/>
                  </a:lnTo>
                  <a:lnTo>
                    <a:pt x="324534" y="241260"/>
                  </a:lnTo>
                  <a:lnTo>
                    <a:pt x="333073" y="218852"/>
                  </a:lnTo>
                  <a:lnTo>
                    <a:pt x="338397" y="195064"/>
                  </a:lnTo>
                  <a:lnTo>
                    <a:pt x="340232" y="170179"/>
                  </a:lnTo>
                  <a:lnTo>
                    <a:pt x="334144" y="124942"/>
                  </a:lnTo>
                  <a:lnTo>
                    <a:pt x="316947" y="84264"/>
                  </a:lnTo>
                  <a:lnTo>
                    <a:pt x="290333" y="49847"/>
                  </a:lnTo>
                  <a:lnTo>
                    <a:pt x="288770" y="48640"/>
                  </a:lnTo>
                  <a:close/>
                </a:path>
              </a:pathLst>
            </a:custGeom>
            <a:solidFill>
              <a:srgbClr val="7B7B7B"/>
            </a:solidFill>
          </p:spPr>
          <p:txBody>
            <a:bodyPr wrap="square" lIns="0" tIns="0" rIns="0" bIns="0" rtlCol="0"/>
            <a:lstStyle/>
            <a:p>
              <a:endParaRPr sz="2400"/>
            </a:p>
          </p:txBody>
        </p:sp>
      </p:grpSp>
      <p:sp>
        <p:nvSpPr>
          <p:cNvPr id="10" name="object 10"/>
          <p:cNvSpPr/>
          <p:nvPr/>
        </p:nvSpPr>
        <p:spPr>
          <a:xfrm>
            <a:off x="644144" y="335279"/>
            <a:ext cx="99907" cy="99907"/>
          </a:xfrm>
          <a:custGeom>
            <a:avLst/>
            <a:gdLst/>
            <a:ahLst/>
            <a:cxnLst/>
            <a:rect l="l" t="t" r="r" b="b"/>
            <a:pathLst>
              <a:path w="74929" h="74929">
                <a:moveTo>
                  <a:pt x="37337" y="0"/>
                </a:moveTo>
                <a:lnTo>
                  <a:pt x="22802" y="2940"/>
                </a:lnTo>
                <a:lnTo>
                  <a:pt x="10934" y="10953"/>
                </a:lnTo>
                <a:lnTo>
                  <a:pt x="2933" y="22824"/>
                </a:lnTo>
                <a:lnTo>
                  <a:pt x="0" y="37337"/>
                </a:lnTo>
                <a:lnTo>
                  <a:pt x="2933" y="51851"/>
                </a:lnTo>
                <a:lnTo>
                  <a:pt x="10934" y="63722"/>
                </a:lnTo>
                <a:lnTo>
                  <a:pt x="22802" y="71735"/>
                </a:lnTo>
                <a:lnTo>
                  <a:pt x="37337" y="74675"/>
                </a:lnTo>
                <a:lnTo>
                  <a:pt x="51873" y="71735"/>
                </a:lnTo>
                <a:lnTo>
                  <a:pt x="63741" y="63722"/>
                </a:lnTo>
                <a:lnTo>
                  <a:pt x="71742" y="51851"/>
                </a:lnTo>
                <a:lnTo>
                  <a:pt x="74676" y="37337"/>
                </a:lnTo>
                <a:lnTo>
                  <a:pt x="71742" y="22824"/>
                </a:lnTo>
                <a:lnTo>
                  <a:pt x="63741" y="10953"/>
                </a:lnTo>
                <a:lnTo>
                  <a:pt x="51873" y="2940"/>
                </a:lnTo>
                <a:lnTo>
                  <a:pt x="37337" y="0"/>
                </a:lnTo>
                <a:close/>
              </a:path>
            </a:pathLst>
          </a:custGeom>
          <a:solidFill>
            <a:srgbClr val="EA4335"/>
          </a:solidFill>
        </p:spPr>
        <p:txBody>
          <a:bodyPr wrap="square" lIns="0" tIns="0" rIns="0" bIns="0" rtlCol="0"/>
          <a:lstStyle/>
          <a:p>
            <a:endParaRPr sz="2400"/>
          </a:p>
        </p:txBody>
      </p:sp>
      <p:sp>
        <p:nvSpPr>
          <p:cNvPr id="11" name="object 11"/>
          <p:cNvSpPr/>
          <p:nvPr/>
        </p:nvSpPr>
        <p:spPr>
          <a:xfrm>
            <a:off x="806703" y="335279"/>
            <a:ext cx="101600" cy="99907"/>
          </a:xfrm>
          <a:custGeom>
            <a:avLst/>
            <a:gdLst/>
            <a:ahLst/>
            <a:cxnLst/>
            <a:rect l="l" t="t" r="r" b="b"/>
            <a:pathLst>
              <a:path w="76200" h="74929">
                <a:moveTo>
                  <a:pt x="38100" y="0"/>
                </a:moveTo>
                <a:lnTo>
                  <a:pt x="23268" y="2940"/>
                </a:lnTo>
                <a:lnTo>
                  <a:pt x="11158" y="10953"/>
                </a:lnTo>
                <a:lnTo>
                  <a:pt x="2993" y="22824"/>
                </a:lnTo>
                <a:lnTo>
                  <a:pt x="0" y="37337"/>
                </a:lnTo>
                <a:lnTo>
                  <a:pt x="2993" y="51851"/>
                </a:lnTo>
                <a:lnTo>
                  <a:pt x="11158" y="63722"/>
                </a:lnTo>
                <a:lnTo>
                  <a:pt x="23268" y="71735"/>
                </a:lnTo>
                <a:lnTo>
                  <a:pt x="38100" y="74675"/>
                </a:lnTo>
                <a:lnTo>
                  <a:pt x="52931" y="71735"/>
                </a:lnTo>
                <a:lnTo>
                  <a:pt x="65041" y="63722"/>
                </a:lnTo>
                <a:lnTo>
                  <a:pt x="73206" y="51851"/>
                </a:lnTo>
                <a:lnTo>
                  <a:pt x="76200" y="37337"/>
                </a:lnTo>
                <a:lnTo>
                  <a:pt x="73206" y="22824"/>
                </a:lnTo>
                <a:lnTo>
                  <a:pt x="65041" y="10953"/>
                </a:lnTo>
                <a:lnTo>
                  <a:pt x="52931" y="2940"/>
                </a:lnTo>
                <a:lnTo>
                  <a:pt x="38100" y="0"/>
                </a:lnTo>
                <a:close/>
              </a:path>
            </a:pathLst>
          </a:custGeom>
          <a:solidFill>
            <a:srgbClr val="FABB04"/>
          </a:solidFill>
        </p:spPr>
        <p:txBody>
          <a:bodyPr wrap="square" lIns="0" tIns="0" rIns="0" bIns="0" rtlCol="0"/>
          <a:lstStyle/>
          <a:p>
            <a:endParaRPr sz="2400"/>
          </a:p>
        </p:txBody>
      </p:sp>
      <p:sp>
        <p:nvSpPr>
          <p:cNvPr id="12" name="object 12"/>
          <p:cNvSpPr/>
          <p:nvPr/>
        </p:nvSpPr>
        <p:spPr>
          <a:xfrm>
            <a:off x="971296" y="335279"/>
            <a:ext cx="101600" cy="99907"/>
          </a:xfrm>
          <a:custGeom>
            <a:avLst/>
            <a:gdLst/>
            <a:ahLst/>
            <a:cxnLst/>
            <a:rect l="l" t="t" r="r" b="b"/>
            <a:pathLst>
              <a:path w="76200" h="74929">
                <a:moveTo>
                  <a:pt x="38100" y="0"/>
                </a:moveTo>
                <a:lnTo>
                  <a:pt x="23268" y="2940"/>
                </a:lnTo>
                <a:lnTo>
                  <a:pt x="11158" y="10953"/>
                </a:lnTo>
                <a:lnTo>
                  <a:pt x="2993" y="22824"/>
                </a:lnTo>
                <a:lnTo>
                  <a:pt x="0" y="37337"/>
                </a:lnTo>
                <a:lnTo>
                  <a:pt x="2993" y="51851"/>
                </a:lnTo>
                <a:lnTo>
                  <a:pt x="11158" y="63722"/>
                </a:lnTo>
                <a:lnTo>
                  <a:pt x="23268" y="71735"/>
                </a:lnTo>
                <a:lnTo>
                  <a:pt x="38100" y="74675"/>
                </a:lnTo>
                <a:lnTo>
                  <a:pt x="52931" y="71735"/>
                </a:lnTo>
                <a:lnTo>
                  <a:pt x="65041" y="63722"/>
                </a:lnTo>
                <a:lnTo>
                  <a:pt x="73206" y="51851"/>
                </a:lnTo>
                <a:lnTo>
                  <a:pt x="76200" y="37337"/>
                </a:lnTo>
                <a:lnTo>
                  <a:pt x="73206" y="22824"/>
                </a:lnTo>
                <a:lnTo>
                  <a:pt x="65041" y="10953"/>
                </a:lnTo>
                <a:lnTo>
                  <a:pt x="52931" y="2940"/>
                </a:lnTo>
                <a:lnTo>
                  <a:pt x="38100" y="0"/>
                </a:lnTo>
                <a:close/>
              </a:path>
            </a:pathLst>
          </a:custGeom>
          <a:solidFill>
            <a:srgbClr val="34A852"/>
          </a:solidFill>
        </p:spPr>
        <p:txBody>
          <a:bodyPr wrap="square" lIns="0" tIns="0" rIns="0" bIns="0" rtlCol="0"/>
          <a:lstStyle/>
          <a:p>
            <a:endParaRPr sz="2400"/>
          </a:p>
        </p:txBody>
      </p:sp>
      <p:sp>
        <p:nvSpPr>
          <p:cNvPr id="13" name="object 13"/>
          <p:cNvSpPr/>
          <p:nvPr/>
        </p:nvSpPr>
        <p:spPr>
          <a:xfrm>
            <a:off x="644144" y="335279"/>
            <a:ext cx="99907" cy="99907"/>
          </a:xfrm>
          <a:custGeom>
            <a:avLst/>
            <a:gdLst/>
            <a:ahLst/>
            <a:cxnLst/>
            <a:rect l="l" t="t" r="r" b="b"/>
            <a:pathLst>
              <a:path w="74929" h="74929">
                <a:moveTo>
                  <a:pt x="37337" y="0"/>
                </a:moveTo>
                <a:lnTo>
                  <a:pt x="22802" y="2940"/>
                </a:lnTo>
                <a:lnTo>
                  <a:pt x="10934" y="10953"/>
                </a:lnTo>
                <a:lnTo>
                  <a:pt x="2933" y="22824"/>
                </a:lnTo>
                <a:lnTo>
                  <a:pt x="0" y="37337"/>
                </a:lnTo>
                <a:lnTo>
                  <a:pt x="2933" y="51851"/>
                </a:lnTo>
                <a:lnTo>
                  <a:pt x="10934" y="63722"/>
                </a:lnTo>
                <a:lnTo>
                  <a:pt x="22802" y="71735"/>
                </a:lnTo>
                <a:lnTo>
                  <a:pt x="37337" y="74675"/>
                </a:lnTo>
                <a:lnTo>
                  <a:pt x="51873" y="71735"/>
                </a:lnTo>
                <a:lnTo>
                  <a:pt x="63741" y="63722"/>
                </a:lnTo>
                <a:lnTo>
                  <a:pt x="71742" y="51851"/>
                </a:lnTo>
                <a:lnTo>
                  <a:pt x="74676" y="37337"/>
                </a:lnTo>
                <a:lnTo>
                  <a:pt x="71742" y="22824"/>
                </a:lnTo>
                <a:lnTo>
                  <a:pt x="63741" y="10953"/>
                </a:lnTo>
                <a:lnTo>
                  <a:pt x="51873" y="2940"/>
                </a:lnTo>
                <a:lnTo>
                  <a:pt x="37337" y="0"/>
                </a:lnTo>
                <a:close/>
              </a:path>
            </a:pathLst>
          </a:custGeom>
          <a:solidFill>
            <a:srgbClr val="EA4335"/>
          </a:solidFill>
        </p:spPr>
        <p:txBody>
          <a:bodyPr wrap="square" lIns="0" tIns="0" rIns="0" bIns="0" rtlCol="0"/>
          <a:lstStyle/>
          <a:p>
            <a:endParaRPr sz="2400"/>
          </a:p>
        </p:txBody>
      </p:sp>
      <p:sp>
        <p:nvSpPr>
          <p:cNvPr id="14" name="object 14"/>
          <p:cNvSpPr/>
          <p:nvPr/>
        </p:nvSpPr>
        <p:spPr>
          <a:xfrm>
            <a:off x="806703" y="335279"/>
            <a:ext cx="101600" cy="99907"/>
          </a:xfrm>
          <a:custGeom>
            <a:avLst/>
            <a:gdLst/>
            <a:ahLst/>
            <a:cxnLst/>
            <a:rect l="l" t="t" r="r" b="b"/>
            <a:pathLst>
              <a:path w="76200" h="74929">
                <a:moveTo>
                  <a:pt x="38100" y="0"/>
                </a:moveTo>
                <a:lnTo>
                  <a:pt x="23268" y="2940"/>
                </a:lnTo>
                <a:lnTo>
                  <a:pt x="11158" y="10953"/>
                </a:lnTo>
                <a:lnTo>
                  <a:pt x="2993" y="22824"/>
                </a:lnTo>
                <a:lnTo>
                  <a:pt x="0" y="37337"/>
                </a:lnTo>
                <a:lnTo>
                  <a:pt x="2993" y="51851"/>
                </a:lnTo>
                <a:lnTo>
                  <a:pt x="11158" y="63722"/>
                </a:lnTo>
                <a:lnTo>
                  <a:pt x="23268" y="71735"/>
                </a:lnTo>
                <a:lnTo>
                  <a:pt x="38100" y="74675"/>
                </a:lnTo>
                <a:lnTo>
                  <a:pt x="52931" y="71735"/>
                </a:lnTo>
                <a:lnTo>
                  <a:pt x="65041" y="63722"/>
                </a:lnTo>
                <a:lnTo>
                  <a:pt x="73206" y="51851"/>
                </a:lnTo>
                <a:lnTo>
                  <a:pt x="76200" y="37337"/>
                </a:lnTo>
                <a:lnTo>
                  <a:pt x="73206" y="22824"/>
                </a:lnTo>
                <a:lnTo>
                  <a:pt x="65041" y="10953"/>
                </a:lnTo>
                <a:lnTo>
                  <a:pt x="52931" y="2940"/>
                </a:lnTo>
                <a:lnTo>
                  <a:pt x="38100" y="0"/>
                </a:lnTo>
                <a:close/>
              </a:path>
            </a:pathLst>
          </a:custGeom>
          <a:solidFill>
            <a:srgbClr val="FABB04"/>
          </a:solidFill>
        </p:spPr>
        <p:txBody>
          <a:bodyPr wrap="square" lIns="0" tIns="0" rIns="0" bIns="0" rtlCol="0"/>
          <a:lstStyle/>
          <a:p>
            <a:endParaRPr sz="2400"/>
          </a:p>
        </p:txBody>
      </p:sp>
      <p:sp>
        <p:nvSpPr>
          <p:cNvPr id="15" name="object 15"/>
          <p:cNvSpPr/>
          <p:nvPr/>
        </p:nvSpPr>
        <p:spPr>
          <a:xfrm>
            <a:off x="971296" y="335279"/>
            <a:ext cx="101600" cy="99907"/>
          </a:xfrm>
          <a:custGeom>
            <a:avLst/>
            <a:gdLst/>
            <a:ahLst/>
            <a:cxnLst/>
            <a:rect l="l" t="t" r="r" b="b"/>
            <a:pathLst>
              <a:path w="76200" h="74929">
                <a:moveTo>
                  <a:pt x="38100" y="0"/>
                </a:moveTo>
                <a:lnTo>
                  <a:pt x="23268" y="2940"/>
                </a:lnTo>
                <a:lnTo>
                  <a:pt x="11158" y="10953"/>
                </a:lnTo>
                <a:lnTo>
                  <a:pt x="2993" y="22824"/>
                </a:lnTo>
                <a:lnTo>
                  <a:pt x="0" y="37337"/>
                </a:lnTo>
                <a:lnTo>
                  <a:pt x="2993" y="51851"/>
                </a:lnTo>
                <a:lnTo>
                  <a:pt x="11158" y="63722"/>
                </a:lnTo>
                <a:lnTo>
                  <a:pt x="23268" y="71735"/>
                </a:lnTo>
                <a:lnTo>
                  <a:pt x="38100" y="74675"/>
                </a:lnTo>
                <a:lnTo>
                  <a:pt x="52931" y="71735"/>
                </a:lnTo>
                <a:lnTo>
                  <a:pt x="65041" y="63722"/>
                </a:lnTo>
                <a:lnTo>
                  <a:pt x="73206" y="51851"/>
                </a:lnTo>
                <a:lnTo>
                  <a:pt x="76200" y="37337"/>
                </a:lnTo>
                <a:lnTo>
                  <a:pt x="73206" y="22824"/>
                </a:lnTo>
                <a:lnTo>
                  <a:pt x="65041" y="10953"/>
                </a:lnTo>
                <a:lnTo>
                  <a:pt x="52931" y="2940"/>
                </a:lnTo>
                <a:lnTo>
                  <a:pt x="38100" y="0"/>
                </a:lnTo>
                <a:close/>
              </a:path>
            </a:pathLst>
          </a:custGeom>
          <a:solidFill>
            <a:srgbClr val="34A852"/>
          </a:solidFill>
        </p:spPr>
        <p:txBody>
          <a:bodyPr wrap="square" lIns="0" tIns="0" rIns="0" bIns="0" rtlCol="0"/>
          <a:lstStyle/>
          <a:p>
            <a:endParaRPr sz="2400"/>
          </a:p>
        </p:txBody>
      </p:sp>
      <p:sp>
        <p:nvSpPr>
          <p:cNvPr id="16" name="object 16"/>
          <p:cNvSpPr/>
          <p:nvPr/>
        </p:nvSpPr>
        <p:spPr>
          <a:xfrm>
            <a:off x="648225" y="4850385"/>
            <a:ext cx="93455" cy="93471"/>
          </a:xfrm>
          <a:prstGeom prst="rect">
            <a:avLst/>
          </a:prstGeom>
          <a:blipFill>
            <a:blip r:embed="rId4" cstate="print"/>
            <a:stretch>
              <a:fillRect/>
            </a:stretch>
          </a:blipFill>
        </p:spPr>
        <p:txBody>
          <a:bodyPr wrap="square" lIns="0" tIns="0" rIns="0" bIns="0" rtlCol="0"/>
          <a:lstStyle/>
          <a:p>
            <a:endParaRPr sz="2400"/>
          </a:p>
        </p:txBody>
      </p:sp>
      <p:sp>
        <p:nvSpPr>
          <p:cNvPr id="17" name="object 17"/>
          <p:cNvSpPr/>
          <p:nvPr/>
        </p:nvSpPr>
        <p:spPr>
          <a:xfrm>
            <a:off x="501921" y="1036320"/>
            <a:ext cx="95487" cy="93472"/>
          </a:xfrm>
          <a:prstGeom prst="rect">
            <a:avLst/>
          </a:prstGeom>
          <a:blipFill>
            <a:blip r:embed="rId5" cstate="print"/>
            <a:stretch>
              <a:fillRect/>
            </a:stretch>
          </a:blipFill>
        </p:spPr>
        <p:txBody>
          <a:bodyPr wrap="square" lIns="0" tIns="0" rIns="0" bIns="0" rtlCol="0"/>
          <a:lstStyle/>
          <a:p>
            <a:endParaRPr sz="2400"/>
          </a:p>
        </p:txBody>
      </p:sp>
      <p:sp>
        <p:nvSpPr>
          <p:cNvPr id="18" name="object 18"/>
          <p:cNvSpPr/>
          <p:nvPr/>
        </p:nvSpPr>
        <p:spPr>
          <a:xfrm>
            <a:off x="1973071" y="337313"/>
            <a:ext cx="95503" cy="93471"/>
          </a:xfrm>
          <a:prstGeom prst="rect">
            <a:avLst/>
          </a:prstGeom>
          <a:blipFill>
            <a:blip r:embed="rId6" cstate="print"/>
            <a:stretch>
              <a:fillRect/>
            </a:stretch>
          </a:blipFill>
        </p:spPr>
        <p:txBody>
          <a:bodyPr wrap="square" lIns="0" tIns="0" rIns="0" bIns="0" rtlCol="0"/>
          <a:lstStyle/>
          <a:p>
            <a:endParaRPr sz="2400"/>
          </a:p>
        </p:txBody>
      </p:sp>
      <p:sp>
        <p:nvSpPr>
          <p:cNvPr id="19" name="object 19"/>
          <p:cNvSpPr/>
          <p:nvPr/>
        </p:nvSpPr>
        <p:spPr>
          <a:xfrm>
            <a:off x="739665" y="3901439"/>
            <a:ext cx="93455" cy="93472"/>
          </a:xfrm>
          <a:prstGeom prst="rect">
            <a:avLst/>
          </a:prstGeom>
          <a:blipFill>
            <a:blip r:embed="rId4" cstate="print"/>
            <a:stretch>
              <a:fillRect/>
            </a:stretch>
          </a:blipFill>
        </p:spPr>
        <p:txBody>
          <a:bodyPr wrap="square" lIns="0" tIns="0" rIns="0" bIns="0" rtlCol="0"/>
          <a:lstStyle/>
          <a:p>
            <a:endParaRPr sz="2400"/>
          </a:p>
        </p:txBody>
      </p:sp>
      <p:sp>
        <p:nvSpPr>
          <p:cNvPr id="20" name="object 20"/>
          <p:cNvSpPr/>
          <p:nvPr/>
        </p:nvSpPr>
        <p:spPr>
          <a:xfrm>
            <a:off x="548640" y="2125471"/>
            <a:ext cx="403013" cy="53340"/>
          </a:xfrm>
          <a:custGeom>
            <a:avLst/>
            <a:gdLst/>
            <a:ahLst/>
            <a:cxnLst/>
            <a:rect l="l" t="t" r="r" b="b"/>
            <a:pathLst>
              <a:path w="302259" h="40005">
                <a:moveTo>
                  <a:pt x="14490" y="39624"/>
                </a:moveTo>
                <a:lnTo>
                  <a:pt x="287108" y="39624"/>
                </a:lnTo>
                <a:lnTo>
                  <a:pt x="295198" y="39624"/>
                </a:lnTo>
                <a:lnTo>
                  <a:pt x="301752" y="30734"/>
                </a:lnTo>
                <a:lnTo>
                  <a:pt x="301752" y="19938"/>
                </a:lnTo>
                <a:lnTo>
                  <a:pt x="301752" y="8890"/>
                </a:lnTo>
                <a:lnTo>
                  <a:pt x="295198" y="0"/>
                </a:lnTo>
                <a:lnTo>
                  <a:pt x="287108" y="0"/>
                </a:lnTo>
                <a:lnTo>
                  <a:pt x="14490" y="0"/>
                </a:lnTo>
                <a:lnTo>
                  <a:pt x="6553" y="0"/>
                </a:lnTo>
                <a:lnTo>
                  <a:pt x="0" y="8890"/>
                </a:lnTo>
                <a:lnTo>
                  <a:pt x="0" y="19938"/>
                </a:lnTo>
                <a:lnTo>
                  <a:pt x="0" y="30734"/>
                </a:lnTo>
                <a:lnTo>
                  <a:pt x="6553" y="39624"/>
                </a:lnTo>
                <a:lnTo>
                  <a:pt x="14490" y="39624"/>
                </a:lnTo>
                <a:close/>
              </a:path>
            </a:pathLst>
          </a:custGeom>
          <a:ln w="6095">
            <a:solidFill>
              <a:srgbClr val="394767"/>
            </a:solidFill>
          </a:ln>
        </p:spPr>
        <p:txBody>
          <a:bodyPr wrap="square" lIns="0" tIns="0" rIns="0" bIns="0" rtlCol="0"/>
          <a:lstStyle/>
          <a:p>
            <a:endParaRPr sz="2400"/>
          </a:p>
        </p:txBody>
      </p:sp>
      <p:grpSp>
        <p:nvGrpSpPr>
          <p:cNvPr id="21" name="object 21"/>
          <p:cNvGrpSpPr/>
          <p:nvPr/>
        </p:nvGrpSpPr>
        <p:grpSpPr>
          <a:xfrm>
            <a:off x="184200" y="4752847"/>
            <a:ext cx="1859280" cy="2105660"/>
            <a:chOff x="138150" y="3564635"/>
            <a:chExt cx="1394460" cy="1579245"/>
          </a:xfrm>
        </p:grpSpPr>
        <p:sp>
          <p:nvSpPr>
            <p:cNvPr id="22" name="object 22"/>
            <p:cNvSpPr/>
            <p:nvPr/>
          </p:nvSpPr>
          <p:spPr>
            <a:xfrm>
              <a:off x="370331" y="4105655"/>
              <a:ext cx="300355" cy="41275"/>
            </a:xfrm>
            <a:custGeom>
              <a:avLst/>
              <a:gdLst/>
              <a:ahLst/>
              <a:cxnLst/>
              <a:rect l="l" t="t" r="r" b="b"/>
              <a:pathLst>
                <a:path w="300355" h="41275">
                  <a:moveTo>
                    <a:pt x="14414" y="41148"/>
                  </a:moveTo>
                  <a:lnTo>
                    <a:pt x="285661" y="41148"/>
                  </a:lnTo>
                  <a:lnTo>
                    <a:pt x="293712" y="41148"/>
                  </a:lnTo>
                  <a:lnTo>
                    <a:pt x="300227" y="31902"/>
                  </a:lnTo>
                  <a:lnTo>
                    <a:pt x="300227" y="20688"/>
                  </a:lnTo>
                  <a:lnTo>
                    <a:pt x="300227" y="9245"/>
                  </a:lnTo>
                  <a:lnTo>
                    <a:pt x="293712" y="0"/>
                  </a:lnTo>
                  <a:lnTo>
                    <a:pt x="285661" y="0"/>
                  </a:lnTo>
                  <a:lnTo>
                    <a:pt x="14414" y="0"/>
                  </a:lnTo>
                  <a:lnTo>
                    <a:pt x="6515" y="0"/>
                  </a:lnTo>
                  <a:lnTo>
                    <a:pt x="0" y="9245"/>
                  </a:lnTo>
                  <a:lnTo>
                    <a:pt x="0" y="20688"/>
                  </a:lnTo>
                  <a:lnTo>
                    <a:pt x="0" y="31902"/>
                  </a:lnTo>
                  <a:lnTo>
                    <a:pt x="6515" y="41148"/>
                  </a:lnTo>
                  <a:lnTo>
                    <a:pt x="14414" y="41148"/>
                  </a:lnTo>
                  <a:close/>
                </a:path>
              </a:pathLst>
            </a:custGeom>
            <a:ln w="6096">
              <a:solidFill>
                <a:srgbClr val="394767"/>
              </a:solidFill>
            </a:ln>
          </p:spPr>
          <p:txBody>
            <a:bodyPr wrap="square" lIns="0" tIns="0" rIns="0" bIns="0" rtlCol="0"/>
            <a:lstStyle/>
            <a:p>
              <a:endParaRPr sz="2400"/>
            </a:p>
          </p:txBody>
        </p:sp>
        <p:sp>
          <p:nvSpPr>
            <p:cNvPr id="23" name="object 23"/>
            <p:cNvSpPr/>
            <p:nvPr/>
          </p:nvSpPr>
          <p:spPr>
            <a:xfrm>
              <a:off x="851915" y="4675657"/>
              <a:ext cx="505459" cy="467995"/>
            </a:xfrm>
            <a:custGeom>
              <a:avLst/>
              <a:gdLst/>
              <a:ahLst/>
              <a:cxnLst/>
              <a:rect l="l" t="t" r="r" b="b"/>
              <a:pathLst>
                <a:path w="505459" h="467995">
                  <a:moveTo>
                    <a:pt x="104533" y="0"/>
                  </a:moveTo>
                  <a:lnTo>
                    <a:pt x="43140" y="22466"/>
                  </a:lnTo>
                  <a:lnTo>
                    <a:pt x="0" y="234835"/>
                  </a:lnTo>
                  <a:lnTo>
                    <a:pt x="167694" y="467841"/>
                  </a:lnTo>
                  <a:lnTo>
                    <a:pt x="505143" y="467841"/>
                  </a:lnTo>
                  <a:lnTo>
                    <a:pt x="428321" y="348699"/>
                  </a:lnTo>
                  <a:lnTo>
                    <a:pt x="358938" y="247552"/>
                  </a:lnTo>
                  <a:lnTo>
                    <a:pt x="266560" y="118694"/>
                  </a:lnTo>
                  <a:lnTo>
                    <a:pt x="218958" y="61132"/>
                  </a:lnTo>
                  <a:lnTo>
                    <a:pt x="175936" y="24666"/>
                  </a:lnTo>
                  <a:lnTo>
                    <a:pt x="137719" y="5540"/>
                  </a:lnTo>
                  <a:lnTo>
                    <a:pt x="104533" y="0"/>
                  </a:lnTo>
                  <a:close/>
                </a:path>
              </a:pathLst>
            </a:custGeom>
            <a:solidFill>
              <a:srgbClr val="9BA3B4"/>
            </a:solidFill>
          </p:spPr>
          <p:txBody>
            <a:bodyPr wrap="square" lIns="0" tIns="0" rIns="0" bIns="0" rtlCol="0"/>
            <a:lstStyle/>
            <a:p>
              <a:endParaRPr sz="2400"/>
            </a:p>
          </p:txBody>
        </p:sp>
        <p:sp>
          <p:nvSpPr>
            <p:cNvPr id="24" name="object 24"/>
            <p:cNvSpPr/>
            <p:nvPr/>
          </p:nvSpPr>
          <p:spPr>
            <a:xfrm>
              <a:off x="486181" y="4674133"/>
              <a:ext cx="463550" cy="251460"/>
            </a:xfrm>
            <a:custGeom>
              <a:avLst/>
              <a:gdLst/>
              <a:ahLst/>
              <a:cxnLst/>
              <a:rect l="l" t="t" r="r" b="b"/>
              <a:pathLst>
                <a:path w="463550" h="251460">
                  <a:moveTo>
                    <a:pt x="463245" y="0"/>
                  </a:moveTo>
                  <a:lnTo>
                    <a:pt x="0" y="33629"/>
                  </a:lnTo>
                  <a:lnTo>
                    <a:pt x="151142" y="251434"/>
                  </a:lnTo>
                  <a:lnTo>
                    <a:pt x="412140" y="251434"/>
                  </a:lnTo>
                  <a:lnTo>
                    <a:pt x="463245" y="0"/>
                  </a:lnTo>
                  <a:close/>
                </a:path>
              </a:pathLst>
            </a:custGeom>
            <a:solidFill>
              <a:srgbClr val="4D8BF5"/>
            </a:solidFill>
          </p:spPr>
          <p:txBody>
            <a:bodyPr wrap="square" lIns="0" tIns="0" rIns="0" bIns="0" rtlCol="0"/>
            <a:lstStyle/>
            <a:p>
              <a:endParaRPr sz="2400"/>
            </a:p>
          </p:txBody>
        </p:sp>
        <p:sp>
          <p:nvSpPr>
            <p:cNvPr id="25" name="object 25"/>
            <p:cNvSpPr/>
            <p:nvPr/>
          </p:nvSpPr>
          <p:spPr>
            <a:xfrm>
              <a:off x="227050" y="4674133"/>
              <a:ext cx="765175" cy="469900"/>
            </a:xfrm>
            <a:custGeom>
              <a:avLst/>
              <a:gdLst/>
              <a:ahLst/>
              <a:cxnLst/>
              <a:rect l="l" t="t" r="r" b="b"/>
              <a:pathLst>
                <a:path w="765175" h="469900">
                  <a:moveTo>
                    <a:pt x="764603" y="469366"/>
                  </a:moveTo>
                  <a:lnTo>
                    <a:pt x="753491" y="396811"/>
                  </a:lnTo>
                  <a:lnTo>
                    <a:pt x="726313" y="240004"/>
                  </a:lnTo>
                  <a:lnTo>
                    <a:pt x="705739" y="160121"/>
                  </a:lnTo>
                  <a:lnTo>
                    <a:pt x="679272" y="105905"/>
                  </a:lnTo>
                  <a:lnTo>
                    <a:pt x="649414" y="72809"/>
                  </a:lnTo>
                  <a:lnTo>
                    <a:pt x="589648" y="51790"/>
                  </a:lnTo>
                  <a:lnTo>
                    <a:pt x="568807" y="53898"/>
                  </a:lnTo>
                  <a:lnTo>
                    <a:pt x="568655" y="53949"/>
                  </a:lnTo>
                  <a:lnTo>
                    <a:pt x="366864" y="8826"/>
                  </a:lnTo>
                  <a:lnTo>
                    <a:pt x="20802" y="0"/>
                  </a:lnTo>
                  <a:lnTo>
                    <a:pt x="7950" y="38569"/>
                  </a:lnTo>
                  <a:lnTo>
                    <a:pt x="1625" y="66268"/>
                  </a:lnTo>
                  <a:lnTo>
                    <a:pt x="0" y="96443"/>
                  </a:lnTo>
                  <a:lnTo>
                    <a:pt x="1231" y="142455"/>
                  </a:lnTo>
                  <a:lnTo>
                    <a:pt x="7442" y="189699"/>
                  </a:lnTo>
                  <a:lnTo>
                    <a:pt x="22225" y="233502"/>
                  </a:lnTo>
                  <a:lnTo>
                    <a:pt x="44653" y="273011"/>
                  </a:lnTo>
                  <a:lnTo>
                    <a:pt x="73787" y="307327"/>
                  </a:lnTo>
                  <a:lnTo>
                    <a:pt x="108712" y="335546"/>
                  </a:lnTo>
                  <a:lnTo>
                    <a:pt x="148501" y="356806"/>
                  </a:lnTo>
                  <a:lnTo>
                    <a:pt x="192227" y="370217"/>
                  </a:lnTo>
                  <a:lnTo>
                    <a:pt x="238975" y="374878"/>
                  </a:lnTo>
                  <a:lnTo>
                    <a:pt x="462064" y="374878"/>
                  </a:lnTo>
                  <a:lnTo>
                    <a:pt x="478777" y="469366"/>
                  </a:lnTo>
                  <a:lnTo>
                    <a:pt x="764603" y="469366"/>
                  </a:lnTo>
                  <a:close/>
                </a:path>
              </a:pathLst>
            </a:custGeom>
            <a:solidFill>
              <a:srgbClr val="9BA3B4"/>
            </a:solidFill>
          </p:spPr>
          <p:txBody>
            <a:bodyPr wrap="square" lIns="0" tIns="0" rIns="0" bIns="0" rtlCol="0"/>
            <a:lstStyle/>
            <a:p>
              <a:endParaRPr sz="2400"/>
            </a:p>
          </p:txBody>
        </p:sp>
        <p:sp>
          <p:nvSpPr>
            <p:cNvPr id="26" name="object 26"/>
            <p:cNvSpPr/>
            <p:nvPr/>
          </p:nvSpPr>
          <p:spPr>
            <a:xfrm>
              <a:off x="672109" y="4974335"/>
              <a:ext cx="20320" cy="74930"/>
            </a:xfrm>
            <a:custGeom>
              <a:avLst/>
              <a:gdLst/>
              <a:ahLst/>
              <a:cxnLst/>
              <a:rect l="l" t="t" r="r" b="b"/>
              <a:pathLst>
                <a:path w="20320" h="74929">
                  <a:moveTo>
                    <a:pt x="6591" y="0"/>
                  </a:moveTo>
                  <a:lnTo>
                    <a:pt x="0" y="1117"/>
                  </a:lnTo>
                  <a:lnTo>
                    <a:pt x="12623" y="74650"/>
                  </a:lnTo>
                  <a:lnTo>
                    <a:pt x="19761" y="73557"/>
                  </a:lnTo>
                  <a:lnTo>
                    <a:pt x="6591" y="0"/>
                  </a:lnTo>
                  <a:close/>
                </a:path>
              </a:pathLst>
            </a:custGeom>
            <a:solidFill>
              <a:srgbClr val="463CDB"/>
            </a:solidFill>
          </p:spPr>
          <p:txBody>
            <a:bodyPr wrap="square" lIns="0" tIns="0" rIns="0" bIns="0" rtlCol="0"/>
            <a:lstStyle/>
            <a:p>
              <a:endParaRPr sz="2400"/>
            </a:p>
          </p:txBody>
        </p:sp>
        <p:sp>
          <p:nvSpPr>
            <p:cNvPr id="27" name="object 27"/>
            <p:cNvSpPr/>
            <p:nvPr/>
          </p:nvSpPr>
          <p:spPr>
            <a:xfrm>
              <a:off x="138150" y="3999001"/>
              <a:ext cx="849630" cy="713740"/>
            </a:xfrm>
            <a:custGeom>
              <a:avLst/>
              <a:gdLst/>
              <a:ahLst/>
              <a:cxnLst/>
              <a:rect l="l" t="t" r="r" b="b"/>
              <a:pathLst>
                <a:path w="849630" h="713739">
                  <a:moveTo>
                    <a:pt x="849401" y="564388"/>
                  </a:moveTo>
                  <a:lnTo>
                    <a:pt x="700468" y="471779"/>
                  </a:lnTo>
                  <a:lnTo>
                    <a:pt x="667105" y="344373"/>
                  </a:lnTo>
                  <a:lnTo>
                    <a:pt x="631355" y="234937"/>
                  </a:lnTo>
                  <a:lnTo>
                    <a:pt x="602843" y="158369"/>
                  </a:lnTo>
                  <a:lnTo>
                    <a:pt x="593039" y="134137"/>
                  </a:lnTo>
                  <a:lnTo>
                    <a:pt x="592759" y="133121"/>
                  </a:lnTo>
                  <a:lnTo>
                    <a:pt x="592328" y="132359"/>
                  </a:lnTo>
                  <a:lnTo>
                    <a:pt x="591197" y="129540"/>
                  </a:lnTo>
                  <a:lnTo>
                    <a:pt x="590969" y="129895"/>
                  </a:lnTo>
                  <a:lnTo>
                    <a:pt x="549998" y="73634"/>
                  </a:lnTo>
                  <a:lnTo>
                    <a:pt x="493445" y="31407"/>
                  </a:lnTo>
                  <a:lnTo>
                    <a:pt x="407670" y="0"/>
                  </a:lnTo>
                  <a:lnTo>
                    <a:pt x="391947" y="939"/>
                  </a:lnTo>
                  <a:lnTo>
                    <a:pt x="353263" y="7175"/>
                  </a:lnTo>
                  <a:lnTo>
                    <a:pt x="299567" y="23914"/>
                  </a:lnTo>
                  <a:lnTo>
                    <a:pt x="238874" y="56337"/>
                  </a:lnTo>
                  <a:lnTo>
                    <a:pt x="207759" y="84099"/>
                  </a:lnTo>
                  <a:lnTo>
                    <a:pt x="189280" y="99288"/>
                  </a:lnTo>
                  <a:lnTo>
                    <a:pt x="184124" y="105181"/>
                  </a:lnTo>
                  <a:lnTo>
                    <a:pt x="179158" y="109613"/>
                  </a:lnTo>
                  <a:lnTo>
                    <a:pt x="175031" y="115582"/>
                  </a:lnTo>
                  <a:lnTo>
                    <a:pt x="149390" y="150291"/>
                  </a:lnTo>
                  <a:lnTo>
                    <a:pt x="129552" y="183286"/>
                  </a:lnTo>
                  <a:lnTo>
                    <a:pt x="109410" y="221449"/>
                  </a:lnTo>
                  <a:lnTo>
                    <a:pt x="89433" y="264071"/>
                  </a:lnTo>
                  <a:lnTo>
                    <a:pt x="70104" y="310476"/>
                  </a:lnTo>
                  <a:lnTo>
                    <a:pt x="51904" y="359956"/>
                  </a:lnTo>
                  <a:lnTo>
                    <a:pt x="35318" y="411822"/>
                  </a:lnTo>
                  <a:lnTo>
                    <a:pt x="20815" y="465366"/>
                  </a:lnTo>
                  <a:lnTo>
                    <a:pt x="8877" y="519912"/>
                  </a:lnTo>
                  <a:lnTo>
                    <a:pt x="0" y="574751"/>
                  </a:lnTo>
                  <a:lnTo>
                    <a:pt x="1270" y="615111"/>
                  </a:lnTo>
                  <a:lnTo>
                    <a:pt x="40386" y="676592"/>
                  </a:lnTo>
                  <a:lnTo>
                    <a:pt x="76301" y="690575"/>
                  </a:lnTo>
                  <a:lnTo>
                    <a:pt x="87249" y="691845"/>
                  </a:lnTo>
                  <a:lnTo>
                    <a:pt x="92811" y="691845"/>
                  </a:lnTo>
                  <a:lnTo>
                    <a:pt x="128676" y="686320"/>
                  </a:lnTo>
                  <a:lnTo>
                    <a:pt x="147802" y="677354"/>
                  </a:lnTo>
                  <a:lnTo>
                    <a:pt x="486600" y="685774"/>
                  </a:lnTo>
                  <a:lnTo>
                    <a:pt x="519493" y="535495"/>
                  </a:lnTo>
                  <a:lnTo>
                    <a:pt x="557504" y="603529"/>
                  </a:lnTo>
                  <a:lnTo>
                    <a:pt x="567651" y="618782"/>
                  </a:lnTo>
                  <a:lnTo>
                    <a:pt x="579996" y="632180"/>
                  </a:lnTo>
                  <a:lnTo>
                    <a:pt x="594271" y="643509"/>
                  </a:lnTo>
                  <a:lnTo>
                    <a:pt x="610235" y="652564"/>
                  </a:lnTo>
                  <a:lnTo>
                    <a:pt x="741756" y="713181"/>
                  </a:lnTo>
                  <a:lnTo>
                    <a:pt x="849401" y="564388"/>
                  </a:lnTo>
                  <a:close/>
                </a:path>
              </a:pathLst>
            </a:custGeom>
            <a:solidFill>
              <a:srgbClr val="394767"/>
            </a:solidFill>
          </p:spPr>
          <p:txBody>
            <a:bodyPr wrap="square" lIns="0" tIns="0" rIns="0" bIns="0" rtlCol="0"/>
            <a:lstStyle/>
            <a:p>
              <a:endParaRPr sz="2400"/>
            </a:p>
          </p:txBody>
        </p:sp>
        <p:sp>
          <p:nvSpPr>
            <p:cNvPr id="28" name="object 28"/>
            <p:cNvSpPr/>
            <p:nvPr/>
          </p:nvSpPr>
          <p:spPr>
            <a:xfrm>
              <a:off x="644652" y="4549165"/>
              <a:ext cx="210286" cy="135610"/>
            </a:xfrm>
            <a:prstGeom prst="rect">
              <a:avLst/>
            </a:prstGeom>
            <a:blipFill>
              <a:blip r:embed="rId7" cstate="print"/>
              <a:stretch>
                <a:fillRect/>
              </a:stretch>
            </a:blipFill>
          </p:spPr>
          <p:txBody>
            <a:bodyPr wrap="square" lIns="0" tIns="0" rIns="0" bIns="0" rtlCol="0"/>
            <a:lstStyle/>
            <a:p>
              <a:endParaRPr sz="2400"/>
            </a:p>
          </p:txBody>
        </p:sp>
        <p:sp>
          <p:nvSpPr>
            <p:cNvPr id="29" name="object 29"/>
            <p:cNvSpPr/>
            <p:nvPr/>
          </p:nvSpPr>
          <p:spPr>
            <a:xfrm>
              <a:off x="149694" y="4492751"/>
              <a:ext cx="557530" cy="198120"/>
            </a:xfrm>
            <a:custGeom>
              <a:avLst/>
              <a:gdLst/>
              <a:ahLst/>
              <a:cxnLst/>
              <a:rect l="l" t="t" r="r" b="b"/>
              <a:pathLst>
                <a:path w="557530" h="198120">
                  <a:moveTo>
                    <a:pt x="108889" y="0"/>
                  </a:moveTo>
                  <a:lnTo>
                    <a:pt x="106540" y="0"/>
                  </a:lnTo>
                  <a:lnTo>
                    <a:pt x="84250" y="5778"/>
                  </a:lnTo>
                  <a:lnTo>
                    <a:pt x="40583" y="38227"/>
                  </a:lnTo>
                  <a:lnTo>
                    <a:pt x="901" y="96367"/>
                  </a:lnTo>
                  <a:lnTo>
                    <a:pt x="0" y="139700"/>
                  </a:lnTo>
                  <a:lnTo>
                    <a:pt x="19729" y="176640"/>
                  </a:lnTo>
                  <a:lnTo>
                    <a:pt x="58966" y="198120"/>
                  </a:lnTo>
                  <a:lnTo>
                    <a:pt x="519303" y="190969"/>
                  </a:lnTo>
                  <a:lnTo>
                    <a:pt x="557441" y="13385"/>
                  </a:lnTo>
                  <a:lnTo>
                    <a:pt x="113449" y="736"/>
                  </a:lnTo>
                  <a:lnTo>
                    <a:pt x="108889" y="0"/>
                  </a:lnTo>
                  <a:close/>
                </a:path>
              </a:pathLst>
            </a:custGeom>
            <a:solidFill>
              <a:srgbClr val="394767"/>
            </a:solidFill>
          </p:spPr>
          <p:txBody>
            <a:bodyPr wrap="square" lIns="0" tIns="0" rIns="0" bIns="0" rtlCol="0"/>
            <a:lstStyle/>
            <a:p>
              <a:endParaRPr sz="2400"/>
            </a:p>
          </p:txBody>
        </p:sp>
        <p:sp>
          <p:nvSpPr>
            <p:cNvPr id="30" name="object 30"/>
            <p:cNvSpPr/>
            <p:nvPr/>
          </p:nvSpPr>
          <p:spPr>
            <a:xfrm>
              <a:off x="431317" y="4684801"/>
              <a:ext cx="424180" cy="55244"/>
            </a:xfrm>
            <a:custGeom>
              <a:avLst/>
              <a:gdLst/>
              <a:ahLst/>
              <a:cxnLst/>
              <a:rect l="l" t="t" r="r" b="b"/>
              <a:pathLst>
                <a:path w="424180" h="55245">
                  <a:moveTo>
                    <a:pt x="423621" y="0"/>
                  </a:moveTo>
                  <a:lnTo>
                    <a:pt x="27825" y="0"/>
                  </a:lnTo>
                  <a:lnTo>
                    <a:pt x="16796" y="2163"/>
                  </a:lnTo>
                  <a:lnTo>
                    <a:pt x="7974" y="8053"/>
                  </a:lnTo>
                  <a:lnTo>
                    <a:pt x="2120" y="16764"/>
                  </a:lnTo>
                  <a:lnTo>
                    <a:pt x="0" y="27393"/>
                  </a:lnTo>
                  <a:lnTo>
                    <a:pt x="2120" y="38032"/>
                  </a:lnTo>
                  <a:lnTo>
                    <a:pt x="7974" y="46751"/>
                  </a:lnTo>
                  <a:lnTo>
                    <a:pt x="16796" y="52647"/>
                  </a:lnTo>
                  <a:lnTo>
                    <a:pt x="27825" y="54813"/>
                  </a:lnTo>
                  <a:lnTo>
                    <a:pt x="423621" y="54813"/>
                  </a:lnTo>
                  <a:lnTo>
                    <a:pt x="423621" y="0"/>
                  </a:lnTo>
                  <a:close/>
                </a:path>
              </a:pathLst>
            </a:custGeom>
            <a:solidFill>
              <a:srgbClr val="7B7B7B"/>
            </a:solidFill>
          </p:spPr>
          <p:txBody>
            <a:bodyPr wrap="square" lIns="0" tIns="0" rIns="0" bIns="0" rtlCol="0"/>
            <a:lstStyle/>
            <a:p>
              <a:endParaRPr sz="2400"/>
            </a:p>
          </p:txBody>
        </p:sp>
        <p:sp>
          <p:nvSpPr>
            <p:cNvPr id="31" name="object 31"/>
            <p:cNvSpPr/>
            <p:nvPr/>
          </p:nvSpPr>
          <p:spPr>
            <a:xfrm>
              <a:off x="771169" y="4261103"/>
              <a:ext cx="761365" cy="478790"/>
            </a:xfrm>
            <a:custGeom>
              <a:avLst/>
              <a:gdLst/>
              <a:ahLst/>
              <a:cxnLst/>
              <a:rect l="l" t="t" r="r" b="b"/>
              <a:pathLst>
                <a:path w="761365" h="478789">
                  <a:moveTo>
                    <a:pt x="115442" y="0"/>
                  </a:moveTo>
                  <a:lnTo>
                    <a:pt x="107251" y="4965"/>
                  </a:lnTo>
                  <a:lnTo>
                    <a:pt x="102895" y="12674"/>
                  </a:lnTo>
                  <a:lnTo>
                    <a:pt x="0" y="478510"/>
                  </a:lnTo>
                  <a:lnTo>
                    <a:pt x="606526" y="478510"/>
                  </a:lnTo>
                  <a:lnTo>
                    <a:pt x="652405" y="462133"/>
                  </a:lnTo>
                  <a:lnTo>
                    <a:pt x="677900" y="420154"/>
                  </a:lnTo>
                  <a:lnTo>
                    <a:pt x="759561" y="26441"/>
                  </a:lnTo>
                  <a:lnTo>
                    <a:pt x="761244" y="17285"/>
                  </a:lnTo>
                  <a:lnTo>
                    <a:pt x="758640" y="8956"/>
                  </a:lnTo>
                  <a:lnTo>
                    <a:pt x="752560" y="2899"/>
                  </a:lnTo>
                  <a:lnTo>
                    <a:pt x="743813" y="558"/>
                  </a:lnTo>
                  <a:close/>
                </a:path>
              </a:pathLst>
            </a:custGeom>
            <a:solidFill>
              <a:srgbClr val="FABB04"/>
            </a:solidFill>
          </p:spPr>
          <p:txBody>
            <a:bodyPr wrap="square" lIns="0" tIns="0" rIns="0" bIns="0" rtlCol="0"/>
            <a:lstStyle/>
            <a:p>
              <a:endParaRPr sz="2400"/>
            </a:p>
          </p:txBody>
        </p:sp>
        <p:sp>
          <p:nvSpPr>
            <p:cNvPr id="32" name="object 32"/>
            <p:cNvSpPr/>
            <p:nvPr/>
          </p:nvSpPr>
          <p:spPr>
            <a:xfrm>
              <a:off x="1118616" y="4469891"/>
              <a:ext cx="97510" cy="97510"/>
            </a:xfrm>
            <a:prstGeom prst="rect">
              <a:avLst/>
            </a:prstGeom>
            <a:blipFill>
              <a:blip r:embed="rId8" cstate="print"/>
              <a:stretch>
                <a:fillRect/>
              </a:stretch>
            </a:blipFill>
          </p:spPr>
          <p:txBody>
            <a:bodyPr wrap="square" lIns="0" tIns="0" rIns="0" bIns="0" rtlCol="0"/>
            <a:lstStyle/>
            <a:p>
              <a:endParaRPr sz="2400"/>
            </a:p>
          </p:txBody>
        </p:sp>
        <p:sp>
          <p:nvSpPr>
            <p:cNvPr id="33" name="object 33"/>
            <p:cNvSpPr/>
            <p:nvPr/>
          </p:nvSpPr>
          <p:spPr>
            <a:xfrm>
              <a:off x="505791" y="3842003"/>
              <a:ext cx="163245" cy="237744"/>
            </a:xfrm>
            <a:prstGeom prst="rect">
              <a:avLst/>
            </a:prstGeom>
            <a:blipFill>
              <a:blip r:embed="rId9" cstate="print"/>
              <a:stretch>
                <a:fillRect/>
              </a:stretch>
            </a:blipFill>
          </p:spPr>
          <p:txBody>
            <a:bodyPr wrap="square" lIns="0" tIns="0" rIns="0" bIns="0" rtlCol="0"/>
            <a:lstStyle/>
            <a:p>
              <a:endParaRPr sz="2400"/>
            </a:p>
          </p:txBody>
        </p:sp>
        <p:sp>
          <p:nvSpPr>
            <p:cNvPr id="34" name="object 34"/>
            <p:cNvSpPr/>
            <p:nvPr/>
          </p:nvSpPr>
          <p:spPr>
            <a:xfrm>
              <a:off x="746717" y="3785615"/>
              <a:ext cx="105240" cy="103606"/>
            </a:xfrm>
            <a:prstGeom prst="rect">
              <a:avLst/>
            </a:prstGeom>
            <a:blipFill>
              <a:blip r:embed="rId10" cstate="print"/>
              <a:stretch>
                <a:fillRect/>
              </a:stretch>
            </a:blipFill>
          </p:spPr>
          <p:txBody>
            <a:bodyPr wrap="square" lIns="0" tIns="0" rIns="0" bIns="0" rtlCol="0"/>
            <a:lstStyle/>
            <a:p>
              <a:endParaRPr sz="2400"/>
            </a:p>
          </p:txBody>
        </p:sp>
        <p:sp>
          <p:nvSpPr>
            <p:cNvPr id="35" name="object 35"/>
            <p:cNvSpPr/>
            <p:nvPr/>
          </p:nvSpPr>
          <p:spPr>
            <a:xfrm>
              <a:off x="543404" y="3599687"/>
              <a:ext cx="299720" cy="386080"/>
            </a:xfrm>
            <a:custGeom>
              <a:avLst/>
              <a:gdLst/>
              <a:ahLst/>
              <a:cxnLst/>
              <a:rect l="l" t="t" r="r" b="b"/>
              <a:pathLst>
                <a:path w="299719" h="386079">
                  <a:moveTo>
                    <a:pt x="160290" y="0"/>
                  </a:moveTo>
                  <a:lnTo>
                    <a:pt x="111069" y="6395"/>
                  </a:lnTo>
                  <a:lnTo>
                    <a:pt x="64868" y="24971"/>
                  </a:lnTo>
                  <a:lnTo>
                    <a:pt x="27716" y="54810"/>
                  </a:lnTo>
                  <a:lnTo>
                    <a:pt x="5642" y="94996"/>
                  </a:lnTo>
                  <a:lnTo>
                    <a:pt x="4016" y="194056"/>
                  </a:lnTo>
                  <a:lnTo>
                    <a:pt x="0" y="244286"/>
                  </a:lnTo>
                  <a:lnTo>
                    <a:pt x="10842" y="290534"/>
                  </a:lnTo>
                  <a:lnTo>
                    <a:pt x="34720" y="330531"/>
                  </a:lnTo>
                  <a:lnTo>
                    <a:pt x="69807" y="362005"/>
                  </a:lnTo>
                  <a:lnTo>
                    <a:pt x="114278" y="382689"/>
                  </a:lnTo>
                  <a:lnTo>
                    <a:pt x="141214" y="385572"/>
                  </a:lnTo>
                  <a:lnTo>
                    <a:pt x="183727" y="378488"/>
                  </a:lnTo>
                  <a:lnTo>
                    <a:pt x="220929" y="359106"/>
                  </a:lnTo>
                  <a:lnTo>
                    <a:pt x="249421" y="330231"/>
                  </a:lnTo>
                  <a:lnTo>
                    <a:pt x="265801" y="294665"/>
                  </a:lnTo>
                  <a:lnTo>
                    <a:pt x="295138" y="173100"/>
                  </a:lnTo>
                  <a:lnTo>
                    <a:pt x="299151" y="129579"/>
                  </a:lnTo>
                  <a:lnTo>
                    <a:pt x="290625" y="88521"/>
                  </a:lnTo>
                  <a:lnTo>
                    <a:pt x="270969" y="52509"/>
                  </a:lnTo>
                  <a:lnTo>
                    <a:pt x="241591" y="24131"/>
                  </a:lnTo>
                  <a:lnTo>
                    <a:pt x="203901" y="5968"/>
                  </a:lnTo>
                  <a:lnTo>
                    <a:pt x="171631" y="361"/>
                  </a:lnTo>
                  <a:lnTo>
                    <a:pt x="160290" y="0"/>
                  </a:lnTo>
                  <a:close/>
                </a:path>
              </a:pathLst>
            </a:custGeom>
            <a:solidFill>
              <a:srgbClr val="FFB9B0"/>
            </a:solidFill>
          </p:spPr>
          <p:txBody>
            <a:bodyPr wrap="square" lIns="0" tIns="0" rIns="0" bIns="0" rtlCol="0"/>
            <a:lstStyle/>
            <a:p>
              <a:endParaRPr sz="2400"/>
            </a:p>
          </p:txBody>
        </p:sp>
        <p:sp>
          <p:nvSpPr>
            <p:cNvPr id="36" name="object 36"/>
            <p:cNvSpPr/>
            <p:nvPr/>
          </p:nvSpPr>
          <p:spPr>
            <a:xfrm>
              <a:off x="514807" y="3564635"/>
              <a:ext cx="332105" cy="228600"/>
            </a:xfrm>
            <a:custGeom>
              <a:avLst/>
              <a:gdLst/>
              <a:ahLst/>
              <a:cxnLst/>
              <a:rect l="l" t="t" r="r" b="b"/>
              <a:pathLst>
                <a:path w="332105" h="228600">
                  <a:moveTo>
                    <a:pt x="143484" y="0"/>
                  </a:moveTo>
                  <a:lnTo>
                    <a:pt x="141046" y="0"/>
                  </a:lnTo>
                  <a:lnTo>
                    <a:pt x="96229" y="6704"/>
                  </a:lnTo>
                  <a:lnTo>
                    <a:pt x="56438" y="25595"/>
                  </a:lnTo>
                  <a:lnTo>
                    <a:pt x="24952" y="54836"/>
                  </a:lnTo>
                  <a:lnTo>
                    <a:pt x="5046" y="92594"/>
                  </a:lnTo>
                  <a:lnTo>
                    <a:pt x="0" y="137032"/>
                  </a:lnTo>
                  <a:lnTo>
                    <a:pt x="13042" y="193294"/>
                  </a:lnTo>
                  <a:lnTo>
                    <a:pt x="47294" y="224662"/>
                  </a:lnTo>
                  <a:lnTo>
                    <a:pt x="59804" y="228600"/>
                  </a:lnTo>
                  <a:lnTo>
                    <a:pt x="71742" y="128142"/>
                  </a:lnTo>
                  <a:lnTo>
                    <a:pt x="72806" y="120203"/>
                  </a:lnTo>
                  <a:lnTo>
                    <a:pt x="76303" y="105584"/>
                  </a:lnTo>
                  <a:lnTo>
                    <a:pt x="81631" y="91513"/>
                  </a:lnTo>
                  <a:lnTo>
                    <a:pt x="88188" y="85216"/>
                  </a:lnTo>
                  <a:lnTo>
                    <a:pt x="103306" y="85216"/>
                  </a:lnTo>
                  <a:lnTo>
                    <a:pt x="110896" y="81787"/>
                  </a:lnTo>
                  <a:lnTo>
                    <a:pt x="125796" y="76255"/>
                  </a:lnTo>
                  <a:lnTo>
                    <a:pt x="142806" y="72009"/>
                  </a:lnTo>
                  <a:lnTo>
                    <a:pt x="161515" y="69286"/>
                  </a:lnTo>
                  <a:lnTo>
                    <a:pt x="181508" y="68325"/>
                  </a:lnTo>
                  <a:lnTo>
                    <a:pt x="307126" y="68325"/>
                  </a:lnTo>
                  <a:lnTo>
                    <a:pt x="291870" y="48315"/>
                  </a:lnTo>
                  <a:lnTo>
                    <a:pt x="258803" y="23119"/>
                  </a:lnTo>
                  <a:lnTo>
                    <a:pt x="221780" y="9016"/>
                  </a:lnTo>
                  <a:lnTo>
                    <a:pt x="169939" y="1694"/>
                  </a:lnTo>
                  <a:lnTo>
                    <a:pt x="148386" y="253"/>
                  </a:lnTo>
                  <a:lnTo>
                    <a:pt x="143484" y="0"/>
                  </a:lnTo>
                  <a:close/>
                </a:path>
                <a:path w="332105" h="228600">
                  <a:moveTo>
                    <a:pt x="327964" y="184150"/>
                  </a:moveTo>
                  <a:lnTo>
                    <a:pt x="327748" y="185547"/>
                  </a:lnTo>
                  <a:lnTo>
                    <a:pt x="327837" y="185165"/>
                  </a:lnTo>
                  <a:lnTo>
                    <a:pt x="327964" y="184150"/>
                  </a:lnTo>
                  <a:close/>
                </a:path>
                <a:path w="332105" h="228600">
                  <a:moveTo>
                    <a:pt x="307126" y="68325"/>
                  </a:moveTo>
                  <a:lnTo>
                    <a:pt x="181508" y="68325"/>
                  </a:lnTo>
                  <a:lnTo>
                    <a:pt x="209766" y="70195"/>
                  </a:lnTo>
                  <a:lnTo>
                    <a:pt x="238609" y="76136"/>
                  </a:lnTo>
                  <a:lnTo>
                    <a:pt x="294043" y="102234"/>
                  </a:lnTo>
                  <a:lnTo>
                    <a:pt x="322418" y="137882"/>
                  </a:lnTo>
                  <a:lnTo>
                    <a:pt x="328526" y="176787"/>
                  </a:lnTo>
                  <a:lnTo>
                    <a:pt x="327964" y="184150"/>
                  </a:lnTo>
                  <a:lnTo>
                    <a:pt x="331558" y="162432"/>
                  </a:lnTo>
                  <a:lnTo>
                    <a:pt x="331824" y="120776"/>
                  </a:lnTo>
                  <a:lnTo>
                    <a:pt x="317390" y="81787"/>
                  </a:lnTo>
                  <a:lnTo>
                    <a:pt x="307126" y="68325"/>
                  </a:lnTo>
                  <a:close/>
                </a:path>
                <a:path w="332105" h="228600">
                  <a:moveTo>
                    <a:pt x="95059" y="92201"/>
                  </a:moveTo>
                  <a:lnTo>
                    <a:pt x="94106" y="93725"/>
                  </a:lnTo>
                  <a:lnTo>
                    <a:pt x="94399" y="94487"/>
                  </a:lnTo>
                  <a:lnTo>
                    <a:pt x="95123" y="94487"/>
                  </a:lnTo>
                  <a:lnTo>
                    <a:pt x="95580" y="93725"/>
                  </a:lnTo>
                  <a:lnTo>
                    <a:pt x="95059" y="92201"/>
                  </a:lnTo>
                  <a:close/>
                </a:path>
                <a:path w="332105" h="228600">
                  <a:moveTo>
                    <a:pt x="103306" y="85216"/>
                  </a:moveTo>
                  <a:lnTo>
                    <a:pt x="89382" y="85216"/>
                  </a:lnTo>
                  <a:lnTo>
                    <a:pt x="90601" y="85851"/>
                  </a:lnTo>
                  <a:lnTo>
                    <a:pt x="91859" y="87375"/>
                  </a:lnTo>
                  <a:lnTo>
                    <a:pt x="93751" y="89534"/>
                  </a:lnTo>
                  <a:lnTo>
                    <a:pt x="94678" y="91058"/>
                  </a:lnTo>
                  <a:lnTo>
                    <a:pt x="95059" y="92201"/>
                  </a:lnTo>
                  <a:lnTo>
                    <a:pt x="96456" y="90042"/>
                  </a:lnTo>
                  <a:lnTo>
                    <a:pt x="100495" y="86486"/>
                  </a:lnTo>
                  <a:lnTo>
                    <a:pt x="103306" y="85216"/>
                  </a:lnTo>
                  <a:close/>
                </a:path>
              </a:pathLst>
            </a:custGeom>
            <a:solidFill>
              <a:srgbClr val="1E033A"/>
            </a:solidFill>
          </p:spPr>
          <p:txBody>
            <a:bodyPr wrap="square" lIns="0" tIns="0" rIns="0" bIns="0" rtlCol="0"/>
            <a:lstStyle/>
            <a:p>
              <a:endParaRPr sz="2400"/>
            </a:p>
          </p:txBody>
        </p:sp>
        <p:sp>
          <p:nvSpPr>
            <p:cNvPr id="37" name="object 37"/>
            <p:cNvSpPr/>
            <p:nvPr/>
          </p:nvSpPr>
          <p:spPr>
            <a:xfrm>
              <a:off x="473439" y="3736847"/>
              <a:ext cx="101600" cy="106680"/>
            </a:xfrm>
            <a:custGeom>
              <a:avLst/>
              <a:gdLst/>
              <a:ahLst/>
              <a:cxnLst/>
              <a:rect l="l" t="t" r="r" b="b"/>
              <a:pathLst>
                <a:path w="101600" h="106679">
                  <a:moveTo>
                    <a:pt x="48644" y="0"/>
                  </a:moveTo>
                  <a:lnTo>
                    <a:pt x="44643" y="0"/>
                  </a:lnTo>
                  <a:lnTo>
                    <a:pt x="30057" y="2843"/>
                  </a:lnTo>
                  <a:lnTo>
                    <a:pt x="17537" y="10842"/>
                  </a:lnTo>
                  <a:lnTo>
                    <a:pt x="7676" y="23199"/>
                  </a:lnTo>
                  <a:lnTo>
                    <a:pt x="1070" y="39115"/>
                  </a:lnTo>
                  <a:lnTo>
                    <a:pt x="0" y="60001"/>
                  </a:lnTo>
                  <a:lnTo>
                    <a:pt x="7539" y="79422"/>
                  </a:lnTo>
                  <a:lnTo>
                    <a:pt x="21495" y="95105"/>
                  </a:lnTo>
                  <a:lnTo>
                    <a:pt x="39678" y="104774"/>
                  </a:lnTo>
                  <a:lnTo>
                    <a:pt x="44021" y="106044"/>
                  </a:lnTo>
                  <a:lnTo>
                    <a:pt x="48441" y="106679"/>
                  </a:lnTo>
                  <a:lnTo>
                    <a:pt x="52784" y="106679"/>
                  </a:lnTo>
                  <a:lnTo>
                    <a:pt x="68593" y="103923"/>
                  </a:lnTo>
                  <a:lnTo>
                    <a:pt x="82699" y="96154"/>
                  </a:lnTo>
                  <a:lnTo>
                    <a:pt x="93929" y="84123"/>
                  </a:lnTo>
                  <a:lnTo>
                    <a:pt x="101108" y="68579"/>
                  </a:lnTo>
                  <a:lnTo>
                    <a:pt x="101102" y="47517"/>
                  </a:lnTo>
                  <a:lnTo>
                    <a:pt x="76029" y="11680"/>
                  </a:lnTo>
                  <a:lnTo>
                    <a:pt x="48644" y="0"/>
                  </a:lnTo>
                  <a:close/>
                </a:path>
              </a:pathLst>
            </a:custGeom>
            <a:solidFill>
              <a:srgbClr val="FFB9B0"/>
            </a:solidFill>
          </p:spPr>
          <p:txBody>
            <a:bodyPr wrap="square" lIns="0" tIns="0" rIns="0" bIns="0" rtlCol="0"/>
            <a:lstStyle/>
            <a:p>
              <a:endParaRPr sz="2400"/>
            </a:p>
          </p:txBody>
        </p:sp>
        <p:sp>
          <p:nvSpPr>
            <p:cNvPr id="38" name="object 38"/>
            <p:cNvSpPr/>
            <p:nvPr/>
          </p:nvSpPr>
          <p:spPr>
            <a:xfrm>
              <a:off x="499872" y="3767327"/>
              <a:ext cx="248920" cy="117475"/>
            </a:xfrm>
            <a:custGeom>
              <a:avLst/>
              <a:gdLst/>
              <a:ahLst/>
              <a:cxnLst/>
              <a:rect l="l" t="t" r="r" b="b"/>
              <a:pathLst>
                <a:path w="248920" h="117475">
                  <a:moveTo>
                    <a:pt x="41579" y="45466"/>
                  </a:moveTo>
                  <a:lnTo>
                    <a:pt x="25412" y="7467"/>
                  </a:lnTo>
                  <a:lnTo>
                    <a:pt x="3251" y="0"/>
                  </a:lnTo>
                  <a:lnTo>
                    <a:pt x="1638" y="0"/>
                  </a:lnTo>
                  <a:lnTo>
                    <a:pt x="0" y="1651"/>
                  </a:lnTo>
                  <a:lnTo>
                    <a:pt x="0" y="4953"/>
                  </a:lnTo>
                  <a:lnTo>
                    <a:pt x="1092" y="6604"/>
                  </a:lnTo>
                  <a:lnTo>
                    <a:pt x="3251" y="7112"/>
                  </a:lnTo>
                  <a:lnTo>
                    <a:pt x="12979" y="7112"/>
                  </a:lnTo>
                  <a:lnTo>
                    <a:pt x="20523" y="10922"/>
                  </a:lnTo>
                  <a:lnTo>
                    <a:pt x="25920" y="17018"/>
                  </a:lnTo>
                  <a:lnTo>
                    <a:pt x="31369" y="25996"/>
                  </a:lnTo>
                  <a:lnTo>
                    <a:pt x="33883" y="35090"/>
                  </a:lnTo>
                  <a:lnTo>
                    <a:pt x="34569" y="42138"/>
                  </a:lnTo>
                  <a:lnTo>
                    <a:pt x="34556" y="47117"/>
                  </a:lnTo>
                  <a:lnTo>
                    <a:pt x="36169" y="48768"/>
                  </a:lnTo>
                  <a:lnTo>
                    <a:pt x="39966" y="48768"/>
                  </a:lnTo>
                  <a:lnTo>
                    <a:pt x="41033" y="47117"/>
                  </a:lnTo>
                  <a:lnTo>
                    <a:pt x="41579" y="45466"/>
                  </a:lnTo>
                  <a:close/>
                </a:path>
                <a:path w="248920" h="117475">
                  <a:moveTo>
                    <a:pt x="248386" y="113563"/>
                  </a:moveTo>
                  <a:lnTo>
                    <a:pt x="248069" y="110337"/>
                  </a:lnTo>
                  <a:lnTo>
                    <a:pt x="245706" y="86106"/>
                  </a:lnTo>
                  <a:lnTo>
                    <a:pt x="245605" y="83439"/>
                  </a:lnTo>
                  <a:lnTo>
                    <a:pt x="243916" y="82296"/>
                  </a:lnTo>
                  <a:lnTo>
                    <a:pt x="240004" y="82296"/>
                  </a:lnTo>
                  <a:lnTo>
                    <a:pt x="238899" y="83947"/>
                  </a:lnTo>
                  <a:lnTo>
                    <a:pt x="238899" y="86106"/>
                  </a:lnTo>
                  <a:lnTo>
                    <a:pt x="241134" y="110337"/>
                  </a:lnTo>
                  <a:lnTo>
                    <a:pt x="225450" y="107632"/>
                  </a:lnTo>
                  <a:lnTo>
                    <a:pt x="225171" y="107543"/>
                  </a:lnTo>
                  <a:lnTo>
                    <a:pt x="224891" y="107518"/>
                  </a:lnTo>
                  <a:lnTo>
                    <a:pt x="223240" y="107518"/>
                  </a:lnTo>
                  <a:lnTo>
                    <a:pt x="222008" y="108559"/>
                  </a:lnTo>
                  <a:lnTo>
                    <a:pt x="221551" y="110337"/>
                  </a:lnTo>
                  <a:lnTo>
                    <a:pt x="220980" y="111950"/>
                  </a:lnTo>
                  <a:lnTo>
                    <a:pt x="222681" y="113563"/>
                  </a:lnTo>
                  <a:lnTo>
                    <a:pt x="224345" y="114096"/>
                  </a:lnTo>
                  <a:lnTo>
                    <a:pt x="244475" y="117348"/>
                  </a:lnTo>
                  <a:lnTo>
                    <a:pt x="246710" y="117348"/>
                  </a:lnTo>
                  <a:lnTo>
                    <a:pt x="247281" y="116255"/>
                  </a:lnTo>
                  <a:lnTo>
                    <a:pt x="248386" y="115709"/>
                  </a:lnTo>
                  <a:lnTo>
                    <a:pt x="248386" y="113563"/>
                  </a:lnTo>
                  <a:close/>
                </a:path>
              </a:pathLst>
            </a:custGeom>
            <a:solidFill>
              <a:srgbClr val="0F0404"/>
            </a:solidFill>
          </p:spPr>
          <p:txBody>
            <a:bodyPr wrap="square" lIns="0" tIns="0" rIns="0" bIns="0" rtlCol="0"/>
            <a:lstStyle/>
            <a:p>
              <a:endParaRPr sz="2400"/>
            </a:p>
          </p:txBody>
        </p:sp>
        <p:sp>
          <p:nvSpPr>
            <p:cNvPr id="39" name="object 39"/>
            <p:cNvSpPr/>
            <p:nvPr/>
          </p:nvSpPr>
          <p:spPr>
            <a:xfrm>
              <a:off x="632460" y="3733799"/>
              <a:ext cx="192405" cy="58419"/>
            </a:xfrm>
            <a:custGeom>
              <a:avLst/>
              <a:gdLst/>
              <a:ahLst/>
              <a:cxnLst/>
              <a:rect l="l" t="t" r="r" b="b"/>
              <a:pathLst>
                <a:path w="192405" h="58420">
                  <a:moveTo>
                    <a:pt x="86842" y="19812"/>
                  </a:moveTo>
                  <a:lnTo>
                    <a:pt x="86296" y="18161"/>
                  </a:lnTo>
                  <a:lnTo>
                    <a:pt x="85217" y="17653"/>
                  </a:lnTo>
                  <a:lnTo>
                    <a:pt x="79743" y="11684"/>
                  </a:lnTo>
                  <a:lnTo>
                    <a:pt x="73736" y="7874"/>
                  </a:lnTo>
                  <a:lnTo>
                    <a:pt x="60642" y="2286"/>
                  </a:lnTo>
                  <a:lnTo>
                    <a:pt x="53530" y="635"/>
                  </a:lnTo>
                  <a:lnTo>
                    <a:pt x="42938" y="0"/>
                  </a:lnTo>
                  <a:lnTo>
                    <a:pt x="36398" y="0"/>
                  </a:lnTo>
                  <a:lnTo>
                    <a:pt x="1104" y="16002"/>
                  </a:lnTo>
                  <a:lnTo>
                    <a:pt x="0" y="18161"/>
                  </a:lnTo>
                  <a:lnTo>
                    <a:pt x="1104" y="20447"/>
                  </a:lnTo>
                  <a:lnTo>
                    <a:pt x="1104" y="21717"/>
                  </a:lnTo>
                  <a:lnTo>
                    <a:pt x="1828" y="22733"/>
                  </a:lnTo>
                  <a:lnTo>
                    <a:pt x="20396" y="20561"/>
                  </a:lnTo>
                  <a:lnTo>
                    <a:pt x="28549" y="19850"/>
                  </a:lnTo>
                  <a:lnTo>
                    <a:pt x="38950" y="19558"/>
                  </a:lnTo>
                  <a:lnTo>
                    <a:pt x="43700" y="19812"/>
                  </a:lnTo>
                  <a:lnTo>
                    <a:pt x="49695" y="20447"/>
                  </a:lnTo>
                  <a:lnTo>
                    <a:pt x="56273" y="22098"/>
                  </a:lnTo>
                  <a:lnTo>
                    <a:pt x="75920" y="25400"/>
                  </a:lnTo>
                  <a:lnTo>
                    <a:pt x="84658" y="25908"/>
                  </a:lnTo>
                  <a:lnTo>
                    <a:pt x="86296" y="23749"/>
                  </a:lnTo>
                  <a:lnTo>
                    <a:pt x="86296" y="21463"/>
                  </a:lnTo>
                  <a:lnTo>
                    <a:pt x="86842" y="19812"/>
                  </a:lnTo>
                  <a:close/>
                </a:path>
                <a:path w="192405" h="58420">
                  <a:moveTo>
                    <a:pt x="191998" y="52959"/>
                  </a:moveTo>
                  <a:lnTo>
                    <a:pt x="160451" y="25908"/>
                  </a:lnTo>
                  <a:lnTo>
                    <a:pt x="155549" y="25908"/>
                  </a:lnTo>
                  <a:lnTo>
                    <a:pt x="138709" y="34036"/>
                  </a:lnTo>
                  <a:lnTo>
                    <a:pt x="139255" y="36703"/>
                  </a:lnTo>
                  <a:lnTo>
                    <a:pt x="139788" y="37846"/>
                  </a:lnTo>
                  <a:lnTo>
                    <a:pt x="140881" y="37846"/>
                  </a:lnTo>
                  <a:lnTo>
                    <a:pt x="140881" y="38354"/>
                  </a:lnTo>
                  <a:lnTo>
                    <a:pt x="145237" y="40513"/>
                  </a:lnTo>
                  <a:lnTo>
                    <a:pt x="157200" y="43688"/>
                  </a:lnTo>
                  <a:lnTo>
                    <a:pt x="161556" y="44323"/>
                  </a:lnTo>
                  <a:lnTo>
                    <a:pt x="164807" y="45339"/>
                  </a:lnTo>
                  <a:lnTo>
                    <a:pt x="170205" y="47523"/>
                  </a:lnTo>
                  <a:lnTo>
                    <a:pt x="175755" y="50571"/>
                  </a:lnTo>
                  <a:lnTo>
                    <a:pt x="187096" y="57785"/>
                  </a:lnTo>
                  <a:lnTo>
                    <a:pt x="189445" y="57912"/>
                  </a:lnTo>
                  <a:lnTo>
                    <a:pt x="190995" y="56896"/>
                  </a:lnTo>
                  <a:lnTo>
                    <a:pt x="191998" y="53975"/>
                  </a:lnTo>
                  <a:lnTo>
                    <a:pt x="191998" y="52959"/>
                  </a:lnTo>
                  <a:close/>
                </a:path>
              </a:pathLst>
            </a:custGeom>
            <a:solidFill>
              <a:srgbClr val="1E033A"/>
            </a:solidFill>
          </p:spPr>
          <p:txBody>
            <a:bodyPr wrap="square" lIns="0" tIns="0" rIns="0" bIns="0" rtlCol="0"/>
            <a:lstStyle/>
            <a:p>
              <a:endParaRPr sz="2400"/>
            </a:p>
          </p:txBody>
        </p:sp>
        <p:sp>
          <p:nvSpPr>
            <p:cNvPr id="40" name="object 40"/>
            <p:cNvSpPr/>
            <p:nvPr/>
          </p:nvSpPr>
          <p:spPr>
            <a:xfrm>
              <a:off x="661441" y="3889273"/>
              <a:ext cx="86995" cy="41275"/>
            </a:xfrm>
            <a:custGeom>
              <a:avLst/>
              <a:gdLst/>
              <a:ahLst/>
              <a:cxnLst/>
              <a:rect l="l" t="t" r="r" b="b"/>
              <a:pathLst>
                <a:path w="86995" h="41275">
                  <a:moveTo>
                    <a:pt x="0" y="0"/>
                  </a:moveTo>
                  <a:lnTo>
                    <a:pt x="18300" y="34709"/>
                  </a:lnTo>
                  <a:lnTo>
                    <a:pt x="46850" y="41097"/>
                  </a:lnTo>
                  <a:lnTo>
                    <a:pt x="51117" y="41097"/>
                  </a:lnTo>
                  <a:lnTo>
                    <a:pt x="68181" y="37795"/>
                  </a:lnTo>
                  <a:lnTo>
                    <a:pt x="79186" y="30530"/>
                  </a:lnTo>
                  <a:lnTo>
                    <a:pt x="85087" y="23266"/>
                  </a:lnTo>
                  <a:lnTo>
                    <a:pt x="86842" y="19964"/>
                  </a:lnTo>
                  <a:lnTo>
                    <a:pt x="0" y="0"/>
                  </a:lnTo>
                  <a:close/>
                </a:path>
              </a:pathLst>
            </a:custGeom>
            <a:solidFill>
              <a:srgbClr val="FFFFFF"/>
            </a:solidFill>
          </p:spPr>
          <p:txBody>
            <a:bodyPr wrap="square" lIns="0" tIns="0" rIns="0" bIns="0" rtlCol="0"/>
            <a:lstStyle/>
            <a:p>
              <a:endParaRPr sz="2400"/>
            </a:p>
          </p:txBody>
        </p:sp>
        <p:sp>
          <p:nvSpPr>
            <p:cNvPr id="41" name="object 41"/>
            <p:cNvSpPr/>
            <p:nvPr/>
          </p:nvSpPr>
          <p:spPr>
            <a:xfrm>
              <a:off x="512063" y="4035551"/>
              <a:ext cx="131445" cy="120650"/>
            </a:xfrm>
            <a:custGeom>
              <a:avLst/>
              <a:gdLst/>
              <a:ahLst/>
              <a:cxnLst/>
              <a:rect l="l" t="t" r="r" b="b"/>
              <a:pathLst>
                <a:path w="131445" h="120650">
                  <a:moveTo>
                    <a:pt x="131038" y="0"/>
                  </a:moveTo>
                  <a:lnTo>
                    <a:pt x="0" y="7150"/>
                  </a:lnTo>
                  <a:lnTo>
                    <a:pt x="93929" y="120396"/>
                  </a:lnTo>
                  <a:lnTo>
                    <a:pt x="131038" y="0"/>
                  </a:lnTo>
                  <a:close/>
                </a:path>
              </a:pathLst>
            </a:custGeom>
            <a:solidFill>
              <a:srgbClr val="FFB9B0"/>
            </a:solidFill>
          </p:spPr>
          <p:txBody>
            <a:bodyPr wrap="square" lIns="0" tIns="0" rIns="0" bIns="0" rtlCol="0"/>
            <a:lstStyle/>
            <a:p>
              <a:endParaRPr sz="2400"/>
            </a:p>
          </p:txBody>
        </p:sp>
        <p:sp>
          <p:nvSpPr>
            <p:cNvPr id="42" name="object 42"/>
            <p:cNvSpPr/>
            <p:nvPr/>
          </p:nvSpPr>
          <p:spPr>
            <a:xfrm>
              <a:off x="561784" y="3595115"/>
              <a:ext cx="280035" cy="144780"/>
            </a:xfrm>
            <a:custGeom>
              <a:avLst/>
              <a:gdLst/>
              <a:ahLst/>
              <a:cxnLst/>
              <a:rect l="l" t="t" r="r" b="b"/>
              <a:pathLst>
                <a:path w="280034" h="144779">
                  <a:moveTo>
                    <a:pt x="279895" y="121920"/>
                  </a:moveTo>
                  <a:lnTo>
                    <a:pt x="271653" y="68008"/>
                  </a:lnTo>
                  <a:lnTo>
                    <a:pt x="207645" y="28956"/>
                  </a:lnTo>
                  <a:lnTo>
                    <a:pt x="160261" y="13055"/>
                  </a:lnTo>
                  <a:lnTo>
                    <a:pt x="148297" y="12192"/>
                  </a:lnTo>
                  <a:lnTo>
                    <a:pt x="145643" y="12560"/>
                  </a:lnTo>
                  <a:lnTo>
                    <a:pt x="58775" y="6604"/>
                  </a:lnTo>
                  <a:lnTo>
                    <a:pt x="44881" y="2794"/>
                  </a:lnTo>
                  <a:lnTo>
                    <a:pt x="36004" y="825"/>
                  </a:lnTo>
                  <a:lnTo>
                    <a:pt x="28295" y="114"/>
                  </a:lnTo>
                  <a:lnTo>
                    <a:pt x="17945" y="0"/>
                  </a:lnTo>
                  <a:lnTo>
                    <a:pt x="5461" y="1879"/>
                  </a:lnTo>
                  <a:lnTo>
                    <a:pt x="0" y="8674"/>
                  </a:lnTo>
                  <a:lnTo>
                    <a:pt x="5588" y="22186"/>
                  </a:lnTo>
                  <a:lnTo>
                    <a:pt x="21894" y="39560"/>
                  </a:lnTo>
                  <a:lnTo>
                    <a:pt x="6007" y="62230"/>
                  </a:lnTo>
                  <a:lnTo>
                    <a:pt x="596" y="144780"/>
                  </a:lnTo>
                  <a:lnTo>
                    <a:pt x="34594" y="124142"/>
                  </a:lnTo>
                  <a:lnTo>
                    <a:pt x="53911" y="87414"/>
                  </a:lnTo>
                  <a:lnTo>
                    <a:pt x="58826" y="67449"/>
                  </a:lnTo>
                  <a:lnTo>
                    <a:pt x="71259" y="76314"/>
                  </a:lnTo>
                  <a:lnTo>
                    <a:pt x="113919" y="94208"/>
                  </a:lnTo>
                  <a:lnTo>
                    <a:pt x="149796" y="101955"/>
                  </a:lnTo>
                  <a:lnTo>
                    <a:pt x="174459" y="103632"/>
                  </a:lnTo>
                  <a:lnTo>
                    <a:pt x="180213" y="103632"/>
                  </a:lnTo>
                  <a:lnTo>
                    <a:pt x="183426" y="103251"/>
                  </a:lnTo>
                  <a:lnTo>
                    <a:pt x="164782" y="81254"/>
                  </a:lnTo>
                  <a:lnTo>
                    <a:pt x="153352" y="63563"/>
                  </a:lnTo>
                  <a:lnTo>
                    <a:pt x="152539" y="61925"/>
                  </a:lnTo>
                  <a:lnTo>
                    <a:pt x="176987" y="80886"/>
                  </a:lnTo>
                  <a:lnTo>
                    <a:pt x="231190" y="108940"/>
                  </a:lnTo>
                  <a:lnTo>
                    <a:pt x="266979" y="119989"/>
                  </a:lnTo>
                  <a:lnTo>
                    <a:pt x="279895" y="121920"/>
                  </a:lnTo>
                  <a:close/>
                </a:path>
              </a:pathLst>
            </a:custGeom>
            <a:solidFill>
              <a:srgbClr val="1E033A"/>
            </a:solidFill>
          </p:spPr>
          <p:txBody>
            <a:bodyPr wrap="square" lIns="0" tIns="0" rIns="0" bIns="0" rtlCol="0"/>
            <a:lstStyle/>
            <a:p>
              <a:endParaRPr sz="2400"/>
            </a:p>
          </p:txBody>
        </p:sp>
        <p:sp>
          <p:nvSpPr>
            <p:cNvPr id="43" name="object 43"/>
            <p:cNvSpPr/>
            <p:nvPr/>
          </p:nvSpPr>
          <p:spPr>
            <a:xfrm>
              <a:off x="639813" y="3779319"/>
              <a:ext cx="71755" cy="48260"/>
            </a:xfrm>
            <a:custGeom>
              <a:avLst/>
              <a:gdLst/>
              <a:ahLst/>
              <a:cxnLst/>
              <a:rect l="l" t="t" r="r" b="b"/>
              <a:pathLst>
                <a:path w="71754" h="48260">
                  <a:moveTo>
                    <a:pt x="27914" y="0"/>
                  </a:moveTo>
                  <a:lnTo>
                    <a:pt x="13652" y="4407"/>
                  </a:lnTo>
                  <a:lnTo>
                    <a:pt x="3724" y="10552"/>
                  </a:lnTo>
                  <a:lnTo>
                    <a:pt x="0" y="13662"/>
                  </a:lnTo>
                  <a:lnTo>
                    <a:pt x="76" y="21693"/>
                  </a:lnTo>
                  <a:lnTo>
                    <a:pt x="46273" y="47779"/>
                  </a:lnTo>
                  <a:lnTo>
                    <a:pt x="60159" y="44761"/>
                  </a:lnTo>
                  <a:lnTo>
                    <a:pt x="68788" y="39624"/>
                  </a:lnTo>
                  <a:lnTo>
                    <a:pt x="71755" y="36903"/>
                  </a:lnTo>
                  <a:lnTo>
                    <a:pt x="69652" y="25276"/>
                  </a:lnTo>
                  <a:lnTo>
                    <a:pt x="66892" y="18186"/>
                  </a:lnTo>
                  <a:lnTo>
                    <a:pt x="61619" y="12739"/>
                  </a:lnTo>
                  <a:lnTo>
                    <a:pt x="49784" y="4518"/>
                  </a:lnTo>
                  <a:lnTo>
                    <a:pt x="44640" y="2105"/>
                  </a:lnTo>
                  <a:close/>
                </a:path>
              </a:pathLst>
            </a:custGeom>
            <a:solidFill>
              <a:srgbClr val="FFFFFF"/>
            </a:solidFill>
          </p:spPr>
          <p:txBody>
            <a:bodyPr wrap="square" lIns="0" tIns="0" rIns="0" bIns="0" rtlCol="0"/>
            <a:lstStyle/>
            <a:p>
              <a:endParaRPr sz="2400"/>
            </a:p>
          </p:txBody>
        </p:sp>
        <p:sp>
          <p:nvSpPr>
            <p:cNvPr id="44" name="object 44"/>
            <p:cNvSpPr/>
            <p:nvPr/>
          </p:nvSpPr>
          <p:spPr>
            <a:xfrm>
              <a:off x="650011" y="3776176"/>
              <a:ext cx="50800" cy="52069"/>
            </a:xfrm>
            <a:custGeom>
              <a:avLst/>
              <a:gdLst/>
              <a:ahLst/>
              <a:cxnLst/>
              <a:rect l="l" t="t" r="r" b="b"/>
              <a:pathLst>
                <a:path w="50800" h="52070">
                  <a:moveTo>
                    <a:pt x="30764" y="0"/>
                  </a:moveTo>
                  <a:lnTo>
                    <a:pt x="0" y="32077"/>
                  </a:lnTo>
                  <a:lnTo>
                    <a:pt x="3337" y="41201"/>
                  </a:lnTo>
                  <a:lnTo>
                    <a:pt x="10185" y="48301"/>
                  </a:lnTo>
                  <a:lnTo>
                    <a:pt x="19386" y="51899"/>
                  </a:lnTo>
                  <a:lnTo>
                    <a:pt x="29143" y="51460"/>
                  </a:lnTo>
                  <a:lnTo>
                    <a:pt x="38313" y="47283"/>
                  </a:lnTo>
                  <a:lnTo>
                    <a:pt x="45758" y="39665"/>
                  </a:lnTo>
                  <a:lnTo>
                    <a:pt x="49909" y="29904"/>
                  </a:lnTo>
                  <a:lnTo>
                    <a:pt x="50199" y="19869"/>
                  </a:lnTo>
                  <a:lnTo>
                    <a:pt x="46818" y="10715"/>
                  </a:lnTo>
                  <a:lnTo>
                    <a:pt x="39954" y="3597"/>
                  </a:lnTo>
                  <a:lnTo>
                    <a:pt x="30764" y="0"/>
                  </a:lnTo>
                  <a:close/>
                </a:path>
              </a:pathLst>
            </a:custGeom>
            <a:solidFill>
              <a:srgbClr val="1C1C3C"/>
            </a:solidFill>
          </p:spPr>
          <p:txBody>
            <a:bodyPr wrap="square" lIns="0" tIns="0" rIns="0" bIns="0" rtlCol="0"/>
            <a:lstStyle/>
            <a:p>
              <a:endParaRPr sz="2400"/>
            </a:p>
          </p:txBody>
        </p:sp>
        <p:sp>
          <p:nvSpPr>
            <p:cNvPr id="45" name="object 45"/>
            <p:cNvSpPr/>
            <p:nvPr/>
          </p:nvSpPr>
          <p:spPr>
            <a:xfrm>
              <a:off x="745794" y="3806824"/>
              <a:ext cx="75565" cy="45085"/>
            </a:xfrm>
            <a:custGeom>
              <a:avLst/>
              <a:gdLst/>
              <a:ahLst/>
              <a:cxnLst/>
              <a:rect l="l" t="t" r="r" b="b"/>
              <a:pathLst>
                <a:path w="75565" h="45085">
                  <a:moveTo>
                    <a:pt x="40233" y="0"/>
                  </a:moveTo>
                  <a:lnTo>
                    <a:pt x="23504" y="2172"/>
                  </a:lnTo>
                  <a:lnTo>
                    <a:pt x="10834" y="10048"/>
                  </a:lnTo>
                  <a:lnTo>
                    <a:pt x="2805" y="18520"/>
                  </a:lnTo>
                  <a:lnTo>
                    <a:pt x="0" y="22478"/>
                  </a:lnTo>
                  <a:lnTo>
                    <a:pt x="2123" y="30287"/>
                  </a:lnTo>
                  <a:lnTo>
                    <a:pt x="34404" y="44958"/>
                  </a:lnTo>
                  <a:lnTo>
                    <a:pt x="53443" y="43654"/>
                  </a:lnTo>
                  <a:lnTo>
                    <a:pt x="66095" y="37195"/>
                  </a:lnTo>
                  <a:lnTo>
                    <a:pt x="73125" y="30045"/>
                  </a:lnTo>
                  <a:lnTo>
                    <a:pt x="75298" y="26669"/>
                  </a:lnTo>
                  <a:lnTo>
                    <a:pt x="70304" y="15924"/>
                  </a:lnTo>
                  <a:lnTo>
                    <a:pt x="65828" y="9763"/>
                  </a:lnTo>
                  <a:lnTo>
                    <a:pt x="59340" y="5863"/>
                  </a:lnTo>
                  <a:lnTo>
                    <a:pt x="45808" y="1015"/>
                  </a:lnTo>
                  <a:lnTo>
                    <a:pt x="43116" y="381"/>
                  </a:lnTo>
                  <a:close/>
                </a:path>
              </a:pathLst>
            </a:custGeom>
            <a:solidFill>
              <a:srgbClr val="FFFFFF"/>
            </a:solidFill>
          </p:spPr>
          <p:txBody>
            <a:bodyPr wrap="square" lIns="0" tIns="0" rIns="0" bIns="0" rtlCol="0"/>
            <a:lstStyle/>
            <a:p>
              <a:endParaRPr sz="2400"/>
            </a:p>
          </p:txBody>
        </p:sp>
        <p:sp>
          <p:nvSpPr>
            <p:cNvPr id="46" name="object 46"/>
            <p:cNvSpPr/>
            <p:nvPr/>
          </p:nvSpPr>
          <p:spPr>
            <a:xfrm>
              <a:off x="757315" y="3802637"/>
              <a:ext cx="50165" cy="53340"/>
            </a:xfrm>
            <a:custGeom>
              <a:avLst/>
              <a:gdLst/>
              <a:ahLst/>
              <a:cxnLst/>
              <a:rect l="l" t="t" r="r" b="b"/>
              <a:pathLst>
                <a:path w="50165" h="53339">
                  <a:moveTo>
                    <a:pt x="23793" y="0"/>
                  </a:moveTo>
                  <a:lnTo>
                    <a:pt x="14512" y="2885"/>
                  </a:lnTo>
                  <a:lnTo>
                    <a:pt x="6763" y="9247"/>
                  </a:lnTo>
                  <a:lnTo>
                    <a:pt x="1560" y="18538"/>
                  </a:lnTo>
                  <a:lnTo>
                    <a:pt x="0" y="29079"/>
                  </a:lnTo>
                  <a:lnTo>
                    <a:pt x="2231" y="38858"/>
                  </a:lnTo>
                  <a:lnTo>
                    <a:pt x="7795" y="46827"/>
                  </a:lnTo>
                  <a:lnTo>
                    <a:pt x="16228" y="51939"/>
                  </a:lnTo>
                  <a:lnTo>
                    <a:pt x="26037" y="53076"/>
                  </a:lnTo>
                  <a:lnTo>
                    <a:pt x="35361" y="50176"/>
                  </a:lnTo>
                  <a:lnTo>
                    <a:pt x="43160" y="43777"/>
                  </a:lnTo>
                  <a:lnTo>
                    <a:pt x="48397" y="34413"/>
                  </a:lnTo>
                  <a:lnTo>
                    <a:pt x="49923" y="23945"/>
                  </a:lnTo>
                  <a:lnTo>
                    <a:pt x="47642" y="14204"/>
                  </a:lnTo>
                  <a:lnTo>
                    <a:pt x="42036" y="6248"/>
                  </a:lnTo>
                  <a:lnTo>
                    <a:pt x="33589" y="1139"/>
                  </a:lnTo>
                  <a:lnTo>
                    <a:pt x="23793" y="0"/>
                  </a:lnTo>
                  <a:close/>
                </a:path>
              </a:pathLst>
            </a:custGeom>
            <a:solidFill>
              <a:srgbClr val="1C1C3C"/>
            </a:solidFill>
          </p:spPr>
          <p:txBody>
            <a:bodyPr wrap="square" lIns="0" tIns="0" rIns="0" bIns="0" rtlCol="0"/>
            <a:lstStyle/>
            <a:p>
              <a:endParaRPr sz="2400"/>
            </a:p>
          </p:txBody>
        </p:sp>
      </p:grpSp>
      <p:sp>
        <p:nvSpPr>
          <p:cNvPr id="47" name="object 47"/>
          <p:cNvSpPr txBox="1">
            <a:spLocks noGrp="1"/>
          </p:cNvSpPr>
          <p:nvPr>
            <p:ph type="title"/>
          </p:nvPr>
        </p:nvSpPr>
        <p:spPr>
          <a:xfrm>
            <a:off x="2160184" y="834814"/>
            <a:ext cx="8209280" cy="406031"/>
          </a:xfrm>
          <a:prstGeom prst="rect">
            <a:avLst/>
          </a:prstGeom>
        </p:spPr>
        <p:txBody>
          <a:bodyPr vert="horz" wrap="square" lIns="0" tIns="16087" rIns="0" bIns="0" rtlCol="0">
            <a:spAutoFit/>
          </a:bodyPr>
          <a:lstStyle/>
          <a:p>
            <a:pPr marL="16933">
              <a:lnSpc>
                <a:spcPct val="100000"/>
              </a:lnSpc>
              <a:spcBef>
                <a:spcPts val="127"/>
              </a:spcBef>
            </a:pPr>
            <a:r>
              <a:rPr sz="2533" spc="-40" dirty="0"/>
              <a:t>Komponen </a:t>
            </a:r>
            <a:r>
              <a:rPr sz="2533" spc="-13" dirty="0"/>
              <a:t>Kurikulum </a:t>
            </a:r>
            <a:r>
              <a:rPr sz="2533" dirty="0"/>
              <a:t>Operasional </a:t>
            </a:r>
            <a:r>
              <a:rPr sz="2533" spc="-20" dirty="0"/>
              <a:t>Satuan</a:t>
            </a:r>
            <a:r>
              <a:rPr sz="2533" spc="-253" dirty="0"/>
              <a:t> </a:t>
            </a:r>
            <a:r>
              <a:rPr sz="2533" spc="-13" dirty="0"/>
              <a:t>Pendidikan</a:t>
            </a:r>
            <a:endParaRPr sz="2533"/>
          </a:p>
        </p:txBody>
      </p:sp>
      <p:sp>
        <p:nvSpPr>
          <p:cNvPr id="48" name="object 48"/>
          <p:cNvSpPr txBox="1"/>
          <p:nvPr/>
        </p:nvSpPr>
        <p:spPr>
          <a:xfrm>
            <a:off x="2160184" y="1506762"/>
            <a:ext cx="8634307" cy="3376822"/>
          </a:xfrm>
          <a:prstGeom prst="rect">
            <a:avLst/>
          </a:prstGeom>
        </p:spPr>
        <p:txBody>
          <a:bodyPr vert="horz" wrap="square" lIns="0" tIns="17780" rIns="0" bIns="0" rtlCol="0">
            <a:spAutoFit/>
          </a:bodyPr>
          <a:lstStyle/>
          <a:p>
            <a:pPr marL="16933" marR="6773">
              <a:lnSpc>
                <a:spcPct val="115100"/>
              </a:lnSpc>
              <a:spcBef>
                <a:spcPts val="140"/>
              </a:spcBef>
            </a:pPr>
            <a:r>
              <a:rPr sz="1733" spc="20" dirty="0">
                <a:solidFill>
                  <a:srgbClr val="1C1C3C"/>
                </a:solidFill>
                <a:latin typeface="Arial"/>
                <a:cs typeface="Arial"/>
              </a:rPr>
              <a:t>Komponen </a:t>
            </a:r>
            <a:r>
              <a:rPr sz="1733" spc="47" dirty="0">
                <a:solidFill>
                  <a:srgbClr val="1C1C3C"/>
                </a:solidFill>
                <a:latin typeface="Arial"/>
                <a:cs typeface="Arial"/>
              </a:rPr>
              <a:t>kurikulum </a:t>
            </a:r>
            <a:r>
              <a:rPr sz="1733" spc="13" dirty="0">
                <a:solidFill>
                  <a:srgbClr val="1C1C3C"/>
                </a:solidFill>
                <a:latin typeface="Arial"/>
                <a:cs typeface="Arial"/>
              </a:rPr>
              <a:t>operasional </a:t>
            </a:r>
            <a:r>
              <a:rPr sz="1733" spc="-7" dirty="0">
                <a:solidFill>
                  <a:srgbClr val="1C1C3C"/>
                </a:solidFill>
                <a:latin typeface="Arial"/>
                <a:cs typeface="Arial"/>
              </a:rPr>
              <a:t>yang </a:t>
            </a:r>
            <a:r>
              <a:rPr sz="1733" spc="13" dirty="0">
                <a:solidFill>
                  <a:srgbClr val="1C1C3C"/>
                </a:solidFill>
                <a:latin typeface="Arial"/>
                <a:cs typeface="Arial"/>
              </a:rPr>
              <a:t>dikembangkan </a:t>
            </a:r>
            <a:r>
              <a:rPr sz="1733" dirty="0">
                <a:solidFill>
                  <a:srgbClr val="1C1C3C"/>
                </a:solidFill>
                <a:latin typeface="Arial"/>
                <a:cs typeface="Arial"/>
              </a:rPr>
              <a:t>dan </a:t>
            </a:r>
            <a:r>
              <a:rPr sz="1733" spc="7" dirty="0">
                <a:solidFill>
                  <a:srgbClr val="1C1C3C"/>
                </a:solidFill>
                <a:latin typeface="Arial"/>
                <a:cs typeface="Arial"/>
              </a:rPr>
              <a:t>digunakan </a:t>
            </a:r>
            <a:r>
              <a:rPr sz="1733" spc="47" dirty="0">
                <a:solidFill>
                  <a:srgbClr val="1C1C3C"/>
                </a:solidFill>
                <a:latin typeface="Arial"/>
                <a:cs typeface="Arial"/>
              </a:rPr>
              <a:t>di </a:t>
            </a:r>
            <a:r>
              <a:rPr sz="1733" dirty="0">
                <a:solidFill>
                  <a:srgbClr val="1C1C3C"/>
                </a:solidFill>
                <a:latin typeface="Arial"/>
                <a:cs typeface="Arial"/>
              </a:rPr>
              <a:t>satuan  </a:t>
            </a:r>
            <a:r>
              <a:rPr sz="1733" spc="27" dirty="0">
                <a:solidFill>
                  <a:srgbClr val="1C1C3C"/>
                </a:solidFill>
                <a:latin typeface="Arial"/>
                <a:cs typeface="Arial"/>
              </a:rPr>
              <a:t>pendidikan</a:t>
            </a:r>
            <a:r>
              <a:rPr sz="1733" spc="-93" dirty="0">
                <a:solidFill>
                  <a:srgbClr val="1C1C3C"/>
                </a:solidFill>
                <a:latin typeface="Arial"/>
                <a:cs typeface="Arial"/>
              </a:rPr>
              <a:t> </a:t>
            </a:r>
            <a:r>
              <a:rPr sz="1733" spc="73" dirty="0">
                <a:solidFill>
                  <a:srgbClr val="1C1C3C"/>
                </a:solidFill>
                <a:latin typeface="Arial"/>
                <a:cs typeface="Arial"/>
              </a:rPr>
              <a:t>terdiri</a:t>
            </a:r>
            <a:r>
              <a:rPr sz="1733" spc="-93" dirty="0">
                <a:solidFill>
                  <a:srgbClr val="1C1C3C"/>
                </a:solidFill>
                <a:latin typeface="Arial"/>
                <a:cs typeface="Arial"/>
              </a:rPr>
              <a:t> </a:t>
            </a:r>
            <a:r>
              <a:rPr sz="1733" spc="-13" dirty="0">
                <a:solidFill>
                  <a:srgbClr val="1C1C3C"/>
                </a:solidFill>
                <a:latin typeface="Arial"/>
                <a:cs typeface="Arial"/>
              </a:rPr>
              <a:t>atas</a:t>
            </a:r>
            <a:r>
              <a:rPr sz="1733" spc="-53" dirty="0">
                <a:solidFill>
                  <a:srgbClr val="1C1C3C"/>
                </a:solidFill>
                <a:latin typeface="Arial"/>
                <a:cs typeface="Arial"/>
              </a:rPr>
              <a:t> </a:t>
            </a:r>
            <a:r>
              <a:rPr sz="1733" b="1" spc="40" dirty="0">
                <a:solidFill>
                  <a:srgbClr val="1C1C3C"/>
                </a:solidFill>
                <a:latin typeface="Arial"/>
                <a:cs typeface="Arial"/>
              </a:rPr>
              <a:t>karakteristik</a:t>
            </a:r>
            <a:r>
              <a:rPr sz="1733" b="1" spc="-120" dirty="0">
                <a:solidFill>
                  <a:srgbClr val="1C1C3C"/>
                </a:solidFill>
                <a:latin typeface="Arial"/>
                <a:cs typeface="Arial"/>
              </a:rPr>
              <a:t> </a:t>
            </a:r>
            <a:r>
              <a:rPr sz="1733" b="1" spc="-7" dirty="0">
                <a:solidFill>
                  <a:srgbClr val="1C1C3C"/>
                </a:solidFill>
                <a:latin typeface="Arial"/>
                <a:cs typeface="Arial"/>
              </a:rPr>
              <a:t>satuan</a:t>
            </a:r>
            <a:r>
              <a:rPr sz="1733" b="1" spc="-73" dirty="0">
                <a:solidFill>
                  <a:srgbClr val="1C1C3C"/>
                </a:solidFill>
                <a:latin typeface="Arial"/>
                <a:cs typeface="Arial"/>
              </a:rPr>
              <a:t> </a:t>
            </a:r>
            <a:r>
              <a:rPr sz="1733" b="1" spc="-7" dirty="0">
                <a:solidFill>
                  <a:srgbClr val="1C1C3C"/>
                </a:solidFill>
                <a:latin typeface="Arial"/>
                <a:cs typeface="Arial"/>
              </a:rPr>
              <a:t>pendidikan,</a:t>
            </a:r>
            <a:r>
              <a:rPr sz="1733" b="1" spc="-60" dirty="0">
                <a:solidFill>
                  <a:srgbClr val="1C1C3C"/>
                </a:solidFill>
                <a:latin typeface="Arial"/>
                <a:cs typeface="Arial"/>
              </a:rPr>
              <a:t> </a:t>
            </a:r>
            <a:r>
              <a:rPr sz="1733" b="1" spc="-40" dirty="0">
                <a:solidFill>
                  <a:srgbClr val="1C1C3C"/>
                </a:solidFill>
                <a:latin typeface="Arial"/>
                <a:cs typeface="Arial"/>
              </a:rPr>
              <a:t>visi,</a:t>
            </a:r>
            <a:r>
              <a:rPr sz="1733" b="1" spc="-73" dirty="0">
                <a:solidFill>
                  <a:srgbClr val="1C1C3C"/>
                </a:solidFill>
                <a:latin typeface="Arial"/>
                <a:cs typeface="Arial"/>
              </a:rPr>
              <a:t> </a:t>
            </a:r>
            <a:r>
              <a:rPr sz="1733" b="1" spc="-40" dirty="0">
                <a:solidFill>
                  <a:srgbClr val="1C1C3C"/>
                </a:solidFill>
                <a:latin typeface="Arial"/>
                <a:cs typeface="Arial"/>
              </a:rPr>
              <a:t>misi,</a:t>
            </a:r>
            <a:r>
              <a:rPr sz="1733" b="1" spc="-67" dirty="0">
                <a:solidFill>
                  <a:srgbClr val="1C1C3C"/>
                </a:solidFill>
                <a:latin typeface="Arial"/>
                <a:cs typeface="Arial"/>
              </a:rPr>
              <a:t> </a:t>
            </a:r>
            <a:r>
              <a:rPr sz="1733" b="1" spc="-27" dirty="0">
                <a:solidFill>
                  <a:srgbClr val="1C1C3C"/>
                </a:solidFill>
                <a:latin typeface="Arial"/>
                <a:cs typeface="Arial"/>
              </a:rPr>
              <a:t>dan</a:t>
            </a:r>
            <a:r>
              <a:rPr sz="1733" b="1" spc="-60" dirty="0">
                <a:solidFill>
                  <a:srgbClr val="1C1C3C"/>
                </a:solidFill>
                <a:latin typeface="Arial"/>
                <a:cs typeface="Arial"/>
              </a:rPr>
              <a:t> </a:t>
            </a:r>
            <a:r>
              <a:rPr sz="1733" b="1" dirty="0">
                <a:solidFill>
                  <a:srgbClr val="1C1C3C"/>
                </a:solidFill>
                <a:latin typeface="Arial"/>
                <a:cs typeface="Arial"/>
              </a:rPr>
              <a:t>tujuan</a:t>
            </a:r>
            <a:r>
              <a:rPr sz="1733" b="1" spc="7" dirty="0">
                <a:solidFill>
                  <a:srgbClr val="1C1C3C"/>
                </a:solidFill>
                <a:latin typeface="Arial"/>
                <a:cs typeface="Arial"/>
              </a:rPr>
              <a:t> </a:t>
            </a:r>
            <a:r>
              <a:rPr sz="1733" b="1" spc="-7" dirty="0">
                <a:solidFill>
                  <a:srgbClr val="1C1C3C"/>
                </a:solidFill>
                <a:latin typeface="Arial"/>
                <a:cs typeface="Arial"/>
              </a:rPr>
              <a:t>satuan  pendidikan, </a:t>
            </a:r>
            <a:r>
              <a:rPr sz="1733" b="1" spc="-27" dirty="0">
                <a:solidFill>
                  <a:srgbClr val="1C1C3C"/>
                </a:solidFill>
                <a:latin typeface="Arial"/>
                <a:cs typeface="Arial"/>
              </a:rPr>
              <a:t>pengorganisasian </a:t>
            </a:r>
            <a:r>
              <a:rPr sz="1733" b="1" dirty="0">
                <a:solidFill>
                  <a:srgbClr val="1C1C3C"/>
                </a:solidFill>
                <a:latin typeface="Arial"/>
                <a:cs typeface="Arial"/>
              </a:rPr>
              <a:t>pembelajaran, </a:t>
            </a:r>
            <a:r>
              <a:rPr sz="1733" b="1" spc="-27" dirty="0">
                <a:solidFill>
                  <a:srgbClr val="1C1C3C"/>
                </a:solidFill>
                <a:latin typeface="Arial"/>
                <a:cs typeface="Arial"/>
              </a:rPr>
              <a:t>dan </a:t>
            </a:r>
            <a:r>
              <a:rPr sz="1733" b="1" spc="-13" dirty="0">
                <a:solidFill>
                  <a:srgbClr val="1C1C3C"/>
                </a:solidFill>
                <a:latin typeface="Arial"/>
                <a:cs typeface="Arial"/>
              </a:rPr>
              <a:t>perencanaan</a:t>
            </a:r>
            <a:r>
              <a:rPr sz="1733" b="1" spc="-140" dirty="0">
                <a:solidFill>
                  <a:srgbClr val="1C1C3C"/>
                </a:solidFill>
                <a:latin typeface="Arial"/>
                <a:cs typeface="Arial"/>
              </a:rPr>
              <a:t> </a:t>
            </a:r>
            <a:r>
              <a:rPr sz="1733" b="1" dirty="0">
                <a:solidFill>
                  <a:srgbClr val="1C1C3C"/>
                </a:solidFill>
                <a:latin typeface="Arial"/>
                <a:cs typeface="Arial"/>
              </a:rPr>
              <a:t>pembelajaran.</a:t>
            </a:r>
            <a:endParaRPr sz="1733">
              <a:latin typeface="Arial"/>
              <a:cs typeface="Arial"/>
            </a:endParaRPr>
          </a:p>
          <a:p>
            <a:pPr>
              <a:spcBef>
                <a:spcPts val="13"/>
              </a:spcBef>
            </a:pPr>
            <a:endParaRPr sz="2067">
              <a:latin typeface="Arial"/>
              <a:cs typeface="Arial"/>
            </a:endParaRPr>
          </a:p>
          <a:p>
            <a:pPr marL="16933" marR="100751">
              <a:lnSpc>
                <a:spcPct val="114999"/>
              </a:lnSpc>
            </a:pPr>
            <a:r>
              <a:rPr sz="1733" spc="40" dirty="0">
                <a:solidFill>
                  <a:srgbClr val="1C1C3C"/>
                </a:solidFill>
                <a:latin typeface="Arial"/>
                <a:cs typeface="Arial"/>
              </a:rPr>
              <a:t>Untuk </a:t>
            </a:r>
            <a:r>
              <a:rPr sz="1733" spc="33" dirty="0">
                <a:solidFill>
                  <a:srgbClr val="1C1C3C"/>
                </a:solidFill>
                <a:latin typeface="Arial"/>
                <a:cs typeface="Arial"/>
              </a:rPr>
              <a:t>dokumen </a:t>
            </a:r>
            <a:r>
              <a:rPr sz="1733" spc="-13" dirty="0">
                <a:solidFill>
                  <a:srgbClr val="1C1C3C"/>
                </a:solidFill>
                <a:latin typeface="Arial"/>
                <a:cs typeface="Arial"/>
              </a:rPr>
              <a:t>rencana </a:t>
            </a:r>
            <a:r>
              <a:rPr sz="1733" spc="-20" dirty="0">
                <a:solidFill>
                  <a:srgbClr val="1C1C3C"/>
                </a:solidFill>
                <a:latin typeface="Arial"/>
                <a:cs typeface="Arial"/>
              </a:rPr>
              <a:t>pelaksanaan </a:t>
            </a:r>
            <a:r>
              <a:rPr sz="1733" spc="13" dirty="0">
                <a:solidFill>
                  <a:srgbClr val="1C1C3C"/>
                </a:solidFill>
                <a:latin typeface="Arial"/>
                <a:cs typeface="Arial"/>
              </a:rPr>
              <a:t>pembelajaran </a:t>
            </a:r>
            <a:r>
              <a:rPr sz="1733" spc="20" dirty="0">
                <a:solidFill>
                  <a:srgbClr val="1C1C3C"/>
                </a:solidFill>
                <a:latin typeface="Arial"/>
                <a:cs typeface="Arial"/>
              </a:rPr>
              <a:t>ruang </a:t>
            </a:r>
            <a:r>
              <a:rPr sz="1733" spc="40" dirty="0">
                <a:solidFill>
                  <a:srgbClr val="1C1C3C"/>
                </a:solidFill>
                <a:latin typeface="Arial"/>
                <a:cs typeface="Arial"/>
              </a:rPr>
              <a:t>lingkup </a:t>
            </a:r>
            <a:r>
              <a:rPr sz="1733" spc="-20" dirty="0">
                <a:solidFill>
                  <a:srgbClr val="1C1C3C"/>
                </a:solidFill>
                <a:latin typeface="Arial"/>
                <a:cs typeface="Arial"/>
              </a:rPr>
              <a:t>kelas, </a:t>
            </a:r>
            <a:r>
              <a:rPr sz="1733" dirty="0">
                <a:solidFill>
                  <a:srgbClr val="1C1C3C"/>
                </a:solidFill>
                <a:latin typeface="Arial"/>
                <a:cs typeface="Arial"/>
              </a:rPr>
              <a:t>satuan  </a:t>
            </a:r>
            <a:r>
              <a:rPr sz="1733" spc="27" dirty="0">
                <a:solidFill>
                  <a:srgbClr val="1C1C3C"/>
                </a:solidFill>
                <a:latin typeface="Arial"/>
                <a:cs typeface="Arial"/>
              </a:rPr>
              <a:t>pendidikan</a:t>
            </a:r>
            <a:r>
              <a:rPr sz="1733" spc="-100" dirty="0">
                <a:solidFill>
                  <a:srgbClr val="1C1C3C"/>
                </a:solidFill>
                <a:latin typeface="Arial"/>
                <a:cs typeface="Arial"/>
              </a:rPr>
              <a:t> </a:t>
            </a:r>
            <a:r>
              <a:rPr sz="1733" spc="33" dirty="0">
                <a:solidFill>
                  <a:srgbClr val="1C1C3C"/>
                </a:solidFill>
                <a:latin typeface="Arial"/>
                <a:cs typeface="Arial"/>
              </a:rPr>
              <a:t>dapat</a:t>
            </a:r>
            <a:r>
              <a:rPr sz="1733" spc="-87" dirty="0">
                <a:solidFill>
                  <a:srgbClr val="1C1C3C"/>
                </a:solidFill>
                <a:latin typeface="Arial"/>
                <a:cs typeface="Arial"/>
              </a:rPr>
              <a:t> </a:t>
            </a:r>
            <a:r>
              <a:rPr sz="1733" dirty="0">
                <a:solidFill>
                  <a:srgbClr val="1C1C3C"/>
                </a:solidFill>
                <a:latin typeface="Arial"/>
                <a:cs typeface="Arial"/>
              </a:rPr>
              <a:t>menggunakan,</a:t>
            </a:r>
            <a:r>
              <a:rPr sz="1733" spc="-7" dirty="0">
                <a:solidFill>
                  <a:srgbClr val="1C1C3C"/>
                </a:solidFill>
                <a:latin typeface="Arial"/>
                <a:cs typeface="Arial"/>
              </a:rPr>
              <a:t> </a:t>
            </a:r>
            <a:r>
              <a:rPr sz="1733" spc="27" dirty="0">
                <a:solidFill>
                  <a:srgbClr val="1C1C3C"/>
                </a:solidFill>
                <a:latin typeface="Arial"/>
                <a:cs typeface="Arial"/>
              </a:rPr>
              <a:t>memodifikasi,</a:t>
            </a:r>
            <a:r>
              <a:rPr sz="1733" spc="-120" dirty="0">
                <a:solidFill>
                  <a:srgbClr val="1C1C3C"/>
                </a:solidFill>
                <a:latin typeface="Arial"/>
                <a:cs typeface="Arial"/>
              </a:rPr>
              <a:t> </a:t>
            </a:r>
            <a:r>
              <a:rPr sz="1733" spc="20" dirty="0">
                <a:solidFill>
                  <a:srgbClr val="1C1C3C"/>
                </a:solidFill>
                <a:latin typeface="Arial"/>
                <a:cs typeface="Arial"/>
              </a:rPr>
              <a:t>atau</a:t>
            </a:r>
            <a:r>
              <a:rPr sz="1733" spc="-47" dirty="0">
                <a:solidFill>
                  <a:srgbClr val="1C1C3C"/>
                </a:solidFill>
                <a:latin typeface="Arial"/>
                <a:cs typeface="Arial"/>
              </a:rPr>
              <a:t> </a:t>
            </a:r>
            <a:r>
              <a:rPr sz="1733" spc="13" dirty="0">
                <a:solidFill>
                  <a:srgbClr val="1C1C3C"/>
                </a:solidFill>
                <a:latin typeface="Arial"/>
                <a:cs typeface="Arial"/>
              </a:rPr>
              <a:t>mengadaptasi</a:t>
            </a:r>
            <a:r>
              <a:rPr sz="1733" spc="-53" dirty="0">
                <a:solidFill>
                  <a:srgbClr val="1C1C3C"/>
                </a:solidFill>
                <a:latin typeface="Arial"/>
                <a:cs typeface="Arial"/>
              </a:rPr>
              <a:t> </a:t>
            </a:r>
            <a:r>
              <a:rPr sz="1733" spc="47" dirty="0">
                <a:solidFill>
                  <a:srgbClr val="1C1C3C"/>
                </a:solidFill>
                <a:latin typeface="Arial"/>
                <a:cs typeface="Arial"/>
              </a:rPr>
              <a:t>contoh</a:t>
            </a:r>
            <a:r>
              <a:rPr sz="1733" spc="-73" dirty="0">
                <a:solidFill>
                  <a:srgbClr val="1C1C3C"/>
                </a:solidFill>
                <a:latin typeface="Arial"/>
                <a:cs typeface="Arial"/>
              </a:rPr>
              <a:t> </a:t>
            </a:r>
            <a:r>
              <a:rPr sz="1733" spc="53" dirty="0">
                <a:solidFill>
                  <a:srgbClr val="1C1C3C"/>
                </a:solidFill>
                <a:latin typeface="Arial"/>
                <a:cs typeface="Arial"/>
              </a:rPr>
              <a:t>modul</a:t>
            </a:r>
            <a:r>
              <a:rPr sz="1733" spc="-100" dirty="0">
                <a:solidFill>
                  <a:srgbClr val="1C1C3C"/>
                </a:solidFill>
                <a:latin typeface="Arial"/>
                <a:cs typeface="Arial"/>
              </a:rPr>
              <a:t> </a:t>
            </a:r>
            <a:r>
              <a:rPr sz="1733" dirty="0">
                <a:solidFill>
                  <a:srgbClr val="1C1C3C"/>
                </a:solidFill>
                <a:latin typeface="Arial"/>
                <a:cs typeface="Arial"/>
              </a:rPr>
              <a:t>ajar  </a:t>
            </a:r>
            <a:r>
              <a:rPr sz="1733" spc="-7" dirty="0">
                <a:solidFill>
                  <a:srgbClr val="1C1C3C"/>
                </a:solidFill>
                <a:latin typeface="Arial"/>
                <a:cs typeface="Arial"/>
              </a:rPr>
              <a:t>yang </a:t>
            </a:r>
            <a:r>
              <a:rPr sz="1733" dirty="0">
                <a:solidFill>
                  <a:srgbClr val="1C1C3C"/>
                </a:solidFill>
                <a:latin typeface="Arial"/>
                <a:cs typeface="Arial"/>
              </a:rPr>
              <a:t>disediakan </a:t>
            </a:r>
            <a:r>
              <a:rPr sz="1733" spc="20" dirty="0">
                <a:solidFill>
                  <a:srgbClr val="1C1C3C"/>
                </a:solidFill>
                <a:latin typeface="Arial"/>
                <a:cs typeface="Arial"/>
              </a:rPr>
              <a:t>Pemerintah, </a:t>
            </a:r>
            <a:r>
              <a:rPr sz="1733" dirty="0">
                <a:solidFill>
                  <a:srgbClr val="1C1C3C"/>
                </a:solidFill>
                <a:latin typeface="Arial"/>
                <a:cs typeface="Arial"/>
              </a:rPr>
              <a:t>dan </a:t>
            </a:r>
            <a:r>
              <a:rPr sz="1733" spc="13" dirty="0">
                <a:solidFill>
                  <a:srgbClr val="1C1C3C"/>
                </a:solidFill>
                <a:latin typeface="Arial"/>
                <a:cs typeface="Arial"/>
              </a:rPr>
              <a:t>cukup </a:t>
            </a:r>
            <a:r>
              <a:rPr sz="1733" spc="27" dirty="0">
                <a:solidFill>
                  <a:srgbClr val="1C1C3C"/>
                </a:solidFill>
                <a:latin typeface="Arial"/>
                <a:cs typeface="Arial"/>
              </a:rPr>
              <a:t>melampirkan </a:t>
            </a:r>
            <a:r>
              <a:rPr sz="1733" spc="13" dirty="0">
                <a:solidFill>
                  <a:srgbClr val="1C1C3C"/>
                </a:solidFill>
                <a:latin typeface="Arial"/>
                <a:cs typeface="Arial"/>
              </a:rPr>
              <a:t>beberapa </a:t>
            </a:r>
            <a:r>
              <a:rPr sz="1733" spc="47" dirty="0">
                <a:solidFill>
                  <a:srgbClr val="1C1C3C"/>
                </a:solidFill>
                <a:latin typeface="Arial"/>
                <a:cs typeface="Arial"/>
              </a:rPr>
              <a:t>contoh </a:t>
            </a:r>
            <a:r>
              <a:rPr sz="1733" spc="-47" dirty="0">
                <a:solidFill>
                  <a:srgbClr val="1C1C3C"/>
                </a:solidFill>
                <a:latin typeface="Arial"/>
                <a:cs typeface="Arial"/>
              </a:rPr>
              <a:t>Rencana  </a:t>
            </a:r>
            <a:r>
              <a:rPr sz="1733" spc="-33" dirty="0">
                <a:solidFill>
                  <a:srgbClr val="1C1C3C"/>
                </a:solidFill>
                <a:latin typeface="Arial"/>
                <a:cs typeface="Arial"/>
              </a:rPr>
              <a:t>Pelaksanaan </a:t>
            </a:r>
            <a:r>
              <a:rPr sz="1733" dirty="0">
                <a:solidFill>
                  <a:srgbClr val="1C1C3C"/>
                </a:solidFill>
                <a:latin typeface="Arial"/>
                <a:cs typeface="Arial"/>
              </a:rPr>
              <a:t>Pembelajaran (RPP)/modul ajar </a:t>
            </a:r>
            <a:r>
              <a:rPr sz="1733" spc="20" dirty="0">
                <a:solidFill>
                  <a:srgbClr val="1C1C3C"/>
                </a:solidFill>
                <a:latin typeface="Arial"/>
                <a:cs typeface="Arial"/>
              </a:rPr>
              <a:t>atau </a:t>
            </a:r>
            <a:r>
              <a:rPr sz="1733" spc="53" dirty="0">
                <a:solidFill>
                  <a:srgbClr val="1C1C3C"/>
                </a:solidFill>
                <a:latin typeface="Arial"/>
                <a:cs typeface="Arial"/>
              </a:rPr>
              <a:t>bentuk </a:t>
            </a:r>
            <a:r>
              <a:rPr sz="1733" spc="-13" dirty="0">
                <a:solidFill>
                  <a:srgbClr val="1C1C3C"/>
                </a:solidFill>
                <a:latin typeface="Arial"/>
                <a:cs typeface="Arial"/>
              </a:rPr>
              <a:t>rencana </a:t>
            </a:r>
            <a:r>
              <a:rPr sz="1733" spc="20" dirty="0">
                <a:solidFill>
                  <a:srgbClr val="1C1C3C"/>
                </a:solidFill>
                <a:latin typeface="Arial"/>
                <a:cs typeface="Arial"/>
              </a:rPr>
              <a:t>kegiatan </a:t>
            </a:r>
            <a:r>
              <a:rPr sz="1733" spc="-7" dirty="0">
                <a:solidFill>
                  <a:srgbClr val="1C1C3C"/>
                </a:solidFill>
                <a:latin typeface="Arial"/>
                <a:cs typeface="Arial"/>
              </a:rPr>
              <a:t>yang  </a:t>
            </a:r>
            <a:r>
              <a:rPr sz="1733" spc="33" dirty="0">
                <a:solidFill>
                  <a:srgbClr val="1C1C3C"/>
                </a:solidFill>
                <a:latin typeface="Arial"/>
                <a:cs typeface="Arial"/>
              </a:rPr>
              <a:t>mewakili </a:t>
            </a:r>
            <a:r>
              <a:rPr sz="1733" spc="80" dirty="0">
                <a:solidFill>
                  <a:srgbClr val="1C1C3C"/>
                </a:solidFill>
                <a:latin typeface="Arial"/>
                <a:cs typeface="Arial"/>
              </a:rPr>
              <a:t>inti </a:t>
            </a:r>
            <a:r>
              <a:rPr sz="1733" spc="27" dirty="0">
                <a:solidFill>
                  <a:srgbClr val="1C1C3C"/>
                </a:solidFill>
                <a:latin typeface="Arial"/>
                <a:cs typeface="Arial"/>
              </a:rPr>
              <a:t>dari </a:t>
            </a:r>
            <a:r>
              <a:rPr sz="1733" dirty="0">
                <a:solidFill>
                  <a:srgbClr val="1C1C3C"/>
                </a:solidFill>
                <a:latin typeface="Arial"/>
                <a:cs typeface="Arial"/>
              </a:rPr>
              <a:t>rangkaian </a:t>
            </a:r>
            <a:r>
              <a:rPr sz="1733" spc="13" dirty="0">
                <a:solidFill>
                  <a:srgbClr val="1C1C3C"/>
                </a:solidFill>
                <a:latin typeface="Arial"/>
                <a:cs typeface="Arial"/>
              </a:rPr>
              <a:t>pembelajaran </a:t>
            </a:r>
            <a:r>
              <a:rPr sz="1733" spc="-7" dirty="0">
                <a:solidFill>
                  <a:srgbClr val="1C1C3C"/>
                </a:solidFill>
                <a:latin typeface="Arial"/>
                <a:cs typeface="Arial"/>
              </a:rPr>
              <a:t>pada </a:t>
            </a:r>
            <a:r>
              <a:rPr sz="1733" dirty="0">
                <a:solidFill>
                  <a:srgbClr val="1C1C3C"/>
                </a:solidFill>
                <a:latin typeface="Arial"/>
                <a:cs typeface="Arial"/>
              </a:rPr>
              <a:t>bagian Lampiran. </a:t>
            </a:r>
            <a:r>
              <a:rPr sz="1733" b="1" spc="-13" dirty="0">
                <a:solidFill>
                  <a:srgbClr val="1C1C3C"/>
                </a:solidFill>
                <a:latin typeface="Arial"/>
                <a:cs typeface="Arial"/>
              </a:rPr>
              <a:t>Satuan </a:t>
            </a:r>
            <a:r>
              <a:rPr sz="1733" b="1" spc="-7" dirty="0">
                <a:solidFill>
                  <a:srgbClr val="1C1C3C"/>
                </a:solidFill>
                <a:latin typeface="Arial"/>
                <a:cs typeface="Arial"/>
              </a:rPr>
              <a:t>pendidikan  </a:t>
            </a:r>
            <a:r>
              <a:rPr sz="1733" b="1" spc="13" dirty="0">
                <a:solidFill>
                  <a:srgbClr val="1C1C3C"/>
                </a:solidFill>
                <a:latin typeface="Arial"/>
                <a:cs typeface="Arial"/>
              </a:rPr>
              <a:t>memiliki </a:t>
            </a:r>
            <a:r>
              <a:rPr sz="1733" b="1" dirty="0">
                <a:solidFill>
                  <a:srgbClr val="1C1C3C"/>
                </a:solidFill>
                <a:latin typeface="Arial"/>
                <a:cs typeface="Arial"/>
              </a:rPr>
              <a:t>keleluasaan </a:t>
            </a:r>
            <a:r>
              <a:rPr sz="1733" b="1" spc="20" dirty="0">
                <a:solidFill>
                  <a:srgbClr val="1C1C3C"/>
                </a:solidFill>
                <a:latin typeface="Arial"/>
                <a:cs typeface="Arial"/>
              </a:rPr>
              <a:t>untuk </a:t>
            </a:r>
            <a:r>
              <a:rPr sz="1733" b="1" spc="7" dirty="0">
                <a:solidFill>
                  <a:srgbClr val="1C1C3C"/>
                </a:solidFill>
                <a:latin typeface="Arial"/>
                <a:cs typeface="Arial"/>
              </a:rPr>
              <a:t>menentukan </a:t>
            </a:r>
            <a:r>
              <a:rPr sz="1733" b="1" spc="53" dirty="0">
                <a:solidFill>
                  <a:srgbClr val="1C1C3C"/>
                </a:solidFill>
                <a:latin typeface="Arial"/>
                <a:cs typeface="Arial"/>
              </a:rPr>
              <a:t>format </a:t>
            </a:r>
            <a:r>
              <a:rPr sz="1733" b="1" spc="-27" dirty="0">
                <a:solidFill>
                  <a:srgbClr val="1C1C3C"/>
                </a:solidFill>
                <a:latin typeface="Arial"/>
                <a:cs typeface="Arial"/>
              </a:rPr>
              <a:t>dan </a:t>
            </a:r>
            <a:r>
              <a:rPr sz="1733" b="1" spc="13" dirty="0">
                <a:solidFill>
                  <a:srgbClr val="1C1C3C"/>
                </a:solidFill>
                <a:latin typeface="Arial"/>
                <a:cs typeface="Arial"/>
              </a:rPr>
              <a:t>sistematika </a:t>
            </a:r>
            <a:r>
              <a:rPr sz="1733" b="1" spc="-33" dirty="0">
                <a:solidFill>
                  <a:srgbClr val="1C1C3C"/>
                </a:solidFill>
                <a:latin typeface="Arial"/>
                <a:cs typeface="Arial"/>
              </a:rPr>
              <a:t>penyusunan  </a:t>
            </a:r>
            <a:r>
              <a:rPr sz="1733" b="1" spc="7" dirty="0">
                <a:solidFill>
                  <a:srgbClr val="1C1C3C"/>
                </a:solidFill>
                <a:latin typeface="Arial"/>
                <a:cs typeface="Arial"/>
              </a:rPr>
              <a:t>kurikulum </a:t>
            </a:r>
            <a:r>
              <a:rPr sz="1733" b="1" spc="-7" dirty="0">
                <a:solidFill>
                  <a:srgbClr val="1C1C3C"/>
                </a:solidFill>
                <a:latin typeface="Arial"/>
                <a:cs typeface="Arial"/>
              </a:rPr>
              <a:t>operasional satuan</a:t>
            </a:r>
            <a:r>
              <a:rPr sz="1733" b="1" spc="-267" dirty="0">
                <a:solidFill>
                  <a:srgbClr val="1C1C3C"/>
                </a:solidFill>
                <a:latin typeface="Arial"/>
                <a:cs typeface="Arial"/>
              </a:rPr>
              <a:t> </a:t>
            </a:r>
            <a:r>
              <a:rPr sz="1733" b="1" spc="-7" dirty="0">
                <a:solidFill>
                  <a:srgbClr val="1C1C3C"/>
                </a:solidFill>
                <a:latin typeface="Arial"/>
                <a:cs typeface="Arial"/>
              </a:rPr>
              <a:t>pendidikan.</a:t>
            </a:r>
            <a:endParaRPr sz="1733">
              <a:latin typeface="Arial"/>
              <a:cs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240281" y="3065272"/>
            <a:ext cx="9690945" cy="3268133"/>
          </a:xfrm>
          <a:custGeom>
            <a:avLst/>
            <a:gdLst/>
            <a:ahLst/>
            <a:cxnLst/>
            <a:rect l="l" t="t" r="r" b="b"/>
            <a:pathLst>
              <a:path w="7268209" h="2451100">
                <a:moveTo>
                  <a:pt x="0" y="130809"/>
                </a:moveTo>
                <a:lnTo>
                  <a:pt x="10277" y="79884"/>
                </a:lnTo>
                <a:lnTo>
                  <a:pt x="38306" y="38306"/>
                </a:lnTo>
                <a:lnTo>
                  <a:pt x="79884" y="10277"/>
                </a:lnTo>
                <a:lnTo>
                  <a:pt x="130809" y="0"/>
                </a:lnTo>
                <a:lnTo>
                  <a:pt x="7137146" y="0"/>
                </a:lnTo>
                <a:lnTo>
                  <a:pt x="7188071" y="10277"/>
                </a:lnTo>
                <a:lnTo>
                  <a:pt x="7229649" y="38306"/>
                </a:lnTo>
                <a:lnTo>
                  <a:pt x="7257678" y="79884"/>
                </a:lnTo>
                <a:lnTo>
                  <a:pt x="7267956" y="130809"/>
                </a:lnTo>
                <a:lnTo>
                  <a:pt x="7267956" y="2319731"/>
                </a:lnTo>
                <a:lnTo>
                  <a:pt x="7257678" y="2370669"/>
                </a:lnTo>
                <a:lnTo>
                  <a:pt x="7229649" y="2412264"/>
                </a:lnTo>
                <a:lnTo>
                  <a:pt x="7188071" y="2440308"/>
                </a:lnTo>
                <a:lnTo>
                  <a:pt x="7137146" y="2450591"/>
                </a:lnTo>
                <a:lnTo>
                  <a:pt x="130809" y="2450591"/>
                </a:lnTo>
                <a:lnTo>
                  <a:pt x="79884" y="2440308"/>
                </a:lnTo>
                <a:lnTo>
                  <a:pt x="38306" y="2412264"/>
                </a:lnTo>
                <a:lnTo>
                  <a:pt x="10277" y="2370669"/>
                </a:lnTo>
                <a:lnTo>
                  <a:pt x="0" y="2319731"/>
                </a:lnTo>
                <a:lnTo>
                  <a:pt x="0" y="130809"/>
                </a:lnTo>
                <a:close/>
              </a:path>
            </a:pathLst>
          </a:custGeom>
          <a:ln w="19812">
            <a:solidFill>
              <a:srgbClr val="000000"/>
            </a:solidFill>
            <a:prstDash val="sysDash"/>
          </a:ln>
        </p:spPr>
        <p:txBody>
          <a:bodyPr wrap="square" lIns="0" tIns="0" rIns="0" bIns="0" rtlCol="0"/>
          <a:lstStyle/>
          <a:p>
            <a:endParaRPr sz="2400"/>
          </a:p>
        </p:txBody>
      </p:sp>
      <p:grpSp>
        <p:nvGrpSpPr>
          <p:cNvPr id="3" name="object 3"/>
          <p:cNvGrpSpPr/>
          <p:nvPr/>
        </p:nvGrpSpPr>
        <p:grpSpPr>
          <a:xfrm>
            <a:off x="2239265" y="501903"/>
            <a:ext cx="9690945" cy="2170852"/>
            <a:chOff x="1679448" y="376427"/>
            <a:chExt cx="7268209" cy="1628139"/>
          </a:xfrm>
        </p:grpSpPr>
        <p:sp>
          <p:nvSpPr>
            <p:cNvPr id="4" name="object 4"/>
            <p:cNvSpPr/>
            <p:nvPr/>
          </p:nvSpPr>
          <p:spPr>
            <a:xfrm>
              <a:off x="1679448" y="376427"/>
              <a:ext cx="7268209" cy="1628139"/>
            </a:xfrm>
            <a:custGeom>
              <a:avLst/>
              <a:gdLst/>
              <a:ahLst/>
              <a:cxnLst/>
              <a:rect l="l" t="t" r="r" b="b"/>
              <a:pathLst>
                <a:path w="7268209" h="1628139">
                  <a:moveTo>
                    <a:pt x="7267956" y="0"/>
                  </a:moveTo>
                  <a:lnTo>
                    <a:pt x="0" y="0"/>
                  </a:lnTo>
                  <a:lnTo>
                    <a:pt x="0" y="1627632"/>
                  </a:lnTo>
                  <a:lnTo>
                    <a:pt x="7267956" y="1627632"/>
                  </a:lnTo>
                  <a:lnTo>
                    <a:pt x="7267956" y="0"/>
                  </a:lnTo>
                  <a:close/>
                </a:path>
              </a:pathLst>
            </a:custGeom>
            <a:solidFill>
              <a:srgbClr val="CCCCCC"/>
            </a:solidFill>
          </p:spPr>
          <p:txBody>
            <a:bodyPr wrap="square" lIns="0" tIns="0" rIns="0" bIns="0" rtlCol="0"/>
            <a:lstStyle/>
            <a:p>
              <a:endParaRPr sz="2400"/>
            </a:p>
          </p:txBody>
        </p:sp>
        <p:sp>
          <p:nvSpPr>
            <p:cNvPr id="5" name="object 5"/>
            <p:cNvSpPr/>
            <p:nvPr/>
          </p:nvSpPr>
          <p:spPr>
            <a:xfrm>
              <a:off x="1735836" y="487679"/>
              <a:ext cx="2883535" cy="365760"/>
            </a:xfrm>
            <a:custGeom>
              <a:avLst/>
              <a:gdLst/>
              <a:ahLst/>
              <a:cxnLst/>
              <a:rect l="l" t="t" r="r" b="b"/>
              <a:pathLst>
                <a:path w="2883535" h="365759">
                  <a:moveTo>
                    <a:pt x="2700528" y="0"/>
                  </a:moveTo>
                  <a:lnTo>
                    <a:pt x="182880" y="0"/>
                  </a:lnTo>
                  <a:lnTo>
                    <a:pt x="134276" y="6535"/>
                  </a:lnTo>
                  <a:lnTo>
                    <a:pt x="90593" y="24976"/>
                  </a:lnTo>
                  <a:lnTo>
                    <a:pt x="53578" y="53578"/>
                  </a:lnTo>
                  <a:lnTo>
                    <a:pt x="24976" y="90593"/>
                  </a:lnTo>
                  <a:lnTo>
                    <a:pt x="6535" y="134276"/>
                  </a:lnTo>
                  <a:lnTo>
                    <a:pt x="0" y="182880"/>
                  </a:lnTo>
                  <a:lnTo>
                    <a:pt x="6535" y="231483"/>
                  </a:lnTo>
                  <a:lnTo>
                    <a:pt x="24976" y="275166"/>
                  </a:lnTo>
                  <a:lnTo>
                    <a:pt x="53578" y="312181"/>
                  </a:lnTo>
                  <a:lnTo>
                    <a:pt x="90593" y="340783"/>
                  </a:lnTo>
                  <a:lnTo>
                    <a:pt x="134276" y="359224"/>
                  </a:lnTo>
                  <a:lnTo>
                    <a:pt x="182880" y="365760"/>
                  </a:lnTo>
                  <a:lnTo>
                    <a:pt x="2700528" y="365760"/>
                  </a:lnTo>
                  <a:lnTo>
                    <a:pt x="2749131" y="359224"/>
                  </a:lnTo>
                  <a:lnTo>
                    <a:pt x="2792814" y="340783"/>
                  </a:lnTo>
                  <a:lnTo>
                    <a:pt x="2829829" y="312181"/>
                  </a:lnTo>
                  <a:lnTo>
                    <a:pt x="2858431" y="275166"/>
                  </a:lnTo>
                  <a:lnTo>
                    <a:pt x="2876872" y="231483"/>
                  </a:lnTo>
                  <a:lnTo>
                    <a:pt x="2883408" y="182880"/>
                  </a:lnTo>
                  <a:lnTo>
                    <a:pt x="2876872" y="134276"/>
                  </a:lnTo>
                  <a:lnTo>
                    <a:pt x="2858431" y="90593"/>
                  </a:lnTo>
                  <a:lnTo>
                    <a:pt x="2829829" y="53578"/>
                  </a:lnTo>
                  <a:lnTo>
                    <a:pt x="2792814" y="24976"/>
                  </a:lnTo>
                  <a:lnTo>
                    <a:pt x="2749131" y="6535"/>
                  </a:lnTo>
                  <a:lnTo>
                    <a:pt x="2700528" y="0"/>
                  </a:lnTo>
                  <a:close/>
                </a:path>
              </a:pathLst>
            </a:custGeom>
            <a:solidFill>
              <a:srgbClr val="EDEDED"/>
            </a:solidFill>
          </p:spPr>
          <p:txBody>
            <a:bodyPr wrap="square" lIns="0" tIns="0" rIns="0" bIns="0" rtlCol="0"/>
            <a:lstStyle/>
            <a:p>
              <a:endParaRPr sz="2400"/>
            </a:p>
          </p:txBody>
        </p:sp>
        <p:sp>
          <p:nvSpPr>
            <p:cNvPr id="6" name="object 6"/>
            <p:cNvSpPr/>
            <p:nvPr/>
          </p:nvSpPr>
          <p:spPr>
            <a:xfrm>
              <a:off x="4617720" y="573023"/>
              <a:ext cx="649605" cy="204470"/>
            </a:xfrm>
            <a:custGeom>
              <a:avLst/>
              <a:gdLst/>
              <a:ahLst/>
              <a:cxnLst/>
              <a:rect l="l" t="t" r="r" b="b"/>
              <a:pathLst>
                <a:path w="649604" h="204470">
                  <a:moveTo>
                    <a:pt x="523239" y="0"/>
                  </a:moveTo>
                  <a:lnTo>
                    <a:pt x="0" y="0"/>
                  </a:lnTo>
                  <a:lnTo>
                    <a:pt x="0" y="22478"/>
                  </a:lnTo>
                  <a:lnTo>
                    <a:pt x="523239" y="22478"/>
                  </a:lnTo>
                  <a:lnTo>
                    <a:pt x="552787" y="28434"/>
                  </a:lnTo>
                  <a:lnTo>
                    <a:pt x="576929" y="44688"/>
                  </a:lnTo>
                  <a:lnTo>
                    <a:pt x="593213" y="68824"/>
                  </a:lnTo>
                  <a:lnTo>
                    <a:pt x="599185" y="98425"/>
                  </a:lnTo>
                  <a:lnTo>
                    <a:pt x="599185" y="123189"/>
                  </a:lnTo>
                  <a:lnTo>
                    <a:pt x="571626" y="123189"/>
                  </a:lnTo>
                  <a:lnTo>
                    <a:pt x="610362" y="204215"/>
                  </a:lnTo>
                  <a:lnTo>
                    <a:pt x="649224" y="123189"/>
                  </a:lnTo>
                  <a:lnTo>
                    <a:pt x="621664" y="123189"/>
                  </a:lnTo>
                  <a:lnTo>
                    <a:pt x="621664" y="98425"/>
                  </a:lnTo>
                  <a:lnTo>
                    <a:pt x="613929" y="60114"/>
                  </a:lnTo>
                  <a:lnTo>
                    <a:pt x="592835" y="28828"/>
                  </a:lnTo>
                  <a:lnTo>
                    <a:pt x="561550" y="7735"/>
                  </a:lnTo>
                  <a:lnTo>
                    <a:pt x="523239" y="0"/>
                  </a:lnTo>
                  <a:close/>
                </a:path>
              </a:pathLst>
            </a:custGeom>
            <a:solidFill>
              <a:srgbClr val="38761D"/>
            </a:solidFill>
          </p:spPr>
          <p:txBody>
            <a:bodyPr wrap="square" lIns="0" tIns="0" rIns="0" bIns="0" rtlCol="0"/>
            <a:lstStyle/>
            <a:p>
              <a:endParaRPr sz="2400"/>
            </a:p>
          </p:txBody>
        </p:sp>
        <p:sp>
          <p:nvSpPr>
            <p:cNvPr id="7" name="object 7"/>
            <p:cNvSpPr/>
            <p:nvPr/>
          </p:nvSpPr>
          <p:spPr>
            <a:xfrm>
              <a:off x="5731763" y="1223772"/>
              <a:ext cx="3126105" cy="539750"/>
            </a:xfrm>
            <a:custGeom>
              <a:avLst/>
              <a:gdLst/>
              <a:ahLst/>
              <a:cxnLst/>
              <a:rect l="l" t="t" r="r" b="b"/>
              <a:pathLst>
                <a:path w="3126104" h="539750">
                  <a:moveTo>
                    <a:pt x="2855976" y="0"/>
                  </a:moveTo>
                  <a:lnTo>
                    <a:pt x="269748" y="0"/>
                  </a:lnTo>
                  <a:lnTo>
                    <a:pt x="221262" y="4346"/>
                  </a:lnTo>
                  <a:lnTo>
                    <a:pt x="175626" y="16876"/>
                  </a:lnTo>
                  <a:lnTo>
                    <a:pt x="133603" y="36830"/>
                  </a:lnTo>
                  <a:lnTo>
                    <a:pt x="95955" y="63443"/>
                  </a:lnTo>
                  <a:lnTo>
                    <a:pt x="63443" y="95955"/>
                  </a:lnTo>
                  <a:lnTo>
                    <a:pt x="36830" y="133604"/>
                  </a:lnTo>
                  <a:lnTo>
                    <a:pt x="16876" y="175626"/>
                  </a:lnTo>
                  <a:lnTo>
                    <a:pt x="4346" y="221262"/>
                  </a:lnTo>
                  <a:lnTo>
                    <a:pt x="0" y="269748"/>
                  </a:lnTo>
                  <a:lnTo>
                    <a:pt x="4346" y="318233"/>
                  </a:lnTo>
                  <a:lnTo>
                    <a:pt x="16876" y="363869"/>
                  </a:lnTo>
                  <a:lnTo>
                    <a:pt x="36830" y="405891"/>
                  </a:lnTo>
                  <a:lnTo>
                    <a:pt x="63443" y="443540"/>
                  </a:lnTo>
                  <a:lnTo>
                    <a:pt x="95955" y="476052"/>
                  </a:lnTo>
                  <a:lnTo>
                    <a:pt x="133604" y="502665"/>
                  </a:lnTo>
                  <a:lnTo>
                    <a:pt x="175626" y="522619"/>
                  </a:lnTo>
                  <a:lnTo>
                    <a:pt x="221262" y="535149"/>
                  </a:lnTo>
                  <a:lnTo>
                    <a:pt x="269748" y="539495"/>
                  </a:lnTo>
                  <a:lnTo>
                    <a:pt x="2855976" y="539495"/>
                  </a:lnTo>
                  <a:lnTo>
                    <a:pt x="2904461" y="535149"/>
                  </a:lnTo>
                  <a:lnTo>
                    <a:pt x="2950097" y="522619"/>
                  </a:lnTo>
                  <a:lnTo>
                    <a:pt x="2992119" y="502665"/>
                  </a:lnTo>
                  <a:lnTo>
                    <a:pt x="3029768" y="476052"/>
                  </a:lnTo>
                  <a:lnTo>
                    <a:pt x="3062280" y="443540"/>
                  </a:lnTo>
                  <a:lnTo>
                    <a:pt x="3088894" y="405891"/>
                  </a:lnTo>
                  <a:lnTo>
                    <a:pt x="3108847" y="363869"/>
                  </a:lnTo>
                  <a:lnTo>
                    <a:pt x="3121377" y="318233"/>
                  </a:lnTo>
                  <a:lnTo>
                    <a:pt x="3125724" y="269748"/>
                  </a:lnTo>
                  <a:lnTo>
                    <a:pt x="3121377" y="221262"/>
                  </a:lnTo>
                  <a:lnTo>
                    <a:pt x="3108847" y="175626"/>
                  </a:lnTo>
                  <a:lnTo>
                    <a:pt x="3088894" y="133604"/>
                  </a:lnTo>
                  <a:lnTo>
                    <a:pt x="3062280" y="95955"/>
                  </a:lnTo>
                  <a:lnTo>
                    <a:pt x="3029768" y="63443"/>
                  </a:lnTo>
                  <a:lnTo>
                    <a:pt x="2992120" y="36830"/>
                  </a:lnTo>
                  <a:lnTo>
                    <a:pt x="2950097" y="16876"/>
                  </a:lnTo>
                  <a:lnTo>
                    <a:pt x="2904461" y="4346"/>
                  </a:lnTo>
                  <a:lnTo>
                    <a:pt x="2855976" y="0"/>
                  </a:lnTo>
                  <a:close/>
                </a:path>
              </a:pathLst>
            </a:custGeom>
            <a:solidFill>
              <a:srgbClr val="EDEDED"/>
            </a:solidFill>
          </p:spPr>
          <p:txBody>
            <a:bodyPr wrap="square" lIns="0" tIns="0" rIns="0" bIns="0" rtlCol="0"/>
            <a:lstStyle/>
            <a:p>
              <a:endParaRPr sz="2400"/>
            </a:p>
          </p:txBody>
        </p:sp>
      </p:grpSp>
      <p:sp>
        <p:nvSpPr>
          <p:cNvPr id="8" name="object 8"/>
          <p:cNvSpPr txBox="1"/>
          <p:nvPr/>
        </p:nvSpPr>
        <p:spPr>
          <a:xfrm>
            <a:off x="7695692" y="1636709"/>
            <a:ext cx="3892973" cy="1049326"/>
          </a:xfrm>
          <a:prstGeom prst="rect">
            <a:avLst/>
          </a:prstGeom>
        </p:spPr>
        <p:txBody>
          <a:bodyPr vert="horz" wrap="square" lIns="0" tIns="17780" rIns="0" bIns="0" rtlCol="0">
            <a:spAutoFit/>
          </a:bodyPr>
          <a:lstStyle/>
          <a:p>
            <a:pPr marL="1170911">
              <a:spcBef>
                <a:spcPts val="140"/>
              </a:spcBef>
            </a:pPr>
            <a:r>
              <a:rPr sz="1467" b="1" spc="33" dirty="0">
                <a:latin typeface="Arial"/>
                <a:cs typeface="Arial"/>
              </a:rPr>
              <a:t>Struktur</a:t>
            </a:r>
            <a:r>
              <a:rPr sz="1467" b="1" spc="-100" dirty="0">
                <a:latin typeface="Arial"/>
                <a:cs typeface="Arial"/>
              </a:rPr>
              <a:t> </a:t>
            </a:r>
            <a:r>
              <a:rPr sz="1467" b="1" spc="-7" dirty="0">
                <a:latin typeface="Arial"/>
                <a:cs typeface="Arial"/>
              </a:rPr>
              <a:t>Kurikulum</a:t>
            </a:r>
            <a:endParaRPr sz="1467">
              <a:latin typeface="Arial"/>
              <a:cs typeface="Arial"/>
            </a:endParaRPr>
          </a:p>
          <a:p>
            <a:pPr marL="477508" marR="298019" indent="564713"/>
            <a:r>
              <a:rPr sz="1467" b="1" spc="-20" dirty="0">
                <a:latin typeface="Arial"/>
                <a:cs typeface="Arial"/>
              </a:rPr>
              <a:t>Capaian </a:t>
            </a:r>
            <a:r>
              <a:rPr sz="1467" b="1" dirty="0">
                <a:latin typeface="Arial"/>
                <a:cs typeface="Arial"/>
              </a:rPr>
              <a:t>Pembelajaran  </a:t>
            </a:r>
            <a:r>
              <a:rPr sz="1467" b="1" spc="-20" dirty="0">
                <a:latin typeface="Arial"/>
                <a:cs typeface="Arial"/>
              </a:rPr>
              <a:t>Prinsip </a:t>
            </a:r>
            <a:r>
              <a:rPr sz="1467" b="1" dirty="0">
                <a:latin typeface="Arial"/>
                <a:cs typeface="Arial"/>
              </a:rPr>
              <a:t>Pembelajaran </a:t>
            </a:r>
            <a:r>
              <a:rPr sz="1467" b="1" spc="-13" dirty="0">
                <a:latin typeface="Arial"/>
                <a:cs typeface="Arial"/>
              </a:rPr>
              <a:t>dan</a:t>
            </a:r>
            <a:r>
              <a:rPr sz="1467" b="1" spc="-207" dirty="0">
                <a:latin typeface="Arial"/>
                <a:cs typeface="Arial"/>
              </a:rPr>
              <a:t> </a:t>
            </a:r>
            <a:r>
              <a:rPr sz="1467" b="1" spc="-27" dirty="0">
                <a:latin typeface="Arial"/>
                <a:cs typeface="Arial"/>
              </a:rPr>
              <a:t>Asesmen</a:t>
            </a:r>
            <a:endParaRPr sz="1467">
              <a:latin typeface="Arial"/>
              <a:cs typeface="Arial"/>
            </a:endParaRPr>
          </a:p>
          <a:p>
            <a:pPr marL="1764409" marR="6773" indent="-1748323">
              <a:spcBef>
                <a:spcPts val="233"/>
              </a:spcBef>
            </a:pPr>
            <a:r>
              <a:rPr sz="1067" b="1" dirty="0">
                <a:solidFill>
                  <a:srgbClr val="0F0404"/>
                </a:solidFill>
                <a:latin typeface="Arial"/>
                <a:cs typeface="Arial"/>
              </a:rPr>
              <a:t>Kerangka</a:t>
            </a:r>
            <a:r>
              <a:rPr sz="1067" b="1" spc="-100" dirty="0">
                <a:solidFill>
                  <a:srgbClr val="0F0404"/>
                </a:solidFill>
                <a:latin typeface="Arial"/>
                <a:cs typeface="Arial"/>
              </a:rPr>
              <a:t> </a:t>
            </a:r>
            <a:r>
              <a:rPr sz="1067" b="1" spc="-13" dirty="0">
                <a:solidFill>
                  <a:srgbClr val="0F0404"/>
                </a:solidFill>
                <a:latin typeface="Arial"/>
                <a:cs typeface="Arial"/>
              </a:rPr>
              <a:t>dasar</a:t>
            </a:r>
            <a:r>
              <a:rPr sz="1067" b="1" spc="-87" dirty="0">
                <a:solidFill>
                  <a:srgbClr val="0F0404"/>
                </a:solidFill>
                <a:latin typeface="Arial"/>
                <a:cs typeface="Arial"/>
              </a:rPr>
              <a:t> </a:t>
            </a:r>
            <a:r>
              <a:rPr sz="1067" b="1" dirty="0">
                <a:solidFill>
                  <a:srgbClr val="0F0404"/>
                </a:solidFill>
                <a:latin typeface="Arial"/>
                <a:cs typeface="Arial"/>
              </a:rPr>
              <a:t>kurikulum</a:t>
            </a:r>
            <a:r>
              <a:rPr sz="1067" b="1" spc="-87" dirty="0">
                <a:solidFill>
                  <a:srgbClr val="0F0404"/>
                </a:solidFill>
                <a:latin typeface="Arial"/>
                <a:cs typeface="Arial"/>
              </a:rPr>
              <a:t> </a:t>
            </a:r>
            <a:r>
              <a:rPr sz="1067" b="1" spc="-13" dirty="0">
                <a:solidFill>
                  <a:srgbClr val="0F0404"/>
                </a:solidFill>
                <a:latin typeface="Arial"/>
                <a:cs typeface="Arial"/>
              </a:rPr>
              <a:t>yang</a:t>
            </a:r>
            <a:r>
              <a:rPr sz="1067" b="1" spc="-93" dirty="0">
                <a:solidFill>
                  <a:srgbClr val="0F0404"/>
                </a:solidFill>
                <a:latin typeface="Arial"/>
                <a:cs typeface="Arial"/>
              </a:rPr>
              <a:t> </a:t>
            </a:r>
            <a:r>
              <a:rPr sz="1067" b="1" spc="27" dirty="0">
                <a:solidFill>
                  <a:srgbClr val="0F0404"/>
                </a:solidFill>
                <a:latin typeface="Arial"/>
                <a:cs typeface="Arial"/>
              </a:rPr>
              <a:t>ditetapkan</a:t>
            </a:r>
            <a:r>
              <a:rPr sz="1067" b="1" spc="-100" dirty="0">
                <a:solidFill>
                  <a:srgbClr val="0F0404"/>
                </a:solidFill>
                <a:latin typeface="Arial"/>
                <a:cs typeface="Arial"/>
              </a:rPr>
              <a:t> </a:t>
            </a:r>
            <a:r>
              <a:rPr sz="1067" b="1" spc="13" dirty="0">
                <a:solidFill>
                  <a:srgbClr val="0F0404"/>
                </a:solidFill>
                <a:latin typeface="Arial"/>
                <a:cs typeface="Arial"/>
              </a:rPr>
              <a:t>oleh</a:t>
            </a:r>
            <a:r>
              <a:rPr sz="1067" b="1" spc="-93" dirty="0">
                <a:solidFill>
                  <a:srgbClr val="0F0404"/>
                </a:solidFill>
                <a:latin typeface="Arial"/>
                <a:cs typeface="Arial"/>
              </a:rPr>
              <a:t> </a:t>
            </a:r>
            <a:r>
              <a:rPr sz="1067" b="1" spc="13" dirty="0">
                <a:solidFill>
                  <a:srgbClr val="0F0404"/>
                </a:solidFill>
                <a:latin typeface="Arial"/>
                <a:cs typeface="Arial"/>
              </a:rPr>
              <a:t>pemerintah  </a:t>
            </a:r>
            <a:r>
              <a:rPr sz="1067" b="1" dirty="0">
                <a:solidFill>
                  <a:srgbClr val="0F0404"/>
                </a:solidFill>
                <a:latin typeface="Arial"/>
                <a:cs typeface="Arial"/>
              </a:rPr>
              <a:t>pusat</a:t>
            </a:r>
            <a:endParaRPr sz="1067">
              <a:latin typeface="Arial"/>
              <a:cs typeface="Arial"/>
            </a:endParaRPr>
          </a:p>
        </p:txBody>
      </p:sp>
      <p:grpSp>
        <p:nvGrpSpPr>
          <p:cNvPr id="9" name="object 9"/>
          <p:cNvGrpSpPr/>
          <p:nvPr/>
        </p:nvGrpSpPr>
        <p:grpSpPr>
          <a:xfrm>
            <a:off x="4545584" y="3212593"/>
            <a:ext cx="5421205" cy="2534073"/>
            <a:chOff x="3409188" y="2409444"/>
            <a:chExt cx="4065904" cy="1900555"/>
          </a:xfrm>
        </p:grpSpPr>
        <p:sp>
          <p:nvSpPr>
            <p:cNvPr id="10" name="object 10"/>
            <p:cNvSpPr/>
            <p:nvPr/>
          </p:nvSpPr>
          <p:spPr>
            <a:xfrm>
              <a:off x="3409188" y="2409443"/>
              <a:ext cx="2139950" cy="1577340"/>
            </a:xfrm>
            <a:custGeom>
              <a:avLst/>
              <a:gdLst/>
              <a:ahLst/>
              <a:cxnLst/>
              <a:rect l="l" t="t" r="r" b="b"/>
              <a:pathLst>
                <a:path w="2139950" h="1577339">
                  <a:moveTo>
                    <a:pt x="1168908" y="505968"/>
                  </a:moveTo>
                  <a:lnTo>
                    <a:pt x="915924" y="0"/>
                  </a:lnTo>
                  <a:lnTo>
                    <a:pt x="252984" y="0"/>
                  </a:lnTo>
                  <a:lnTo>
                    <a:pt x="0" y="505968"/>
                  </a:lnTo>
                  <a:lnTo>
                    <a:pt x="252984" y="1011936"/>
                  </a:lnTo>
                  <a:lnTo>
                    <a:pt x="915924" y="1011936"/>
                  </a:lnTo>
                  <a:lnTo>
                    <a:pt x="1168908" y="505968"/>
                  </a:lnTo>
                  <a:close/>
                </a:path>
                <a:path w="2139950" h="1577339">
                  <a:moveTo>
                    <a:pt x="2139696" y="1071384"/>
                  </a:moveTo>
                  <a:lnTo>
                    <a:pt x="1886712" y="565404"/>
                  </a:lnTo>
                  <a:lnTo>
                    <a:pt x="1222248" y="565404"/>
                  </a:lnTo>
                  <a:lnTo>
                    <a:pt x="969264" y="1071384"/>
                  </a:lnTo>
                  <a:lnTo>
                    <a:pt x="1222248" y="1577340"/>
                  </a:lnTo>
                  <a:lnTo>
                    <a:pt x="1886712" y="1577340"/>
                  </a:lnTo>
                  <a:lnTo>
                    <a:pt x="2139696" y="1071384"/>
                  </a:lnTo>
                  <a:close/>
                </a:path>
              </a:pathLst>
            </a:custGeom>
            <a:solidFill>
              <a:srgbClr val="D9EAD2"/>
            </a:solidFill>
          </p:spPr>
          <p:txBody>
            <a:bodyPr wrap="square" lIns="0" tIns="0" rIns="0" bIns="0" rtlCol="0"/>
            <a:lstStyle/>
            <a:p>
              <a:endParaRPr sz="2400"/>
            </a:p>
          </p:txBody>
        </p:sp>
        <p:sp>
          <p:nvSpPr>
            <p:cNvPr id="11" name="object 11"/>
            <p:cNvSpPr/>
            <p:nvPr/>
          </p:nvSpPr>
          <p:spPr>
            <a:xfrm>
              <a:off x="4007358" y="4007358"/>
              <a:ext cx="962025" cy="283845"/>
            </a:xfrm>
            <a:custGeom>
              <a:avLst/>
              <a:gdLst/>
              <a:ahLst/>
              <a:cxnLst/>
              <a:rect l="l" t="t" r="r" b="b"/>
              <a:pathLst>
                <a:path w="962025" h="283845">
                  <a:moveTo>
                    <a:pt x="961643" y="0"/>
                  </a:moveTo>
                  <a:lnTo>
                    <a:pt x="960802" y="75355"/>
                  </a:lnTo>
                  <a:lnTo>
                    <a:pt x="958426" y="143069"/>
                  </a:lnTo>
                  <a:lnTo>
                    <a:pt x="954738" y="200439"/>
                  </a:lnTo>
                  <a:lnTo>
                    <a:pt x="949959" y="244762"/>
                  </a:lnTo>
                  <a:lnTo>
                    <a:pt x="938021" y="283463"/>
                  </a:lnTo>
                  <a:lnTo>
                    <a:pt x="23621" y="283463"/>
                  </a:lnTo>
                  <a:lnTo>
                    <a:pt x="11684" y="244762"/>
                  </a:lnTo>
                  <a:lnTo>
                    <a:pt x="6905" y="200439"/>
                  </a:lnTo>
                  <a:lnTo>
                    <a:pt x="3217" y="143069"/>
                  </a:lnTo>
                  <a:lnTo>
                    <a:pt x="841" y="75355"/>
                  </a:lnTo>
                  <a:lnTo>
                    <a:pt x="0" y="0"/>
                  </a:lnTo>
                </a:path>
              </a:pathLst>
            </a:custGeom>
            <a:ln w="38100">
              <a:solidFill>
                <a:srgbClr val="D9D9D9"/>
              </a:solidFill>
            </a:ln>
          </p:spPr>
          <p:txBody>
            <a:bodyPr wrap="square" lIns="0" tIns="0" rIns="0" bIns="0" rtlCol="0"/>
            <a:lstStyle/>
            <a:p>
              <a:endParaRPr sz="2400"/>
            </a:p>
          </p:txBody>
        </p:sp>
        <p:sp>
          <p:nvSpPr>
            <p:cNvPr id="12" name="object 12"/>
            <p:cNvSpPr/>
            <p:nvPr/>
          </p:nvSpPr>
          <p:spPr>
            <a:xfrm>
              <a:off x="3998214" y="3414522"/>
              <a:ext cx="1918970" cy="737235"/>
            </a:xfrm>
            <a:custGeom>
              <a:avLst/>
              <a:gdLst/>
              <a:ahLst/>
              <a:cxnLst/>
              <a:rect l="l" t="t" r="r" b="b"/>
              <a:pathLst>
                <a:path w="1918970" h="737235">
                  <a:moveTo>
                    <a:pt x="0" y="0"/>
                  </a:moveTo>
                  <a:lnTo>
                    <a:pt x="0" y="650697"/>
                  </a:lnTo>
                </a:path>
                <a:path w="1918970" h="737235">
                  <a:moveTo>
                    <a:pt x="1918715" y="42671"/>
                  </a:moveTo>
                  <a:lnTo>
                    <a:pt x="1918715" y="737171"/>
                  </a:lnTo>
                </a:path>
              </a:pathLst>
            </a:custGeom>
            <a:ln w="28956">
              <a:solidFill>
                <a:srgbClr val="D9D9D9"/>
              </a:solidFill>
              <a:prstDash val="dash"/>
            </a:ln>
          </p:spPr>
          <p:txBody>
            <a:bodyPr wrap="square" lIns="0" tIns="0" rIns="0" bIns="0" rtlCol="0"/>
            <a:lstStyle/>
            <a:p>
              <a:endParaRPr sz="2400"/>
            </a:p>
          </p:txBody>
        </p:sp>
        <p:sp>
          <p:nvSpPr>
            <p:cNvPr id="13" name="object 13"/>
            <p:cNvSpPr/>
            <p:nvPr/>
          </p:nvSpPr>
          <p:spPr>
            <a:xfrm>
              <a:off x="5347716" y="2409443"/>
              <a:ext cx="2127885" cy="1583055"/>
            </a:xfrm>
            <a:custGeom>
              <a:avLst/>
              <a:gdLst/>
              <a:ahLst/>
              <a:cxnLst/>
              <a:rect l="l" t="t" r="r" b="b"/>
              <a:pathLst>
                <a:path w="2127884" h="1583054">
                  <a:moveTo>
                    <a:pt x="1168908" y="505968"/>
                  </a:moveTo>
                  <a:lnTo>
                    <a:pt x="915924" y="0"/>
                  </a:lnTo>
                  <a:lnTo>
                    <a:pt x="252984" y="0"/>
                  </a:lnTo>
                  <a:lnTo>
                    <a:pt x="0" y="505968"/>
                  </a:lnTo>
                  <a:lnTo>
                    <a:pt x="252984" y="1011936"/>
                  </a:lnTo>
                  <a:lnTo>
                    <a:pt x="915924" y="1011936"/>
                  </a:lnTo>
                  <a:lnTo>
                    <a:pt x="1168908" y="505968"/>
                  </a:lnTo>
                  <a:close/>
                </a:path>
                <a:path w="2127884" h="1583054">
                  <a:moveTo>
                    <a:pt x="2127377" y="1071118"/>
                  </a:moveTo>
                  <a:lnTo>
                    <a:pt x="1852422" y="559308"/>
                  </a:lnTo>
                  <a:lnTo>
                    <a:pt x="1233157" y="559308"/>
                  </a:lnTo>
                  <a:lnTo>
                    <a:pt x="958215" y="1071118"/>
                  </a:lnTo>
                  <a:lnTo>
                    <a:pt x="1233157" y="1582928"/>
                  </a:lnTo>
                  <a:lnTo>
                    <a:pt x="1852422" y="1582928"/>
                  </a:lnTo>
                  <a:lnTo>
                    <a:pt x="2127377" y="1071118"/>
                  </a:lnTo>
                  <a:close/>
                </a:path>
              </a:pathLst>
            </a:custGeom>
            <a:solidFill>
              <a:srgbClr val="CFE1F3"/>
            </a:solidFill>
          </p:spPr>
          <p:txBody>
            <a:bodyPr wrap="square" lIns="0" tIns="0" rIns="0" bIns="0" rtlCol="0"/>
            <a:lstStyle/>
            <a:p>
              <a:endParaRPr sz="2400"/>
            </a:p>
          </p:txBody>
        </p:sp>
      </p:grpSp>
      <p:grpSp>
        <p:nvGrpSpPr>
          <p:cNvPr id="14" name="object 14"/>
          <p:cNvGrpSpPr/>
          <p:nvPr/>
        </p:nvGrpSpPr>
        <p:grpSpPr>
          <a:xfrm>
            <a:off x="6782815" y="1300480"/>
            <a:ext cx="2985347" cy="1686560"/>
            <a:chOff x="5087111" y="975360"/>
            <a:chExt cx="2239010" cy="1264920"/>
          </a:xfrm>
        </p:grpSpPr>
        <p:sp>
          <p:nvSpPr>
            <p:cNvPr id="15" name="object 15"/>
            <p:cNvSpPr/>
            <p:nvPr/>
          </p:nvSpPr>
          <p:spPr>
            <a:xfrm>
              <a:off x="5626607" y="975360"/>
              <a:ext cx="1699260" cy="299085"/>
            </a:xfrm>
            <a:custGeom>
              <a:avLst/>
              <a:gdLst/>
              <a:ahLst/>
              <a:cxnLst/>
              <a:rect l="l" t="t" r="r" b="b"/>
              <a:pathLst>
                <a:path w="1699259" h="299084">
                  <a:moveTo>
                    <a:pt x="1528190" y="0"/>
                  </a:moveTo>
                  <a:lnTo>
                    <a:pt x="0" y="0"/>
                  </a:lnTo>
                  <a:lnTo>
                    <a:pt x="0" y="32765"/>
                  </a:lnTo>
                  <a:lnTo>
                    <a:pt x="1528190" y="32765"/>
                  </a:lnTo>
                  <a:lnTo>
                    <a:pt x="1566314" y="40457"/>
                  </a:lnTo>
                  <a:lnTo>
                    <a:pt x="1597437" y="61436"/>
                  </a:lnTo>
                  <a:lnTo>
                    <a:pt x="1618416" y="92559"/>
                  </a:lnTo>
                  <a:lnTo>
                    <a:pt x="1626108" y="130682"/>
                  </a:lnTo>
                  <a:lnTo>
                    <a:pt x="1626108" y="228345"/>
                  </a:lnTo>
                  <a:lnTo>
                    <a:pt x="1585721" y="228345"/>
                  </a:lnTo>
                  <a:lnTo>
                    <a:pt x="1642490" y="298703"/>
                  </a:lnTo>
                  <a:lnTo>
                    <a:pt x="1699260" y="228345"/>
                  </a:lnTo>
                  <a:lnTo>
                    <a:pt x="1658873" y="228345"/>
                  </a:lnTo>
                  <a:lnTo>
                    <a:pt x="1658873" y="130682"/>
                  </a:lnTo>
                  <a:lnTo>
                    <a:pt x="1648598" y="79831"/>
                  </a:lnTo>
                  <a:lnTo>
                    <a:pt x="1620583" y="38290"/>
                  </a:lnTo>
                  <a:lnTo>
                    <a:pt x="1579042" y="10275"/>
                  </a:lnTo>
                  <a:lnTo>
                    <a:pt x="1528190" y="0"/>
                  </a:lnTo>
                  <a:close/>
                </a:path>
              </a:pathLst>
            </a:custGeom>
            <a:solidFill>
              <a:srgbClr val="38761D"/>
            </a:solidFill>
          </p:spPr>
          <p:txBody>
            <a:bodyPr wrap="square" lIns="0" tIns="0" rIns="0" bIns="0" rtlCol="0"/>
            <a:lstStyle/>
            <a:p>
              <a:endParaRPr sz="2400"/>
            </a:p>
          </p:txBody>
        </p:sp>
        <p:sp>
          <p:nvSpPr>
            <p:cNvPr id="16" name="object 16"/>
            <p:cNvSpPr/>
            <p:nvPr/>
          </p:nvSpPr>
          <p:spPr>
            <a:xfrm>
              <a:off x="5087111" y="2008632"/>
              <a:ext cx="332740" cy="231775"/>
            </a:xfrm>
            <a:custGeom>
              <a:avLst/>
              <a:gdLst/>
              <a:ahLst/>
              <a:cxnLst/>
              <a:rect l="l" t="t" r="r" b="b"/>
              <a:pathLst>
                <a:path w="332739" h="231775">
                  <a:moveTo>
                    <a:pt x="249174" y="0"/>
                  </a:moveTo>
                  <a:lnTo>
                    <a:pt x="83058" y="0"/>
                  </a:lnTo>
                  <a:lnTo>
                    <a:pt x="83058" y="115824"/>
                  </a:lnTo>
                  <a:lnTo>
                    <a:pt x="0" y="115824"/>
                  </a:lnTo>
                  <a:lnTo>
                    <a:pt x="166115" y="231648"/>
                  </a:lnTo>
                  <a:lnTo>
                    <a:pt x="332232" y="115824"/>
                  </a:lnTo>
                  <a:lnTo>
                    <a:pt x="249174" y="115824"/>
                  </a:lnTo>
                  <a:lnTo>
                    <a:pt x="249174" y="0"/>
                  </a:lnTo>
                  <a:close/>
                </a:path>
              </a:pathLst>
            </a:custGeom>
            <a:solidFill>
              <a:srgbClr val="999999"/>
            </a:solidFill>
          </p:spPr>
          <p:txBody>
            <a:bodyPr wrap="square" lIns="0" tIns="0" rIns="0" bIns="0" rtlCol="0"/>
            <a:lstStyle/>
            <a:p>
              <a:endParaRPr sz="2400"/>
            </a:p>
          </p:txBody>
        </p:sp>
      </p:grpSp>
      <p:sp>
        <p:nvSpPr>
          <p:cNvPr id="17" name="object 17"/>
          <p:cNvSpPr txBox="1"/>
          <p:nvPr/>
        </p:nvSpPr>
        <p:spPr>
          <a:xfrm>
            <a:off x="2416557" y="2001688"/>
            <a:ext cx="2146300" cy="407932"/>
          </a:xfrm>
          <a:prstGeom prst="rect">
            <a:avLst/>
          </a:prstGeom>
        </p:spPr>
        <p:txBody>
          <a:bodyPr vert="horz" wrap="square" lIns="0" tIns="17780" rIns="0" bIns="0" rtlCol="0">
            <a:spAutoFit/>
          </a:bodyPr>
          <a:lstStyle/>
          <a:p>
            <a:pPr marL="16933">
              <a:spcBef>
                <a:spcPts val="140"/>
              </a:spcBef>
            </a:pPr>
            <a:r>
              <a:rPr sz="1467" b="1" spc="-27" dirty="0">
                <a:latin typeface="Arial"/>
                <a:cs typeface="Arial"/>
              </a:rPr>
              <a:t>TETAP</a:t>
            </a:r>
            <a:endParaRPr sz="1467">
              <a:latin typeface="Arial"/>
              <a:cs typeface="Arial"/>
            </a:endParaRPr>
          </a:p>
          <a:p>
            <a:pPr marL="16933">
              <a:spcBef>
                <a:spcPts val="13"/>
              </a:spcBef>
            </a:pPr>
            <a:r>
              <a:rPr sz="1067" spc="27" dirty="0">
                <a:latin typeface="Arial"/>
                <a:cs typeface="Arial"/>
              </a:rPr>
              <a:t>Ditetapkan</a:t>
            </a:r>
            <a:r>
              <a:rPr sz="1067" spc="-87" dirty="0">
                <a:latin typeface="Arial"/>
                <a:cs typeface="Arial"/>
              </a:rPr>
              <a:t> </a:t>
            </a:r>
            <a:r>
              <a:rPr sz="1067" spc="27" dirty="0">
                <a:latin typeface="Arial"/>
                <a:cs typeface="Arial"/>
              </a:rPr>
              <a:t>oleh</a:t>
            </a:r>
            <a:r>
              <a:rPr sz="1067" spc="-67" dirty="0">
                <a:latin typeface="Arial"/>
                <a:cs typeface="Arial"/>
              </a:rPr>
              <a:t> </a:t>
            </a:r>
            <a:r>
              <a:rPr sz="1067" spc="27" dirty="0">
                <a:latin typeface="Arial"/>
                <a:cs typeface="Arial"/>
              </a:rPr>
              <a:t>pemerintah</a:t>
            </a:r>
            <a:r>
              <a:rPr sz="1067" spc="-87" dirty="0">
                <a:latin typeface="Arial"/>
                <a:cs typeface="Arial"/>
              </a:rPr>
              <a:t> </a:t>
            </a:r>
            <a:r>
              <a:rPr sz="1067" spc="13" dirty="0">
                <a:latin typeface="Arial"/>
                <a:cs typeface="Arial"/>
              </a:rPr>
              <a:t>pusat</a:t>
            </a:r>
            <a:endParaRPr sz="1067">
              <a:latin typeface="Arial"/>
              <a:cs typeface="Arial"/>
            </a:endParaRPr>
          </a:p>
        </p:txBody>
      </p:sp>
      <p:sp>
        <p:nvSpPr>
          <p:cNvPr id="18" name="object 18"/>
          <p:cNvSpPr txBox="1"/>
          <p:nvPr/>
        </p:nvSpPr>
        <p:spPr>
          <a:xfrm>
            <a:off x="2458889" y="4713223"/>
            <a:ext cx="1903307" cy="1392347"/>
          </a:xfrm>
          <a:prstGeom prst="rect">
            <a:avLst/>
          </a:prstGeom>
        </p:spPr>
        <p:txBody>
          <a:bodyPr vert="horz" wrap="square" lIns="0" tIns="16933" rIns="0" bIns="0" rtlCol="0">
            <a:spAutoFit/>
          </a:bodyPr>
          <a:lstStyle/>
          <a:p>
            <a:pPr marL="16933">
              <a:spcBef>
                <a:spcPts val="133"/>
              </a:spcBef>
            </a:pPr>
            <a:r>
              <a:rPr sz="1467" b="1" spc="-13" dirty="0">
                <a:latin typeface="Arial"/>
                <a:cs typeface="Arial"/>
              </a:rPr>
              <a:t>FLEKSIBEL/DINAMIS</a:t>
            </a:r>
            <a:endParaRPr sz="1467">
              <a:latin typeface="Arial"/>
              <a:cs typeface="Arial"/>
            </a:endParaRPr>
          </a:p>
          <a:p>
            <a:pPr marL="16933" marR="6773">
              <a:spcBef>
                <a:spcPts val="20"/>
              </a:spcBef>
            </a:pPr>
            <a:r>
              <a:rPr sz="1067" spc="-7" dirty="0">
                <a:latin typeface="Arial"/>
                <a:cs typeface="Arial"/>
              </a:rPr>
              <a:t>Satuan </a:t>
            </a:r>
            <a:r>
              <a:rPr sz="1067" spc="13" dirty="0">
                <a:latin typeface="Arial"/>
                <a:cs typeface="Arial"/>
              </a:rPr>
              <a:t>pendidikan  </a:t>
            </a:r>
            <a:r>
              <a:rPr sz="1067" spc="7" dirty="0">
                <a:latin typeface="Arial"/>
                <a:cs typeface="Arial"/>
              </a:rPr>
              <a:t>mengembangkan </a:t>
            </a:r>
            <a:r>
              <a:rPr sz="1067" spc="27" dirty="0">
                <a:latin typeface="Arial"/>
                <a:cs typeface="Arial"/>
              </a:rPr>
              <a:t>kurikulum  </a:t>
            </a:r>
            <a:r>
              <a:rPr sz="1067" spc="7" dirty="0">
                <a:latin typeface="Arial"/>
                <a:cs typeface="Arial"/>
              </a:rPr>
              <a:t>operasional </a:t>
            </a:r>
            <a:r>
              <a:rPr sz="1067" dirty="0">
                <a:latin typeface="Arial"/>
                <a:cs typeface="Arial"/>
              </a:rPr>
              <a:t>berdasarkan  </a:t>
            </a:r>
            <a:r>
              <a:rPr sz="1067" spc="7" dirty="0">
                <a:latin typeface="Arial"/>
                <a:cs typeface="Arial"/>
              </a:rPr>
              <a:t>kerangka </a:t>
            </a:r>
            <a:r>
              <a:rPr sz="1067" dirty="0">
                <a:latin typeface="Arial"/>
                <a:cs typeface="Arial"/>
              </a:rPr>
              <a:t>dan </a:t>
            </a:r>
            <a:r>
              <a:rPr sz="1067" spc="47" dirty="0">
                <a:latin typeface="Arial"/>
                <a:cs typeface="Arial"/>
              </a:rPr>
              <a:t>struktur  </a:t>
            </a:r>
            <a:r>
              <a:rPr sz="1067" spc="27" dirty="0">
                <a:latin typeface="Arial"/>
                <a:cs typeface="Arial"/>
              </a:rPr>
              <a:t>kurikulum, </a:t>
            </a:r>
            <a:r>
              <a:rPr sz="1067" spc="-20" dirty="0">
                <a:latin typeface="Arial"/>
                <a:cs typeface="Arial"/>
              </a:rPr>
              <a:t>sesuai</a:t>
            </a:r>
            <a:r>
              <a:rPr sz="1067" spc="-200" dirty="0">
                <a:latin typeface="Arial"/>
                <a:cs typeface="Arial"/>
              </a:rPr>
              <a:t> </a:t>
            </a:r>
            <a:r>
              <a:rPr sz="1067" spc="27" dirty="0">
                <a:latin typeface="Arial"/>
                <a:cs typeface="Arial"/>
              </a:rPr>
              <a:t>karakteristik  </a:t>
            </a:r>
            <a:r>
              <a:rPr sz="1067" dirty="0">
                <a:latin typeface="Arial"/>
                <a:cs typeface="Arial"/>
              </a:rPr>
              <a:t>dan </a:t>
            </a:r>
            <a:r>
              <a:rPr sz="1067" spc="20" dirty="0">
                <a:latin typeface="Arial"/>
                <a:cs typeface="Arial"/>
              </a:rPr>
              <a:t>kebutuhan </a:t>
            </a:r>
            <a:r>
              <a:rPr sz="1067" spc="7" dirty="0">
                <a:latin typeface="Arial"/>
                <a:cs typeface="Arial"/>
              </a:rPr>
              <a:t>satuan  </a:t>
            </a:r>
            <a:r>
              <a:rPr sz="1067" spc="13" dirty="0">
                <a:latin typeface="Arial"/>
                <a:cs typeface="Arial"/>
              </a:rPr>
              <a:t>pendidikan</a:t>
            </a:r>
            <a:endParaRPr sz="1067">
              <a:latin typeface="Arial"/>
              <a:cs typeface="Arial"/>
            </a:endParaRPr>
          </a:p>
        </p:txBody>
      </p:sp>
      <p:sp>
        <p:nvSpPr>
          <p:cNvPr id="19" name="object 19"/>
          <p:cNvSpPr txBox="1"/>
          <p:nvPr/>
        </p:nvSpPr>
        <p:spPr>
          <a:xfrm>
            <a:off x="6988555" y="2632388"/>
            <a:ext cx="93133" cy="305276"/>
          </a:xfrm>
          <a:prstGeom prst="rect">
            <a:avLst/>
          </a:prstGeom>
        </p:spPr>
        <p:txBody>
          <a:bodyPr vert="horz" wrap="square" lIns="0" tIns="17780" rIns="0" bIns="0" rtlCol="0">
            <a:spAutoFit/>
          </a:bodyPr>
          <a:lstStyle/>
          <a:p>
            <a:pPr marL="16933">
              <a:spcBef>
                <a:spcPts val="140"/>
              </a:spcBef>
            </a:pPr>
            <a:r>
              <a:rPr sz="1867" spc="-60" dirty="0">
                <a:latin typeface="Arial"/>
                <a:cs typeface="Arial"/>
              </a:rPr>
              <a:t>.</a:t>
            </a:r>
            <a:endParaRPr sz="1867">
              <a:latin typeface="Arial"/>
              <a:cs typeface="Arial"/>
            </a:endParaRPr>
          </a:p>
        </p:txBody>
      </p:sp>
      <p:sp>
        <p:nvSpPr>
          <p:cNvPr id="20" name="object 20"/>
          <p:cNvSpPr/>
          <p:nvPr/>
        </p:nvSpPr>
        <p:spPr>
          <a:xfrm>
            <a:off x="7225792" y="2678177"/>
            <a:ext cx="443653" cy="309033"/>
          </a:xfrm>
          <a:custGeom>
            <a:avLst/>
            <a:gdLst/>
            <a:ahLst/>
            <a:cxnLst/>
            <a:rect l="l" t="t" r="r" b="b"/>
            <a:pathLst>
              <a:path w="332739" h="231775">
                <a:moveTo>
                  <a:pt x="166115" y="0"/>
                </a:moveTo>
                <a:lnTo>
                  <a:pt x="0" y="115824"/>
                </a:lnTo>
                <a:lnTo>
                  <a:pt x="83057" y="115824"/>
                </a:lnTo>
                <a:lnTo>
                  <a:pt x="83057" y="231648"/>
                </a:lnTo>
                <a:lnTo>
                  <a:pt x="249173" y="231648"/>
                </a:lnTo>
                <a:lnTo>
                  <a:pt x="249173" y="115824"/>
                </a:lnTo>
                <a:lnTo>
                  <a:pt x="332231" y="115824"/>
                </a:lnTo>
                <a:lnTo>
                  <a:pt x="166115" y="0"/>
                </a:lnTo>
                <a:close/>
              </a:path>
            </a:pathLst>
          </a:custGeom>
          <a:solidFill>
            <a:srgbClr val="D9D9D9"/>
          </a:solidFill>
        </p:spPr>
        <p:txBody>
          <a:bodyPr wrap="square" lIns="0" tIns="0" rIns="0" bIns="0" rtlCol="0"/>
          <a:lstStyle/>
          <a:p>
            <a:endParaRPr sz="2400"/>
          </a:p>
        </p:txBody>
      </p:sp>
      <p:sp>
        <p:nvSpPr>
          <p:cNvPr id="21" name="object 21"/>
          <p:cNvSpPr txBox="1"/>
          <p:nvPr/>
        </p:nvSpPr>
        <p:spPr>
          <a:xfrm rot="10860000">
            <a:off x="7291124" y="2744856"/>
            <a:ext cx="248315" cy="243656"/>
          </a:xfrm>
          <a:prstGeom prst="rect">
            <a:avLst/>
          </a:prstGeom>
        </p:spPr>
        <p:txBody>
          <a:bodyPr vert="horz" wrap="square" lIns="0" tIns="0" rIns="0" bIns="0" rtlCol="0">
            <a:spAutoFit/>
          </a:bodyPr>
          <a:lstStyle/>
          <a:p>
            <a:pPr>
              <a:lnSpc>
                <a:spcPts val="1873"/>
              </a:lnSpc>
            </a:pPr>
            <a:r>
              <a:rPr sz="1867" dirty="0">
                <a:latin typeface="Arial"/>
                <a:cs typeface="Arial"/>
              </a:rPr>
              <a:t>.</a:t>
            </a:r>
            <a:endParaRPr sz="1867">
              <a:latin typeface="Arial"/>
              <a:cs typeface="Arial"/>
            </a:endParaRPr>
          </a:p>
        </p:txBody>
      </p:sp>
      <p:sp>
        <p:nvSpPr>
          <p:cNvPr id="22" name="object 22"/>
          <p:cNvSpPr txBox="1"/>
          <p:nvPr/>
        </p:nvSpPr>
        <p:spPr>
          <a:xfrm>
            <a:off x="4646506" y="3278633"/>
            <a:ext cx="1384300" cy="1089508"/>
          </a:xfrm>
          <a:prstGeom prst="rect">
            <a:avLst/>
          </a:prstGeom>
        </p:spPr>
        <p:txBody>
          <a:bodyPr vert="horz" wrap="square" lIns="0" tIns="16933" rIns="0" bIns="0" rtlCol="0">
            <a:spAutoFit/>
          </a:bodyPr>
          <a:lstStyle/>
          <a:p>
            <a:pPr marL="3387" algn="ctr">
              <a:spcBef>
                <a:spcPts val="133"/>
              </a:spcBef>
            </a:pPr>
            <a:r>
              <a:rPr sz="1867" b="1" spc="20" dirty="0">
                <a:solidFill>
                  <a:srgbClr val="0A5293"/>
                </a:solidFill>
                <a:latin typeface="Arial"/>
                <a:cs typeface="Arial"/>
              </a:rPr>
              <a:t>1</a:t>
            </a:r>
            <a:endParaRPr sz="1867">
              <a:latin typeface="Arial"/>
              <a:cs typeface="Arial"/>
            </a:endParaRPr>
          </a:p>
          <a:p>
            <a:pPr marL="16933" marR="6773" algn="ctr">
              <a:spcBef>
                <a:spcPts val="973"/>
              </a:spcBef>
            </a:pPr>
            <a:r>
              <a:rPr sz="1067" dirty="0">
                <a:latin typeface="Arial"/>
                <a:cs typeface="Arial"/>
              </a:rPr>
              <a:t>Menganalisis </a:t>
            </a:r>
            <a:r>
              <a:rPr sz="1067" spc="20" dirty="0">
                <a:latin typeface="Arial"/>
                <a:cs typeface="Arial"/>
              </a:rPr>
              <a:t>konteks  </a:t>
            </a:r>
            <a:r>
              <a:rPr sz="1067" b="1" spc="-27" dirty="0">
                <a:latin typeface="Arial"/>
                <a:cs typeface="Arial"/>
              </a:rPr>
              <a:t>KARAKTERISTIK  </a:t>
            </a:r>
            <a:r>
              <a:rPr sz="1067" b="1" spc="-13" dirty="0">
                <a:latin typeface="Arial"/>
                <a:cs typeface="Arial"/>
              </a:rPr>
              <a:t>SATUAN  </a:t>
            </a:r>
            <a:r>
              <a:rPr sz="1067" b="1" dirty="0">
                <a:latin typeface="Arial"/>
                <a:cs typeface="Arial"/>
              </a:rPr>
              <a:t>PENDIDIKAN</a:t>
            </a:r>
            <a:endParaRPr sz="1067">
              <a:latin typeface="Arial"/>
              <a:cs typeface="Arial"/>
            </a:endParaRPr>
          </a:p>
        </p:txBody>
      </p:sp>
      <p:sp>
        <p:nvSpPr>
          <p:cNvPr id="23" name="object 23"/>
          <p:cNvSpPr txBox="1"/>
          <p:nvPr/>
        </p:nvSpPr>
        <p:spPr>
          <a:xfrm>
            <a:off x="6143753" y="3882915"/>
            <a:ext cx="932180" cy="1199538"/>
          </a:xfrm>
          <a:prstGeom prst="rect">
            <a:avLst/>
          </a:prstGeom>
        </p:spPr>
        <p:txBody>
          <a:bodyPr vert="horz" wrap="square" lIns="0" tIns="108373" rIns="0" bIns="0" rtlCol="0">
            <a:spAutoFit/>
          </a:bodyPr>
          <a:lstStyle/>
          <a:p>
            <a:pPr marL="45719" algn="ctr">
              <a:spcBef>
                <a:spcPts val="853"/>
              </a:spcBef>
            </a:pPr>
            <a:r>
              <a:rPr sz="1867" b="1" spc="20" dirty="0">
                <a:solidFill>
                  <a:srgbClr val="0A5293"/>
                </a:solidFill>
                <a:latin typeface="Arial"/>
                <a:cs typeface="Arial"/>
              </a:rPr>
              <a:t>2</a:t>
            </a:r>
            <a:endParaRPr sz="1867">
              <a:latin typeface="Arial"/>
              <a:cs typeface="Arial"/>
            </a:endParaRPr>
          </a:p>
          <a:p>
            <a:pPr marL="303098" marR="6773" indent="-287013">
              <a:spcBef>
                <a:spcPts val="453"/>
              </a:spcBef>
            </a:pPr>
            <a:r>
              <a:rPr sz="1200" spc="47" dirty="0">
                <a:latin typeface="Arial"/>
                <a:cs typeface="Arial"/>
              </a:rPr>
              <a:t>M</a:t>
            </a:r>
            <a:r>
              <a:rPr sz="1200" spc="20" dirty="0">
                <a:latin typeface="Arial"/>
                <a:cs typeface="Arial"/>
              </a:rPr>
              <a:t>eru</a:t>
            </a:r>
            <a:r>
              <a:rPr sz="1200" spc="47" dirty="0">
                <a:latin typeface="Arial"/>
                <a:cs typeface="Arial"/>
              </a:rPr>
              <a:t>m</a:t>
            </a:r>
            <a:r>
              <a:rPr sz="1200" spc="-27" dirty="0">
                <a:latin typeface="Arial"/>
                <a:cs typeface="Arial"/>
              </a:rPr>
              <a:t>u</a:t>
            </a:r>
            <a:r>
              <a:rPr sz="1200" spc="-40" dirty="0">
                <a:latin typeface="Arial"/>
                <a:cs typeface="Arial"/>
              </a:rPr>
              <a:t>s</a:t>
            </a:r>
            <a:r>
              <a:rPr sz="1200" spc="-13" dirty="0">
                <a:latin typeface="Arial"/>
                <a:cs typeface="Arial"/>
              </a:rPr>
              <a:t>k</a:t>
            </a:r>
            <a:r>
              <a:rPr sz="1200" spc="-20" dirty="0">
                <a:latin typeface="Arial"/>
                <a:cs typeface="Arial"/>
              </a:rPr>
              <a:t>a</a:t>
            </a:r>
            <a:r>
              <a:rPr sz="1200" spc="13" dirty="0">
                <a:latin typeface="Arial"/>
                <a:cs typeface="Arial"/>
              </a:rPr>
              <a:t>n  </a:t>
            </a:r>
            <a:r>
              <a:rPr sz="1200" b="1" spc="13" dirty="0">
                <a:latin typeface="Arial"/>
                <a:cs typeface="Arial"/>
              </a:rPr>
              <a:t>VISI  MISI</a:t>
            </a:r>
            <a:endParaRPr sz="1200">
              <a:latin typeface="Arial"/>
              <a:cs typeface="Arial"/>
            </a:endParaRPr>
          </a:p>
          <a:p>
            <a:pPr marL="157476">
              <a:spcBef>
                <a:spcPts val="7"/>
              </a:spcBef>
            </a:pPr>
            <a:r>
              <a:rPr sz="1200" b="1" dirty="0">
                <a:latin typeface="Arial"/>
                <a:cs typeface="Arial"/>
              </a:rPr>
              <a:t>TUJUAN</a:t>
            </a:r>
            <a:endParaRPr sz="1200">
              <a:latin typeface="Arial"/>
              <a:cs typeface="Arial"/>
            </a:endParaRPr>
          </a:p>
        </p:txBody>
      </p:sp>
      <p:sp>
        <p:nvSpPr>
          <p:cNvPr id="24" name="object 24"/>
          <p:cNvSpPr txBox="1"/>
          <p:nvPr/>
        </p:nvSpPr>
        <p:spPr>
          <a:xfrm>
            <a:off x="7184474" y="3278633"/>
            <a:ext cx="1436793" cy="912472"/>
          </a:xfrm>
          <a:prstGeom prst="rect">
            <a:avLst/>
          </a:prstGeom>
        </p:spPr>
        <p:txBody>
          <a:bodyPr vert="horz" wrap="square" lIns="0" tIns="16933" rIns="0" bIns="0" rtlCol="0">
            <a:spAutoFit/>
          </a:bodyPr>
          <a:lstStyle/>
          <a:p>
            <a:pPr marL="44872" algn="ctr">
              <a:spcBef>
                <a:spcPts val="133"/>
              </a:spcBef>
            </a:pPr>
            <a:r>
              <a:rPr sz="1867" b="1" spc="20" dirty="0">
                <a:solidFill>
                  <a:srgbClr val="0A5293"/>
                </a:solidFill>
                <a:latin typeface="Arial"/>
                <a:cs typeface="Arial"/>
              </a:rPr>
              <a:t>3</a:t>
            </a:r>
            <a:endParaRPr sz="1867">
              <a:latin typeface="Arial"/>
              <a:cs typeface="Arial"/>
            </a:endParaRPr>
          </a:p>
          <a:p>
            <a:pPr marL="16933" marR="6773" algn="ctr">
              <a:spcBef>
                <a:spcPts val="927"/>
              </a:spcBef>
            </a:pPr>
            <a:r>
              <a:rPr sz="1067" spc="20" dirty="0">
                <a:latin typeface="Arial"/>
                <a:cs typeface="Arial"/>
              </a:rPr>
              <a:t>Menentukan  </a:t>
            </a:r>
            <a:r>
              <a:rPr sz="1067" b="1" spc="-47" dirty="0">
                <a:latin typeface="Arial"/>
                <a:cs typeface="Arial"/>
              </a:rPr>
              <a:t>PE</a:t>
            </a:r>
            <a:r>
              <a:rPr sz="1067" b="1" spc="40" dirty="0">
                <a:latin typeface="Arial"/>
                <a:cs typeface="Arial"/>
              </a:rPr>
              <a:t>N</a:t>
            </a:r>
            <a:r>
              <a:rPr sz="1067" b="1" spc="-40" dirty="0">
                <a:latin typeface="Arial"/>
                <a:cs typeface="Arial"/>
              </a:rPr>
              <a:t>GORG</a:t>
            </a:r>
            <a:r>
              <a:rPr sz="1067" b="1" spc="-33" dirty="0">
                <a:latin typeface="Arial"/>
                <a:cs typeface="Arial"/>
              </a:rPr>
              <a:t>A</a:t>
            </a:r>
            <a:r>
              <a:rPr sz="1067" b="1" spc="27" dirty="0">
                <a:latin typeface="Arial"/>
                <a:cs typeface="Arial"/>
              </a:rPr>
              <a:t>N</a:t>
            </a:r>
            <a:r>
              <a:rPr sz="1067" b="1" spc="20" dirty="0">
                <a:latin typeface="Arial"/>
                <a:cs typeface="Arial"/>
              </a:rPr>
              <a:t>I</a:t>
            </a:r>
            <a:r>
              <a:rPr sz="1067" b="1" spc="-47" dirty="0">
                <a:latin typeface="Arial"/>
                <a:cs typeface="Arial"/>
              </a:rPr>
              <a:t>S</a:t>
            </a:r>
            <a:r>
              <a:rPr sz="1067" b="1" spc="-53" dirty="0">
                <a:latin typeface="Arial"/>
                <a:cs typeface="Arial"/>
              </a:rPr>
              <a:t>A</a:t>
            </a:r>
            <a:r>
              <a:rPr sz="1067" b="1" spc="-33" dirty="0">
                <a:latin typeface="Arial"/>
                <a:cs typeface="Arial"/>
              </a:rPr>
              <a:t>SI</a:t>
            </a:r>
            <a:r>
              <a:rPr sz="1067" b="1" spc="-7" dirty="0">
                <a:latin typeface="Arial"/>
                <a:cs typeface="Arial"/>
              </a:rPr>
              <a:t>A</a:t>
            </a:r>
            <a:r>
              <a:rPr sz="1067" b="1" spc="20" dirty="0">
                <a:latin typeface="Arial"/>
                <a:cs typeface="Arial"/>
              </a:rPr>
              <a:t>N  </a:t>
            </a:r>
            <a:r>
              <a:rPr sz="1067" b="1" spc="-20" dirty="0">
                <a:latin typeface="Arial"/>
                <a:cs typeface="Arial"/>
              </a:rPr>
              <a:t>PEMBELAJARAN</a:t>
            </a:r>
            <a:endParaRPr sz="1067">
              <a:latin typeface="Arial"/>
              <a:cs typeface="Arial"/>
            </a:endParaRPr>
          </a:p>
        </p:txBody>
      </p:sp>
      <p:sp>
        <p:nvSpPr>
          <p:cNvPr id="25" name="object 25"/>
          <p:cNvSpPr txBox="1"/>
          <p:nvPr/>
        </p:nvSpPr>
        <p:spPr>
          <a:xfrm>
            <a:off x="8636170" y="3814985"/>
            <a:ext cx="1113367" cy="1096091"/>
          </a:xfrm>
          <a:prstGeom prst="rect">
            <a:avLst/>
          </a:prstGeom>
        </p:spPr>
        <p:txBody>
          <a:bodyPr vert="horz" wrap="square" lIns="0" tIns="163407" rIns="0" bIns="0" rtlCol="0">
            <a:spAutoFit/>
          </a:bodyPr>
          <a:lstStyle/>
          <a:p>
            <a:pPr marR="38099" algn="ctr">
              <a:spcBef>
                <a:spcPts val="1287"/>
              </a:spcBef>
            </a:pPr>
            <a:r>
              <a:rPr sz="1867" b="1" spc="-107" dirty="0">
                <a:solidFill>
                  <a:srgbClr val="0A5293"/>
                </a:solidFill>
                <a:latin typeface="Trebuchet MS"/>
                <a:cs typeface="Trebuchet MS"/>
              </a:rPr>
              <a:t>4</a:t>
            </a:r>
            <a:endParaRPr sz="1867">
              <a:latin typeface="Trebuchet MS"/>
              <a:cs typeface="Trebuchet MS"/>
            </a:endParaRPr>
          </a:p>
          <a:p>
            <a:pPr marL="16933" marR="6773" indent="-2540" algn="ctr">
              <a:spcBef>
                <a:spcPts val="740"/>
              </a:spcBef>
            </a:pPr>
            <a:r>
              <a:rPr sz="1200" spc="-13" dirty="0">
                <a:solidFill>
                  <a:srgbClr val="0F0404"/>
                </a:solidFill>
                <a:latin typeface="Trebuchet MS"/>
                <a:cs typeface="Trebuchet MS"/>
              </a:rPr>
              <a:t>Menyusun  </a:t>
            </a:r>
            <a:r>
              <a:rPr sz="1200" b="1" spc="-33" dirty="0">
                <a:solidFill>
                  <a:srgbClr val="0F0404"/>
                </a:solidFill>
                <a:latin typeface="Trebuchet MS"/>
                <a:cs typeface="Trebuchet MS"/>
              </a:rPr>
              <a:t>RENCANA  </a:t>
            </a:r>
            <a:r>
              <a:rPr sz="1200" b="1" spc="7" dirty="0">
                <a:solidFill>
                  <a:srgbClr val="0F0404"/>
                </a:solidFill>
                <a:latin typeface="Trebuchet MS"/>
                <a:cs typeface="Trebuchet MS"/>
              </a:rPr>
              <a:t>P</a:t>
            </a:r>
            <a:r>
              <a:rPr sz="1200" b="1" spc="-7" dirty="0">
                <a:solidFill>
                  <a:srgbClr val="0F0404"/>
                </a:solidFill>
                <a:latin typeface="Trebuchet MS"/>
                <a:cs typeface="Trebuchet MS"/>
              </a:rPr>
              <a:t>E</a:t>
            </a:r>
            <a:r>
              <a:rPr sz="1200" b="1" spc="-13" dirty="0">
                <a:solidFill>
                  <a:srgbClr val="0F0404"/>
                </a:solidFill>
                <a:latin typeface="Trebuchet MS"/>
                <a:cs typeface="Trebuchet MS"/>
              </a:rPr>
              <a:t>M</a:t>
            </a:r>
            <a:r>
              <a:rPr sz="1200" b="1" dirty="0">
                <a:solidFill>
                  <a:srgbClr val="0F0404"/>
                </a:solidFill>
                <a:latin typeface="Trebuchet MS"/>
                <a:cs typeface="Trebuchet MS"/>
              </a:rPr>
              <a:t>B</a:t>
            </a:r>
            <a:r>
              <a:rPr sz="1200" b="1" spc="-40" dirty="0">
                <a:solidFill>
                  <a:srgbClr val="0F0404"/>
                </a:solidFill>
                <a:latin typeface="Trebuchet MS"/>
                <a:cs typeface="Trebuchet MS"/>
              </a:rPr>
              <a:t>ELAJARAN</a:t>
            </a:r>
            <a:endParaRPr sz="1200">
              <a:latin typeface="Trebuchet MS"/>
              <a:cs typeface="Trebuchet MS"/>
            </a:endParaRPr>
          </a:p>
        </p:txBody>
      </p:sp>
      <p:sp>
        <p:nvSpPr>
          <p:cNvPr id="26" name="object 26"/>
          <p:cNvSpPr/>
          <p:nvPr/>
        </p:nvSpPr>
        <p:spPr>
          <a:xfrm>
            <a:off x="6589777" y="1062735"/>
            <a:ext cx="906780" cy="535093"/>
          </a:xfrm>
          <a:custGeom>
            <a:avLst/>
            <a:gdLst/>
            <a:ahLst/>
            <a:cxnLst/>
            <a:rect l="l" t="t" r="r" b="b"/>
            <a:pathLst>
              <a:path w="680085" h="401319">
                <a:moveTo>
                  <a:pt x="536701" y="0"/>
                </a:moveTo>
                <a:lnTo>
                  <a:pt x="143001" y="0"/>
                </a:lnTo>
                <a:lnTo>
                  <a:pt x="97796" y="7288"/>
                </a:lnTo>
                <a:lnTo>
                  <a:pt x="58539" y="27586"/>
                </a:lnTo>
                <a:lnTo>
                  <a:pt x="27586" y="58539"/>
                </a:lnTo>
                <a:lnTo>
                  <a:pt x="7288" y="97796"/>
                </a:lnTo>
                <a:lnTo>
                  <a:pt x="0" y="143001"/>
                </a:lnTo>
                <a:lnTo>
                  <a:pt x="0" y="257810"/>
                </a:lnTo>
                <a:lnTo>
                  <a:pt x="7288" y="303015"/>
                </a:lnTo>
                <a:lnTo>
                  <a:pt x="27586" y="342272"/>
                </a:lnTo>
                <a:lnTo>
                  <a:pt x="58539" y="373225"/>
                </a:lnTo>
                <a:lnTo>
                  <a:pt x="97796" y="393523"/>
                </a:lnTo>
                <a:lnTo>
                  <a:pt x="143001" y="400812"/>
                </a:lnTo>
                <a:lnTo>
                  <a:pt x="536701" y="400812"/>
                </a:lnTo>
                <a:lnTo>
                  <a:pt x="581907" y="393523"/>
                </a:lnTo>
                <a:lnTo>
                  <a:pt x="621164" y="373225"/>
                </a:lnTo>
                <a:lnTo>
                  <a:pt x="652117" y="342272"/>
                </a:lnTo>
                <a:lnTo>
                  <a:pt x="672415" y="303015"/>
                </a:lnTo>
                <a:lnTo>
                  <a:pt x="679703" y="257810"/>
                </a:lnTo>
                <a:lnTo>
                  <a:pt x="679703" y="143001"/>
                </a:lnTo>
                <a:lnTo>
                  <a:pt x="672415" y="97796"/>
                </a:lnTo>
                <a:lnTo>
                  <a:pt x="652117" y="58539"/>
                </a:lnTo>
                <a:lnTo>
                  <a:pt x="621164" y="27586"/>
                </a:lnTo>
                <a:lnTo>
                  <a:pt x="581907" y="7288"/>
                </a:lnTo>
                <a:lnTo>
                  <a:pt x="536701" y="0"/>
                </a:lnTo>
                <a:close/>
              </a:path>
            </a:pathLst>
          </a:custGeom>
          <a:solidFill>
            <a:srgbClr val="F3F3F3"/>
          </a:solidFill>
        </p:spPr>
        <p:txBody>
          <a:bodyPr wrap="square" lIns="0" tIns="0" rIns="0" bIns="0" rtlCol="0"/>
          <a:lstStyle/>
          <a:p>
            <a:endParaRPr sz="2400"/>
          </a:p>
        </p:txBody>
      </p:sp>
      <p:sp>
        <p:nvSpPr>
          <p:cNvPr id="27" name="object 27"/>
          <p:cNvSpPr txBox="1"/>
          <p:nvPr/>
        </p:nvSpPr>
        <p:spPr>
          <a:xfrm>
            <a:off x="1506661" y="268731"/>
            <a:ext cx="8254153" cy="1221574"/>
          </a:xfrm>
          <a:prstGeom prst="rect">
            <a:avLst/>
          </a:prstGeom>
        </p:spPr>
        <p:txBody>
          <a:bodyPr vert="horz" wrap="square" lIns="0" tIns="16087" rIns="0" bIns="0" rtlCol="0">
            <a:spAutoFit/>
          </a:bodyPr>
          <a:lstStyle/>
          <a:p>
            <a:pPr marL="16933">
              <a:spcBef>
                <a:spcPts val="127"/>
              </a:spcBef>
            </a:pPr>
            <a:r>
              <a:rPr sz="1733" b="1" spc="-40" dirty="0">
                <a:solidFill>
                  <a:srgbClr val="17406C"/>
                </a:solidFill>
                <a:latin typeface="Arial"/>
                <a:cs typeface="Arial"/>
              </a:rPr>
              <a:t>Proses Penyusunan </a:t>
            </a:r>
            <a:r>
              <a:rPr sz="1733" b="1" spc="-7" dirty="0">
                <a:solidFill>
                  <a:srgbClr val="17406C"/>
                </a:solidFill>
                <a:latin typeface="Arial"/>
                <a:cs typeface="Arial"/>
              </a:rPr>
              <a:t>Kurikulum Operasional </a:t>
            </a:r>
            <a:r>
              <a:rPr sz="1733" b="1" dirty="0">
                <a:solidFill>
                  <a:srgbClr val="17406C"/>
                </a:solidFill>
                <a:latin typeface="Arial"/>
                <a:cs typeface="Arial"/>
              </a:rPr>
              <a:t>di </a:t>
            </a:r>
            <a:r>
              <a:rPr sz="1733" b="1" spc="-7" dirty="0">
                <a:solidFill>
                  <a:srgbClr val="17406C"/>
                </a:solidFill>
                <a:latin typeface="Arial"/>
                <a:cs typeface="Arial"/>
              </a:rPr>
              <a:t>Satuan Pendidikan</a:t>
            </a:r>
            <a:r>
              <a:rPr sz="1733" b="1" spc="-360" dirty="0">
                <a:solidFill>
                  <a:srgbClr val="17406C"/>
                </a:solidFill>
                <a:latin typeface="Arial"/>
                <a:cs typeface="Arial"/>
              </a:rPr>
              <a:t> </a:t>
            </a:r>
            <a:r>
              <a:rPr sz="1733" b="1" spc="-33" dirty="0">
                <a:solidFill>
                  <a:srgbClr val="17406C"/>
                </a:solidFill>
                <a:latin typeface="Arial"/>
                <a:cs typeface="Arial"/>
              </a:rPr>
              <a:t>Secara </a:t>
            </a:r>
            <a:r>
              <a:rPr sz="1733" b="1" spc="-47" dirty="0">
                <a:solidFill>
                  <a:srgbClr val="17406C"/>
                </a:solidFill>
                <a:latin typeface="Arial"/>
                <a:cs typeface="Arial"/>
              </a:rPr>
              <a:t>Umum</a:t>
            </a:r>
            <a:endParaRPr sz="1733">
              <a:latin typeface="Arial"/>
              <a:cs typeface="Arial"/>
            </a:endParaRPr>
          </a:p>
          <a:p>
            <a:pPr>
              <a:spcBef>
                <a:spcPts val="60"/>
              </a:spcBef>
            </a:pPr>
            <a:endParaRPr sz="1533">
              <a:latin typeface="Arial"/>
              <a:cs typeface="Arial"/>
            </a:endParaRPr>
          </a:p>
          <a:p>
            <a:pPr marL="1235256">
              <a:spcBef>
                <a:spcPts val="7"/>
              </a:spcBef>
            </a:pPr>
            <a:r>
              <a:rPr sz="1467" b="1" spc="-7" dirty="0">
                <a:latin typeface="Arial"/>
                <a:cs typeface="Arial"/>
              </a:rPr>
              <a:t>TUJUAN </a:t>
            </a:r>
            <a:r>
              <a:rPr sz="1467" b="1" dirty="0">
                <a:latin typeface="Arial"/>
                <a:cs typeface="Arial"/>
              </a:rPr>
              <a:t>PENDIDIKAN</a:t>
            </a:r>
            <a:r>
              <a:rPr sz="1467" b="1" spc="-93" dirty="0">
                <a:latin typeface="Arial"/>
                <a:cs typeface="Arial"/>
              </a:rPr>
              <a:t> </a:t>
            </a:r>
            <a:r>
              <a:rPr sz="1467" b="1" spc="-7" dirty="0">
                <a:latin typeface="Arial"/>
                <a:cs typeface="Arial"/>
              </a:rPr>
              <a:t>NASIONAL</a:t>
            </a:r>
            <a:endParaRPr sz="1467">
              <a:latin typeface="Arial"/>
              <a:cs typeface="Arial"/>
            </a:endParaRPr>
          </a:p>
          <a:p>
            <a:pPr>
              <a:spcBef>
                <a:spcPts val="60"/>
              </a:spcBef>
            </a:pPr>
            <a:endParaRPr sz="1333">
              <a:latin typeface="Arial"/>
              <a:cs typeface="Arial"/>
            </a:endParaRPr>
          </a:p>
          <a:p>
            <a:pPr marL="5335560"/>
            <a:r>
              <a:rPr sz="1600" b="1" spc="-40" dirty="0">
                <a:latin typeface="Arial"/>
                <a:cs typeface="Arial"/>
              </a:rPr>
              <a:t>SNP</a:t>
            </a:r>
            <a:endParaRPr sz="16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97104" y="10157"/>
            <a:ext cx="11895667" cy="6847840"/>
            <a:chOff x="147828" y="7618"/>
            <a:chExt cx="8921750" cy="5135880"/>
          </a:xfrm>
        </p:grpSpPr>
        <p:sp>
          <p:nvSpPr>
            <p:cNvPr id="3" name="object 3"/>
            <p:cNvSpPr/>
            <p:nvPr/>
          </p:nvSpPr>
          <p:spPr>
            <a:xfrm>
              <a:off x="608088" y="3477768"/>
              <a:ext cx="70091" cy="71627"/>
            </a:xfrm>
            <a:prstGeom prst="rect">
              <a:avLst/>
            </a:prstGeom>
            <a:blipFill>
              <a:blip r:embed="rId2" cstate="print"/>
              <a:stretch>
                <a:fillRect/>
              </a:stretch>
            </a:blipFill>
          </p:spPr>
          <p:txBody>
            <a:bodyPr wrap="square" lIns="0" tIns="0" rIns="0" bIns="0" rtlCol="0"/>
            <a:lstStyle/>
            <a:p>
              <a:endParaRPr sz="2400"/>
            </a:p>
          </p:txBody>
        </p:sp>
        <p:sp>
          <p:nvSpPr>
            <p:cNvPr id="4" name="object 4"/>
            <p:cNvSpPr/>
            <p:nvPr/>
          </p:nvSpPr>
          <p:spPr>
            <a:xfrm>
              <a:off x="748296" y="1243583"/>
              <a:ext cx="70091" cy="70103"/>
            </a:xfrm>
            <a:prstGeom prst="rect">
              <a:avLst/>
            </a:prstGeom>
            <a:blipFill>
              <a:blip r:embed="rId3" cstate="print"/>
              <a:stretch>
                <a:fillRect/>
              </a:stretch>
            </a:blipFill>
          </p:spPr>
          <p:txBody>
            <a:bodyPr wrap="square" lIns="0" tIns="0" rIns="0" bIns="0" rtlCol="0"/>
            <a:lstStyle/>
            <a:p>
              <a:endParaRPr sz="2400"/>
            </a:p>
          </p:txBody>
        </p:sp>
        <p:sp>
          <p:nvSpPr>
            <p:cNvPr id="5" name="object 5"/>
            <p:cNvSpPr/>
            <p:nvPr/>
          </p:nvSpPr>
          <p:spPr>
            <a:xfrm>
              <a:off x="376440" y="777240"/>
              <a:ext cx="71615" cy="70104"/>
            </a:xfrm>
            <a:prstGeom prst="rect">
              <a:avLst/>
            </a:prstGeom>
            <a:blipFill>
              <a:blip r:embed="rId4" cstate="print"/>
              <a:stretch>
                <a:fillRect/>
              </a:stretch>
            </a:blipFill>
          </p:spPr>
          <p:txBody>
            <a:bodyPr wrap="square" lIns="0" tIns="0" rIns="0" bIns="0" rtlCol="0"/>
            <a:lstStyle/>
            <a:p>
              <a:endParaRPr sz="2400"/>
            </a:p>
          </p:txBody>
        </p:sp>
        <p:sp>
          <p:nvSpPr>
            <p:cNvPr id="6" name="object 6"/>
            <p:cNvSpPr/>
            <p:nvPr/>
          </p:nvSpPr>
          <p:spPr>
            <a:xfrm>
              <a:off x="550176" y="4573524"/>
              <a:ext cx="70091" cy="70091"/>
            </a:xfrm>
            <a:prstGeom prst="rect">
              <a:avLst/>
            </a:prstGeom>
            <a:blipFill>
              <a:blip r:embed="rId5" cstate="print"/>
              <a:stretch>
                <a:fillRect/>
              </a:stretch>
            </a:blipFill>
          </p:spPr>
          <p:txBody>
            <a:bodyPr wrap="square" lIns="0" tIns="0" rIns="0" bIns="0" rtlCol="0"/>
            <a:lstStyle/>
            <a:p>
              <a:endParaRPr sz="2400"/>
            </a:p>
          </p:txBody>
        </p:sp>
        <p:sp>
          <p:nvSpPr>
            <p:cNvPr id="7" name="object 7"/>
            <p:cNvSpPr/>
            <p:nvPr/>
          </p:nvSpPr>
          <p:spPr>
            <a:xfrm>
              <a:off x="441972" y="2787395"/>
              <a:ext cx="70091" cy="71628"/>
            </a:xfrm>
            <a:prstGeom prst="rect">
              <a:avLst/>
            </a:prstGeom>
            <a:blipFill>
              <a:blip r:embed="rId6" cstate="print"/>
              <a:stretch>
                <a:fillRect/>
              </a:stretch>
            </a:blipFill>
          </p:spPr>
          <p:txBody>
            <a:bodyPr wrap="square" lIns="0" tIns="0" rIns="0" bIns="0" rtlCol="0"/>
            <a:lstStyle/>
            <a:p>
              <a:endParaRPr sz="2400"/>
            </a:p>
          </p:txBody>
        </p:sp>
        <p:sp>
          <p:nvSpPr>
            <p:cNvPr id="8" name="object 8"/>
            <p:cNvSpPr/>
            <p:nvPr/>
          </p:nvSpPr>
          <p:spPr>
            <a:xfrm>
              <a:off x="326136" y="1798320"/>
              <a:ext cx="300355" cy="40005"/>
            </a:xfrm>
            <a:custGeom>
              <a:avLst/>
              <a:gdLst/>
              <a:ahLst/>
              <a:cxnLst/>
              <a:rect l="l" t="t" r="r" b="b"/>
              <a:pathLst>
                <a:path w="300355" h="40005">
                  <a:moveTo>
                    <a:pt x="14414" y="39624"/>
                  </a:moveTo>
                  <a:lnTo>
                    <a:pt x="285661" y="39624"/>
                  </a:lnTo>
                  <a:lnTo>
                    <a:pt x="293712" y="39624"/>
                  </a:lnTo>
                  <a:lnTo>
                    <a:pt x="300228" y="30733"/>
                  </a:lnTo>
                  <a:lnTo>
                    <a:pt x="300228" y="19938"/>
                  </a:lnTo>
                  <a:lnTo>
                    <a:pt x="300228"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sp>
          <p:nvSpPr>
            <p:cNvPr id="9" name="object 9"/>
            <p:cNvSpPr/>
            <p:nvPr/>
          </p:nvSpPr>
          <p:spPr>
            <a:xfrm>
              <a:off x="1371600" y="323087"/>
              <a:ext cx="70103" cy="70104"/>
            </a:xfrm>
            <a:prstGeom prst="rect">
              <a:avLst/>
            </a:prstGeom>
            <a:blipFill>
              <a:blip r:embed="rId7" cstate="print"/>
              <a:stretch>
                <a:fillRect/>
              </a:stretch>
            </a:blipFill>
          </p:spPr>
          <p:txBody>
            <a:bodyPr wrap="square" lIns="0" tIns="0" rIns="0" bIns="0" rtlCol="0"/>
            <a:lstStyle/>
            <a:p>
              <a:endParaRPr sz="2400"/>
            </a:p>
          </p:txBody>
        </p:sp>
        <p:sp>
          <p:nvSpPr>
            <p:cNvPr id="10" name="object 10"/>
            <p:cNvSpPr/>
            <p:nvPr/>
          </p:nvSpPr>
          <p:spPr>
            <a:xfrm>
              <a:off x="370332" y="1071372"/>
              <a:ext cx="300355" cy="3075940"/>
            </a:xfrm>
            <a:custGeom>
              <a:avLst/>
              <a:gdLst/>
              <a:ahLst/>
              <a:cxnLst/>
              <a:rect l="l" t="t" r="r" b="b"/>
              <a:pathLst>
                <a:path w="300355" h="3075940">
                  <a:moveTo>
                    <a:pt x="14414" y="3075431"/>
                  </a:moveTo>
                  <a:lnTo>
                    <a:pt x="285661" y="3075431"/>
                  </a:lnTo>
                  <a:lnTo>
                    <a:pt x="293712" y="3075431"/>
                  </a:lnTo>
                  <a:lnTo>
                    <a:pt x="300227" y="3066186"/>
                  </a:lnTo>
                  <a:lnTo>
                    <a:pt x="300227" y="3054972"/>
                  </a:lnTo>
                  <a:lnTo>
                    <a:pt x="300227" y="3043529"/>
                  </a:lnTo>
                  <a:lnTo>
                    <a:pt x="293712" y="3034284"/>
                  </a:lnTo>
                  <a:lnTo>
                    <a:pt x="285661" y="3034284"/>
                  </a:lnTo>
                  <a:lnTo>
                    <a:pt x="14414" y="3034284"/>
                  </a:lnTo>
                  <a:lnTo>
                    <a:pt x="6515" y="3034284"/>
                  </a:lnTo>
                  <a:lnTo>
                    <a:pt x="0" y="3043529"/>
                  </a:lnTo>
                  <a:lnTo>
                    <a:pt x="0" y="3054972"/>
                  </a:lnTo>
                  <a:lnTo>
                    <a:pt x="0" y="3066186"/>
                  </a:lnTo>
                  <a:lnTo>
                    <a:pt x="6515" y="3075431"/>
                  </a:lnTo>
                  <a:lnTo>
                    <a:pt x="14414" y="3075431"/>
                  </a:lnTo>
                  <a:close/>
                </a:path>
                <a:path w="300355" h="3075940">
                  <a:moveTo>
                    <a:pt x="14414" y="39624"/>
                  </a:moveTo>
                  <a:lnTo>
                    <a:pt x="285661" y="39624"/>
                  </a:lnTo>
                  <a:lnTo>
                    <a:pt x="293712" y="39624"/>
                  </a:lnTo>
                  <a:lnTo>
                    <a:pt x="300227" y="30733"/>
                  </a:lnTo>
                  <a:lnTo>
                    <a:pt x="300227" y="19938"/>
                  </a:lnTo>
                  <a:lnTo>
                    <a:pt x="300227" y="8889"/>
                  </a:lnTo>
                  <a:lnTo>
                    <a:pt x="293712" y="0"/>
                  </a:lnTo>
                  <a:lnTo>
                    <a:pt x="285661" y="0"/>
                  </a:lnTo>
                  <a:lnTo>
                    <a:pt x="14414" y="0"/>
                  </a:lnTo>
                  <a:lnTo>
                    <a:pt x="6515" y="0"/>
                  </a:lnTo>
                  <a:lnTo>
                    <a:pt x="0" y="8889"/>
                  </a:lnTo>
                  <a:lnTo>
                    <a:pt x="0" y="19938"/>
                  </a:lnTo>
                  <a:lnTo>
                    <a:pt x="0" y="30733"/>
                  </a:lnTo>
                  <a:lnTo>
                    <a:pt x="6515" y="39624"/>
                  </a:lnTo>
                  <a:lnTo>
                    <a:pt x="14414" y="39624"/>
                  </a:lnTo>
                  <a:close/>
                </a:path>
              </a:pathLst>
            </a:custGeom>
            <a:ln w="6096">
              <a:solidFill>
                <a:srgbClr val="394767"/>
              </a:solidFill>
            </a:ln>
          </p:spPr>
          <p:txBody>
            <a:bodyPr wrap="square" lIns="0" tIns="0" rIns="0" bIns="0" rtlCol="0"/>
            <a:lstStyle/>
            <a:p>
              <a:endParaRPr sz="2400"/>
            </a:p>
          </p:txBody>
        </p:sp>
      </p:grpSp>
      <p:sp>
        <p:nvSpPr>
          <p:cNvPr id="11" name="object 11"/>
          <p:cNvSpPr txBox="1">
            <a:spLocks noGrp="1"/>
          </p:cNvSpPr>
          <p:nvPr>
            <p:ph type="title"/>
          </p:nvPr>
        </p:nvSpPr>
        <p:spPr>
          <a:xfrm>
            <a:off x="1118141" y="436203"/>
            <a:ext cx="5963920" cy="386430"/>
          </a:xfrm>
          <a:prstGeom prst="rect">
            <a:avLst/>
          </a:prstGeom>
        </p:spPr>
        <p:txBody>
          <a:bodyPr vert="horz" wrap="square" lIns="0" tIns="16933" rIns="0" bIns="0" rtlCol="0">
            <a:spAutoFit/>
          </a:bodyPr>
          <a:lstStyle/>
          <a:p>
            <a:pPr marL="16933">
              <a:lnSpc>
                <a:spcPct val="100000"/>
              </a:lnSpc>
              <a:spcBef>
                <a:spcPts val="133"/>
              </a:spcBef>
            </a:pPr>
            <a:r>
              <a:rPr sz="2400" spc="-33" dirty="0"/>
              <a:t>Analisis </a:t>
            </a:r>
            <a:r>
              <a:rPr sz="2400" spc="47" dirty="0"/>
              <a:t>Karakteristik </a:t>
            </a:r>
            <a:r>
              <a:rPr sz="2400" spc="-13" dirty="0"/>
              <a:t>Satuan</a:t>
            </a:r>
            <a:r>
              <a:rPr sz="2400" spc="-305" dirty="0"/>
              <a:t> </a:t>
            </a:r>
            <a:r>
              <a:rPr sz="2400" dirty="0"/>
              <a:t>Pendidikan</a:t>
            </a:r>
            <a:endParaRPr sz="2400"/>
          </a:p>
        </p:txBody>
      </p:sp>
      <p:sp>
        <p:nvSpPr>
          <p:cNvPr id="12" name="object 12"/>
          <p:cNvSpPr txBox="1"/>
          <p:nvPr/>
        </p:nvSpPr>
        <p:spPr>
          <a:xfrm>
            <a:off x="1118142" y="1032798"/>
            <a:ext cx="6488853" cy="940685"/>
          </a:xfrm>
          <a:prstGeom prst="rect">
            <a:avLst/>
          </a:prstGeom>
        </p:spPr>
        <p:txBody>
          <a:bodyPr vert="horz" wrap="square" lIns="0" tIns="16933" rIns="0" bIns="0" rtlCol="0">
            <a:spAutoFit/>
          </a:bodyPr>
          <a:lstStyle/>
          <a:p>
            <a:pPr marL="16933" marR="6773">
              <a:lnSpc>
                <a:spcPct val="114999"/>
              </a:lnSpc>
              <a:spcBef>
                <a:spcPts val="133"/>
              </a:spcBef>
            </a:pPr>
            <a:r>
              <a:rPr sz="1333" spc="-7" dirty="0">
                <a:solidFill>
                  <a:srgbClr val="1C1C3C"/>
                </a:solidFill>
                <a:latin typeface="Arial"/>
                <a:cs typeface="Arial"/>
              </a:rPr>
              <a:t>Sebelum </a:t>
            </a:r>
            <a:r>
              <a:rPr sz="1333" spc="7" dirty="0">
                <a:solidFill>
                  <a:srgbClr val="1C1C3C"/>
                </a:solidFill>
                <a:latin typeface="Arial"/>
                <a:cs typeface="Arial"/>
              </a:rPr>
              <a:t>mengembangkan </a:t>
            </a:r>
            <a:r>
              <a:rPr sz="1333" spc="33" dirty="0">
                <a:solidFill>
                  <a:srgbClr val="1C1C3C"/>
                </a:solidFill>
                <a:latin typeface="Arial"/>
                <a:cs typeface="Arial"/>
              </a:rPr>
              <a:t>kurikulum </a:t>
            </a:r>
            <a:r>
              <a:rPr sz="1333" dirty="0">
                <a:solidFill>
                  <a:srgbClr val="1C1C3C"/>
                </a:solidFill>
                <a:latin typeface="Arial"/>
                <a:cs typeface="Arial"/>
              </a:rPr>
              <a:t>satuan </a:t>
            </a:r>
            <a:r>
              <a:rPr sz="1333" spc="13" dirty="0">
                <a:solidFill>
                  <a:srgbClr val="1C1C3C"/>
                </a:solidFill>
                <a:latin typeface="Arial"/>
                <a:cs typeface="Arial"/>
              </a:rPr>
              <a:t>pendidikan, </a:t>
            </a:r>
            <a:r>
              <a:rPr sz="1333" dirty="0">
                <a:solidFill>
                  <a:srgbClr val="1C1C3C"/>
                </a:solidFill>
                <a:latin typeface="Arial"/>
                <a:cs typeface="Arial"/>
              </a:rPr>
              <a:t>sekolah </a:t>
            </a:r>
            <a:r>
              <a:rPr sz="1333" spc="33" dirty="0">
                <a:solidFill>
                  <a:srgbClr val="1C1C3C"/>
                </a:solidFill>
                <a:latin typeface="Arial"/>
                <a:cs typeface="Arial"/>
              </a:rPr>
              <a:t>perlu </a:t>
            </a:r>
            <a:r>
              <a:rPr sz="1333" spc="7" dirty="0">
                <a:solidFill>
                  <a:srgbClr val="1C1C3C"/>
                </a:solidFill>
                <a:latin typeface="Arial"/>
                <a:cs typeface="Arial"/>
              </a:rPr>
              <a:t>melakukan  </a:t>
            </a:r>
            <a:r>
              <a:rPr sz="1333" spc="-13" dirty="0">
                <a:solidFill>
                  <a:srgbClr val="1C1C3C"/>
                </a:solidFill>
                <a:latin typeface="Arial"/>
                <a:cs typeface="Arial"/>
              </a:rPr>
              <a:t>analisis </a:t>
            </a:r>
            <a:r>
              <a:rPr sz="1333" spc="27" dirty="0">
                <a:solidFill>
                  <a:srgbClr val="1C1C3C"/>
                </a:solidFill>
                <a:latin typeface="Arial"/>
                <a:cs typeface="Arial"/>
              </a:rPr>
              <a:t>karakteristik </a:t>
            </a:r>
            <a:r>
              <a:rPr sz="1333" dirty="0">
                <a:solidFill>
                  <a:srgbClr val="1C1C3C"/>
                </a:solidFill>
                <a:latin typeface="Arial"/>
                <a:cs typeface="Arial"/>
              </a:rPr>
              <a:t>dan </a:t>
            </a:r>
            <a:r>
              <a:rPr sz="1333" spc="20" dirty="0">
                <a:solidFill>
                  <a:srgbClr val="1C1C3C"/>
                </a:solidFill>
                <a:latin typeface="Arial"/>
                <a:cs typeface="Arial"/>
              </a:rPr>
              <a:t>lingkungan </a:t>
            </a:r>
            <a:r>
              <a:rPr sz="1333" spc="13" dirty="0">
                <a:solidFill>
                  <a:srgbClr val="1C1C3C"/>
                </a:solidFill>
                <a:latin typeface="Arial"/>
                <a:cs typeface="Arial"/>
              </a:rPr>
              <a:t>belajar </a:t>
            </a:r>
            <a:r>
              <a:rPr sz="1333" spc="7" dirty="0">
                <a:solidFill>
                  <a:srgbClr val="1C1C3C"/>
                </a:solidFill>
                <a:latin typeface="Arial"/>
                <a:cs typeface="Arial"/>
              </a:rPr>
              <a:t>dengan </a:t>
            </a:r>
            <a:r>
              <a:rPr sz="1333" spc="13" dirty="0">
                <a:solidFill>
                  <a:srgbClr val="1C1C3C"/>
                </a:solidFill>
                <a:latin typeface="Arial"/>
                <a:cs typeface="Arial"/>
              </a:rPr>
              <a:t>menampung </a:t>
            </a:r>
            <a:r>
              <a:rPr sz="1333" spc="-13" dirty="0">
                <a:solidFill>
                  <a:srgbClr val="1C1C3C"/>
                </a:solidFill>
                <a:latin typeface="Arial"/>
                <a:cs typeface="Arial"/>
              </a:rPr>
              <a:t>aspirasi </a:t>
            </a:r>
            <a:r>
              <a:rPr sz="1333" spc="20" dirty="0">
                <a:solidFill>
                  <a:srgbClr val="1C1C3C"/>
                </a:solidFill>
                <a:latin typeface="Arial"/>
                <a:cs typeface="Arial"/>
              </a:rPr>
              <a:t>anggota  </a:t>
            </a:r>
            <a:r>
              <a:rPr sz="1333" spc="13" dirty="0">
                <a:solidFill>
                  <a:srgbClr val="1C1C3C"/>
                </a:solidFill>
                <a:latin typeface="Arial"/>
                <a:cs typeface="Arial"/>
              </a:rPr>
              <a:t>komunitas,</a:t>
            </a:r>
            <a:r>
              <a:rPr sz="1333" spc="-53" dirty="0">
                <a:solidFill>
                  <a:srgbClr val="1C1C3C"/>
                </a:solidFill>
                <a:latin typeface="Arial"/>
                <a:cs typeface="Arial"/>
              </a:rPr>
              <a:t> </a:t>
            </a:r>
            <a:r>
              <a:rPr sz="1333" dirty="0">
                <a:solidFill>
                  <a:srgbClr val="1C1C3C"/>
                </a:solidFill>
                <a:latin typeface="Arial"/>
                <a:cs typeface="Arial"/>
              </a:rPr>
              <a:t>dan</a:t>
            </a:r>
            <a:r>
              <a:rPr sz="1333" spc="-40" dirty="0">
                <a:solidFill>
                  <a:srgbClr val="1C1C3C"/>
                </a:solidFill>
                <a:latin typeface="Arial"/>
                <a:cs typeface="Arial"/>
              </a:rPr>
              <a:t> </a:t>
            </a:r>
            <a:r>
              <a:rPr sz="1333" spc="7" dirty="0">
                <a:solidFill>
                  <a:srgbClr val="1C1C3C"/>
                </a:solidFill>
                <a:latin typeface="Arial"/>
                <a:cs typeface="Arial"/>
              </a:rPr>
              <a:t>menjadikan</a:t>
            </a:r>
            <a:r>
              <a:rPr sz="1333" spc="-53" dirty="0">
                <a:solidFill>
                  <a:srgbClr val="1C1C3C"/>
                </a:solidFill>
                <a:latin typeface="Arial"/>
                <a:cs typeface="Arial"/>
              </a:rPr>
              <a:t> </a:t>
            </a:r>
            <a:r>
              <a:rPr sz="1333" dirty="0">
                <a:solidFill>
                  <a:srgbClr val="1C1C3C"/>
                </a:solidFill>
                <a:latin typeface="Arial"/>
                <a:cs typeface="Arial"/>
              </a:rPr>
              <a:t>visi</a:t>
            </a:r>
            <a:r>
              <a:rPr sz="1333" spc="-80" dirty="0">
                <a:solidFill>
                  <a:srgbClr val="1C1C3C"/>
                </a:solidFill>
                <a:latin typeface="Arial"/>
                <a:cs typeface="Arial"/>
              </a:rPr>
              <a:t> </a:t>
            </a:r>
            <a:r>
              <a:rPr sz="1333" dirty="0">
                <a:solidFill>
                  <a:srgbClr val="1C1C3C"/>
                </a:solidFill>
                <a:latin typeface="Arial"/>
                <a:cs typeface="Arial"/>
              </a:rPr>
              <a:t>dan</a:t>
            </a:r>
            <a:r>
              <a:rPr sz="1333" spc="-53" dirty="0">
                <a:solidFill>
                  <a:srgbClr val="1C1C3C"/>
                </a:solidFill>
                <a:latin typeface="Arial"/>
                <a:cs typeface="Arial"/>
              </a:rPr>
              <a:t> </a:t>
            </a:r>
            <a:r>
              <a:rPr sz="1333" spc="13" dirty="0">
                <a:solidFill>
                  <a:srgbClr val="1C1C3C"/>
                </a:solidFill>
                <a:latin typeface="Arial"/>
                <a:cs typeface="Arial"/>
              </a:rPr>
              <a:t>misi</a:t>
            </a:r>
            <a:r>
              <a:rPr sz="1333" spc="-80" dirty="0">
                <a:solidFill>
                  <a:srgbClr val="1C1C3C"/>
                </a:solidFill>
                <a:latin typeface="Arial"/>
                <a:cs typeface="Arial"/>
              </a:rPr>
              <a:t> </a:t>
            </a:r>
            <a:r>
              <a:rPr sz="1333" spc="-13" dirty="0">
                <a:solidFill>
                  <a:srgbClr val="1C1C3C"/>
                </a:solidFill>
                <a:latin typeface="Arial"/>
                <a:cs typeface="Arial"/>
              </a:rPr>
              <a:t>sebagai</a:t>
            </a:r>
            <a:r>
              <a:rPr sz="1333" spc="-27" dirty="0">
                <a:solidFill>
                  <a:srgbClr val="1C1C3C"/>
                </a:solidFill>
                <a:latin typeface="Arial"/>
                <a:cs typeface="Arial"/>
              </a:rPr>
              <a:t> </a:t>
            </a:r>
            <a:r>
              <a:rPr sz="1333" spc="-13" dirty="0">
                <a:solidFill>
                  <a:srgbClr val="1C1C3C"/>
                </a:solidFill>
                <a:latin typeface="Arial"/>
                <a:cs typeface="Arial"/>
              </a:rPr>
              <a:t>arahan</a:t>
            </a:r>
            <a:r>
              <a:rPr sz="1333" spc="-7" dirty="0">
                <a:solidFill>
                  <a:srgbClr val="1C1C3C"/>
                </a:solidFill>
                <a:latin typeface="Arial"/>
                <a:cs typeface="Arial"/>
              </a:rPr>
              <a:t> yang</a:t>
            </a:r>
            <a:r>
              <a:rPr sz="1333" spc="-47" dirty="0">
                <a:solidFill>
                  <a:srgbClr val="1C1C3C"/>
                </a:solidFill>
                <a:latin typeface="Arial"/>
                <a:cs typeface="Arial"/>
              </a:rPr>
              <a:t> </a:t>
            </a:r>
            <a:r>
              <a:rPr sz="1333" spc="13" dirty="0">
                <a:solidFill>
                  <a:srgbClr val="1C1C3C"/>
                </a:solidFill>
                <a:latin typeface="Arial"/>
                <a:cs typeface="Arial"/>
              </a:rPr>
              <a:t>disepakati</a:t>
            </a:r>
            <a:r>
              <a:rPr sz="1333" spc="-13" dirty="0">
                <a:solidFill>
                  <a:srgbClr val="1C1C3C"/>
                </a:solidFill>
                <a:latin typeface="Arial"/>
                <a:cs typeface="Arial"/>
              </a:rPr>
              <a:t> </a:t>
            </a:r>
            <a:r>
              <a:rPr sz="1333" spc="27" dirty="0">
                <a:solidFill>
                  <a:srgbClr val="1C1C3C"/>
                </a:solidFill>
                <a:latin typeface="Arial"/>
                <a:cs typeface="Arial"/>
              </a:rPr>
              <a:t>oleh</a:t>
            </a:r>
            <a:r>
              <a:rPr sz="1333" spc="-53" dirty="0">
                <a:solidFill>
                  <a:srgbClr val="1C1C3C"/>
                </a:solidFill>
                <a:latin typeface="Arial"/>
                <a:cs typeface="Arial"/>
              </a:rPr>
              <a:t> </a:t>
            </a:r>
            <a:r>
              <a:rPr sz="1333" spc="13" dirty="0">
                <a:solidFill>
                  <a:srgbClr val="1C1C3C"/>
                </a:solidFill>
                <a:latin typeface="Arial"/>
                <a:cs typeface="Arial"/>
              </a:rPr>
              <a:t>seluruh  warga </a:t>
            </a:r>
            <a:r>
              <a:rPr sz="1333" dirty="0">
                <a:solidFill>
                  <a:srgbClr val="1C1C3C"/>
                </a:solidFill>
                <a:latin typeface="Arial"/>
                <a:cs typeface="Arial"/>
              </a:rPr>
              <a:t>satuan</a:t>
            </a:r>
            <a:r>
              <a:rPr sz="1333" spc="-127" dirty="0">
                <a:solidFill>
                  <a:srgbClr val="1C1C3C"/>
                </a:solidFill>
                <a:latin typeface="Arial"/>
                <a:cs typeface="Arial"/>
              </a:rPr>
              <a:t> </a:t>
            </a:r>
            <a:r>
              <a:rPr sz="1333" spc="13" dirty="0">
                <a:solidFill>
                  <a:srgbClr val="1C1C3C"/>
                </a:solidFill>
                <a:latin typeface="Arial"/>
                <a:cs typeface="Arial"/>
              </a:rPr>
              <a:t>pendidikan.</a:t>
            </a:r>
            <a:endParaRPr sz="1333">
              <a:latin typeface="Arial"/>
              <a:cs typeface="Arial"/>
            </a:endParaRPr>
          </a:p>
        </p:txBody>
      </p:sp>
      <p:sp>
        <p:nvSpPr>
          <p:cNvPr id="13" name="object 13"/>
          <p:cNvSpPr txBox="1"/>
          <p:nvPr/>
        </p:nvSpPr>
        <p:spPr>
          <a:xfrm>
            <a:off x="1118141" y="2201537"/>
            <a:ext cx="6587067" cy="1872927"/>
          </a:xfrm>
          <a:prstGeom prst="rect">
            <a:avLst/>
          </a:prstGeom>
        </p:spPr>
        <p:txBody>
          <a:bodyPr vert="horz" wrap="square" lIns="0" tIns="47413" rIns="0" bIns="0" rtlCol="0">
            <a:spAutoFit/>
          </a:bodyPr>
          <a:lstStyle/>
          <a:p>
            <a:pPr marL="16933">
              <a:spcBef>
                <a:spcPts val="373"/>
              </a:spcBef>
            </a:pPr>
            <a:r>
              <a:rPr sz="1333" b="1" spc="-20" dirty="0">
                <a:solidFill>
                  <a:srgbClr val="0A5293"/>
                </a:solidFill>
                <a:latin typeface="Arial"/>
                <a:cs typeface="Arial"/>
              </a:rPr>
              <a:t>Prinsip-prinsip </a:t>
            </a:r>
            <a:r>
              <a:rPr sz="1333" b="1" spc="-27" dirty="0">
                <a:solidFill>
                  <a:srgbClr val="0A5293"/>
                </a:solidFill>
                <a:latin typeface="Arial"/>
                <a:cs typeface="Arial"/>
              </a:rPr>
              <a:t>analisis </a:t>
            </a:r>
            <a:r>
              <a:rPr sz="1333" b="1" spc="-13" dirty="0">
                <a:solidFill>
                  <a:srgbClr val="0A5293"/>
                </a:solidFill>
                <a:latin typeface="Arial"/>
                <a:cs typeface="Arial"/>
              </a:rPr>
              <a:t>lingkungan</a:t>
            </a:r>
            <a:r>
              <a:rPr sz="1333" b="1" spc="-40" dirty="0">
                <a:solidFill>
                  <a:srgbClr val="0A5293"/>
                </a:solidFill>
                <a:latin typeface="Arial"/>
                <a:cs typeface="Arial"/>
              </a:rPr>
              <a:t> </a:t>
            </a:r>
            <a:r>
              <a:rPr sz="1333" b="1" spc="-13" dirty="0">
                <a:solidFill>
                  <a:srgbClr val="0A5293"/>
                </a:solidFill>
                <a:latin typeface="Arial"/>
                <a:cs typeface="Arial"/>
              </a:rPr>
              <a:t>belajar:</a:t>
            </a:r>
            <a:endParaRPr sz="1333">
              <a:latin typeface="Arial"/>
              <a:cs typeface="Arial"/>
            </a:endParaRPr>
          </a:p>
          <a:p>
            <a:pPr marL="256534" indent="-204042">
              <a:spcBef>
                <a:spcPts val="240"/>
              </a:spcBef>
              <a:buChar char="●"/>
              <a:tabLst>
                <a:tab pos="257380" algn="l"/>
              </a:tabLst>
            </a:pPr>
            <a:r>
              <a:rPr sz="1333" spc="20" dirty="0">
                <a:solidFill>
                  <a:srgbClr val="1C1C3C"/>
                </a:solidFill>
                <a:latin typeface="Arial"/>
                <a:cs typeface="Arial"/>
              </a:rPr>
              <a:t>Melibatkan perwakilan </a:t>
            </a:r>
            <a:r>
              <a:rPr sz="1333" spc="13" dirty="0">
                <a:solidFill>
                  <a:srgbClr val="1C1C3C"/>
                </a:solidFill>
                <a:latin typeface="Arial"/>
                <a:cs typeface="Arial"/>
              </a:rPr>
              <a:t>warga </a:t>
            </a:r>
            <a:r>
              <a:rPr sz="1333" dirty="0">
                <a:solidFill>
                  <a:srgbClr val="1C1C3C"/>
                </a:solidFill>
                <a:latin typeface="Arial"/>
                <a:cs typeface="Arial"/>
              </a:rPr>
              <a:t>satuan</a:t>
            </a:r>
            <a:r>
              <a:rPr sz="1333" spc="-207" dirty="0">
                <a:solidFill>
                  <a:srgbClr val="1C1C3C"/>
                </a:solidFill>
                <a:latin typeface="Arial"/>
                <a:cs typeface="Arial"/>
              </a:rPr>
              <a:t> </a:t>
            </a:r>
            <a:r>
              <a:rPr sz="1333" spc="20" dirty="0">
                <a:solidFill>
                  <a:srgbClr val="1C1C3C"/>
                </a:solidFill>
                <a:latin typeface="Arial"/>
                <a:cs typeface="Arial"/>
              </a:rPr>
              <a:t>pendidikan</a:t>
            </a:r>
            <a:endParaRPr sz="1333">
              <a:latin typeface="Arial"/>
              <a:cs typeface="Arial"/>
            </a:endParaRPr>
          </a:p>
          <a:p>
            <a:pPr marL="256534" marR="772987" indent="-203195">
              <a:lnSpc>
                <a:spcPct val="114999"/>
              </a:lnSpc>
              <a:buChar char="●"/>
              <a:tabLst>
                <a:tab pos="257380" algn="l"/>
              </a:tabLst>
            </a:pPr>
            <a:r>
              <a:rPr sz="1333" dirty="0">
                <a:solidFill>
                  <a:srgbClr val="1C1C3C"/>
                </a:solidFill>
                <a:latin typeface="Arial"/>
                <a:cs typeface="Arial"/>
              </a:rPr>
              <a:t>Menggunakan </a:t>
            </a:r>
            <a:r>
              <a:rPr sz="1333" spc="13" dirty="0">
                <a:solidFill>
                  <a:srgbClr val="1C1C3C"/>
                </a:solidFill>
                <a:latin typeface="Arial"/>
                <a:cs typeface="Arial"/>
              </a:rPr>
              <a:t>data-data </a:t>
            </a:r>
            <a:r>
              <a:rPr sz="1333" spc="-7" dirty="0">
                <a:solidFill>
                  <a:srgbClr val="1C1C3C"/>
                </a:solidFill>
                <a:latin typeface="Arial"/>
                <a:cs typeface="Arial"/>
              </a:rPr>
              <a:t>yang </a:t>
            </a:r>
            <a:r>
              <a:rPr sz="1333" spc="33" dirty="0">
                <a:solidFill>
                  <a:srgbClr val="1C1C3C"/>
                </a:solidFill>
                <a:latin typeface="Arial"/>
                <a:cs typeface="Arial"/>
              </a:rPr>
              <a:t>diperoleh </a:t>
            </a:r>
            <a:r>
              <a:rPr sz="1333" spc="20" dirty="0">
                <a:solidFill>
                  <a:srgbClr val="1C1C3C"/>
                </a:solidFill>
                <a:latin typeface="Arial"/>
                <a:cs typeface="Arial"/>
              </a:rPr>
              <a:t>dari</a:t>
            </a:r>
            <a:r>
              <a:rPr sz="1333" spc="-272" dirty="0">
                <a:solidFill>
                  <a:srgbClr val="1C1C3C"/>
                </a:solidFill>
                <a:latin typeface="Arial"/>
                <a:cs typeface="Arial"/>
              </a:rPr>
              <a:t> </a:t>
            </a:r>
            <a:r>
              <a:rPr sz="1333" spc="7" dirty="0">
                <a:solidFill>
                  <a:srgbClr val="1C1C3C"/>
                </a:solidFill>
                <a:latin typeface="Arial"/>
                <a:cs typeface="Arial"/>
              </a:rPr>
              <a:t>situasi </a:t>
            </a:r>
            <a:r>
              <a:rPr sz="1333" spc="20" dirty="0">
                <a:solidFill>
                  <a:srgbClr val="1C1C3C"/>
                </a:solidFill>
                <a:latin typeface="Arial"/>
                <a:cs typeface="Arial"/>
              </a:rPr>
              <a:t>nyata/kondisi </a:t>
            </a:r>
            <a:r>
              <a:rPr sz="1333" dirty="0">
                <a:solidFill>
                  <a:srgbClr val="1C1C3C"/>
                </a:solidFill>
                <a:latin typeface="Arial"/>
                <a:cs typeface="Arial"/>
              </a:rPr>
              <a:t>satuan  </a:t>
            </a:r>
            <a:r>
              <a:rPr sz="1333" spc="20" dirty="0">
                <a:solidFill>
                  <a:srgbClr val="1C1C3C"/>
                </a:solidFill>
                <a:latin typeface="Arial"/>
                <a:cs typeface="Arial"/>
              </a:rPr>
              <a:t>pendidikan</a:t>
            </a:r>
            <a:endParaRPr sz="1333">
              <a:latin typeface="Arial"/>
              <a:cs typeface="Arial"/>
            </a:endParaRPr>
          </a:p>
          <a:p>
            <a:pPr marL="256534" marR="6773" indent="-203195">
              <a:lnSpc>
                <a:spcPts val="1840"/>
              </a:lnSpc>
              <a:spcBef>
                <a:spcPts val="100"/>
              </a:spcBef>
              <a:buChar char="●"/>
              <a:tabLst>
                <a:tab pos="257380" algn="l"/>
              </a:tabLst>
            </a:pPr>
            <a:r>
              <a:rPr sz="1333" dirty="0">
                <a:solidFill>
                  <a:srgbClr val="1C1C3C"/>
                </a:solidFill>
                <a:latin typeface="Arial"/>
                <a:cs typeface="Arial"/>
              </a:rPr>
              <a:t>Mengalokasikan</a:t>
            </a:r>
            <a:r>
              <a:rPr sz="1333" spc="7" dirty="0">
                <a:solidFill>
                  <a:srgbClr val="1C1C3C"/>
                </a:solidFill>
                <a:latin typeface="Arial"/>
                <a:cs typeface="Arial"/>
              </a:rPr>
              <a:t> </a:t>
            </a:r>
            <a:r>
              <a:rPr sz="1333" spc="40" dirty="0">
                <a:solidFill>
                  <a:srgbClr val="1C1C3C"/>
                </a:solidFill>
                <a:latin typeface="Arial"/>
                <a:cs typeface="Arial"/>
              </a:rPr>
              <a:t>waktu</a:t>
            </a:r>
            <a:r>
              <a:rPr sz="1333" spc="-47" dirty="0">
                <a:solidFill>
                  <a:srgbClr val="1C1C3C"/>
                </a:solidFill>
                <a:latin typeface="Arial"/>
                <a:cs typeface="Arial"/>
              </a:rPr>
              <a:t> </a:t>
            </a:r>
            <a:r>
              <a:rPr sz="1333" spc="-7" dirty="0">
                <a:solidFill>
                  <a:srgbClr val="1C1C3C"/>
                </a:solidFill>
                <a:latin typeface="Arial"/>
                <a:cs typeface="Arial"/>
              </a:rPr>
              <a:t>yang</a:t>
            </a:r>
            <a:r>
              <a:rPr sz="1333" spc="-47" dirty="0">
                <a:solidFill>
                  <a:srgbClr val="1C1C3C"/>
                </a:solidFill>
                <a:latin typeface="Arial"/>
                <a:cs typeface="Arial"/>
              </a:rPr>
              <a:t> </a:t>
            </a:r>
            <a:r>
              <a:rPr sz="1333" spc="7" dirty="0">
                <a:solidFill>
                  <a:srgbClr val="1C1C3C"/>
                </a:solidFill>
                <a:latin typeface="Arial"/>
                <a:cs typeface="Arial"/>
              </a:rPr>
              <a:t>cukup</a:t>
            </a:r>
            <a:r>
              <a:rPr sz="1333" spc="-53" dirty="0">
                <a:solidFill>
                  <a:srgbClr val="1C1C3C"/>
                </a:solidFill>
                <a:latin typeface="Arial"/>
                <a:cs typeface="Arial"/>
              </a:rPr>
              <a:t> </a:t>
            </a:r>
            <a:r>
              <a:rPr sz="1333" spc="47" dirty="0">
                <a:solidFill>
                  <a:srgbClr val="1C1C3C"/>
                </a:solidFill>
                <a:latin typeface="Arial"/>
                <a:cs typeface="Arial"/>
              </a:rPr>
              <a:t>untuk</a:t>
            </a:r>
            <a:r>
              <a:rPr sz="1333" spc="-53" dirty="0">
                <a:solidFill>
                  <a:srgbClr val="1C1C3C"/>
                </a:solidFill>
                <a:latin typeface="Arial"/>
                <a:cs typeface="Arial"/>
              </a:rPr>
              <a:t> </a:t>
            </a:r>
            <a:r>
              <a:rPr sz="1333" spc="13" dirty="0">
                <a:solidFill>
                  <a:srgbClr val="1C1C3C"/>
                </a:solidFill>
                <a:latin typeface="Arial"/>
                <a:cs typeface="Arial"/>
              </a:rPr>
              <a:t>pengumpulan,</a:t>
            </a:r>
            <a:r>
              <a:rPr sz="1333" spc="-47" dirty="0">
                <a:solidFill>
                  <a:srgbClr val="1C1C3C"/>
                </a:solidFill>
                <a:latin typeface="Arial"/>
                <a:cs typeface="Arial"/>
              </a:rPr>
              <a:t> </a:t>
            </a:r>
            <a:r>
              <a:rPr sz="1333" dirty="0">
                <a:solidFill>
                  <a:srgbClr val="1C1C3C"/>
                </a:solidFill>
                <a:latin typeface="Arial"/>
                <a:cs typeface="Arial"/>
              </a:rPr>
              <a:t>pengorganisasian,</a:t>
            </a:r>
            <a:r>
              <a:rPr sz="1333" spc="-33" dirty="0">
                <a:solidFill>
                  <a:srgbClr val="1C1C3C"/>
                </a:solidFill>
                <a:latin typeface="Arial"/>
                <a:cs typeface="Arial"/>
              </a:rPr>
              <a:t> </a:t>
            </a:r>
            <a:r>
              <a:rPr sz="1333" spc="-13" dirty="0">
                <a:solidFill>
                  <a:srgbClr val="1C1C3C"/>
                </a:solidFill>
                <a:latin typeface="Arial"/>
                <a:cs typeface="Arial"/>
              </a:rPr>
              <a:t>analisis  </a:t>
            </a:r>
            <a:r>
              <a:rPr sz="1333" dirty="0">
                <a:solidFill>
                  <a:srgbClr val="1C1C3C"/>
                </a:solidFill>
                <a:latin typeface="Arial"/>
                <a:cs typeface="Arial"/>
              </a:rPr>
              <a:t>dan </a:t>
            </a:r>
            <a:r>
              <a:rPr sz="1333" spc="20" dirty="0">
                <a:solidFill>
                  <a:srgbClr val="1C1C3C"/>
                </a:solidFill>
                <a:latin typeface="Arial"/>
                <a:cs typeface="Arial"/>
              </a:rPr>
              <a:t>dokumentasi</a:t>
            </a:r>
            <a:r>
              <a:rPr sz="1333" spc="-100" dirty="0">
                <a:solidFill>
                  <a:srgbClr val="1C1C3C"/>
                </a:solidFill>
                <a:latin typeface="Arial"/>
                <a:cs typeface="Arial"/>
              </a:rPr>
              <a:t> </a:t>
            </a:r>
            <a:r>
              <a:rPr sz="1333" spc="20" dirty="0">
                <a:solidFill>
                  <a:srgbClr val="1C1C3C"/>
                </a:solidFill>
                <a:latin typeface="Arial"/>
                <a:cs typeface="Arial"/>
              </a:rPr>
              <a:t>data</a:t>
            </a:r>
            <a:endParaRPr sz="1333">
              <a:latin typeface="Arial"/>
              <a:cs typeface="Arial"/>
            </a:endParaRPr>
          </a:p>
          <a:p>
            <a:pPr marL="256534" marR="535080" indent="-203195">
              <a:lnSpc>
                <a:spcPts val="1840"/>
              </a:lnSpc>
              <a:spcBef>
                <a:spcPts val="7"/>
              </a:spcBef>
              <a:buChar char="●"/>
              <a:tabLst>
                <a:tab pos="257380" algn="l"/>
              </a:tabLst>
            </a:pPr>
            <a:r>
              <a:rPr sz="1333" spc="13" dirty="0">
                <a:solidFill>
                  <a:srgbClr val="1C1C3C"/>
                </a:solidFill>
                <a:latin typeface="Arial"/>
                <a:cs typeface="Arial"/>
              </a:rPr>
              <a:t>Memilah</a:t>
            </a:r>
            <a:r>
              <a:rPr sz="1333" spc="-7" dirty="0">
                <a:solidFill>
                  <a:srgbClr val="1C1C3C"/>
                </a:solidFill>
                <a:latin typeface="Arial"/>
                <a:cs typeface="Arial"/>
              </a:rPr>
              <a:t> </a:t>
            </a:r>
            <a:r>
              <a:rPr sz="1333" spc="27" dirty="0">
                <a:solidFill>
                  <a:srgbClr val="1C1C3C"/>
                </a:solidFill>
                <a:latin typeface="Arial"/>
                <a:cs typeface="Arial"/>
              </a:rPr>
              <a:t>informasi</a:t>
            </a:r>
            <a:r>
              <a:rPr sz="1333" spc="-67" dirty="0">
                <a:solidFill>
                  <a:srgbClr val="1C1C3C"/>
                </a:solidFill>
                <a:latin typeface="Arial"/>
                <a:cs typeface="Arial"/>
              </a:rPr>
              <a:t> </a:t>
            </a:r>
            <a:r>
              <a:rPr sz="1333" spc="-7" dirty="0">
                <a:solidFill>
                  <a:srgbClr val="1C1C3C"/>
                </a:solidFill>
                <a:latin typeface="Arial"/>
                <a:cs typeface="Arial"/>
              </a:rPr>
              <a:t>yang</a:t>
            </a:r>
            <a:r>
              <a:rPr sz="1333" spc="-40" dirty="0">
                <a:solidFill>
                  <a:srgbClr val="1C1C3C"/>
                </a:solidFill>
                <a:latin typeface="Arial"/>
                <a:cs typeface="Arial"/>
              </a:rPr>
              <a:t> </a:t>
            </a:r>
            <a:r>
              <a:rPr sz="1333" spc="7" dirty="0">
                <a:solidFill>
                  <a:srgbClr val="1C1C3C"/>
                </a:solidFill>
                <a:latin typeface="Arial"/>
                <a:cs typeface="Arial"/>
              </a:rPr>
              <a:t>relevan</a:t>
            </a:r>
            <a:r>
              <a:rPr sz="1333" spc="-27" dirty="0">
                <a:solidFill>
                  <a:srgbClr val="1C1C3C"/>
                </a:solidFill>
                <a:latin typeface="Arial"/>
                <a:cs typeface="Arial"/>
              </a:rPr>
              <a:t> </a:t>
            </a:r>
            <a:r>
              <a:rPr sz="1333" dirty="0">
                <a:solidFill>
                  <a:srgbClr val="1C1C3C"/>
                </a:solidFill>
                <a:latin typeface="Arial"/>
                <a:cs typeface="Arial"/>
              </a:rPr>
              <a:t>dan</a:t>
            </a:r>
            <a:r>
              <a:rPr sz="1333" spc="-53" dirty="0">
                <a:solidFill>
                  <a:srgbClr val="1C1C3C"/>
                </a:solidFill>
                <a:latin typeface="Arial"/>
                <a:cs typeface="Arial"/>
              </a:rPr>
              <a:t> </a:t>
            </a:r>
            <a:r>
              <a:rPr sz="1333" spc="20" dirty="0">
                <a:solidFill>
                  <a:srgbClr val="1C1C3C"/>
                </a:solidFill>
                <a:latin typeface="Arial"/>
                <a:cs typeface="Arial"/>
              </a:rPr>
              <a:t>menyimpulkan</a:t>
            </a:r>
            <a:r>
              <a:rPr sz="1333" spc="-47" dirty="0">
                <a:solidFill>
                  <a:srgbClr val="1C1C3C"/>
                </a:solidFill>
                <a:latin typeface="Arial"/>
                <a:cs typeface="Arial"/>
              </a:rPr>
              <a:t> </a:t>
            </a:r>
            <a:r>
              <a:rPr sz="1333" spc="47" dirty="0">
                <a:solidFill>
                  <a:srgbClr val="1C1C3C"/>
                </a:solidFill>
                <a:latin typeface="Arial"/>
                <a:cs typeface="Arial"/>
              </a:rPr>
              <a:t>untuk</a:t>
            </a:r>
            <a:r>
              <a:rPr sz="1333" spc="-53" dirty="0">
                <a:solidFill>
                  <a:srgbClr val="1C1C3C"/>
                </a:solidFill>
                <a:latin typeface="Arial"/>
                <a:cs typeface="Arial"/>
              </a:rPr>
              <a:t> </a:t>
            </a:r>
            <a:r>
              <a:rPr sz="1333" spc="7" dirty="0">
                <a:solidFill>
                  <a:srgbClr val="1C1C3C"/>
                </a:solidFill>
                <a:latin typeface="Arial"/>
                <a:cs typeface="Arial"/>
              </a:rPr>
              <a:t>mengembangkan  </a:t>
            </a:r>
            <a:r>
              <a:rPr sz="1333" spc="33" dirty="0">
                <a:solidFill>
                  <a:srgbClr val="1C1C3C"/>
                </a:solidFill>
                <a:latin typeface="Arial"/>
                <a:cs typeface="Arial"/>
              </a:rPr>
              <a:t>strategi </a:t>
            </a:r>
            <a:r>
              <a:rPr sz="1333" spc="13" dirty="0">
                <a:solidFill>
                  <a:srgbClr val="1C1C3C"/>
                </a:solidFill>
                <a:latin typeface="Arial"/>
                <a:cs typeface="Arial"/>
              </a:rPr>
              <a:t>atau</a:t>
            </a:r>
            <a:r>
              <a:rPr sz="1333" spc="-120" dirty="0">
                <a:solidFill>
                  <a:srgbClr val="1C1C3C"/>
                </a:solidFill>
                <a:latin typeface="Arial"/>
                <a:cs typeface="Arial"/>
              </a:rPr>
              <a:t> </a:t>
            </a:r>
            <a:r>
              <a:rPr sz="1333" dirty="0">
                <a:solidFill>
                  <a:srgbClr val="1C1C3C"/>
                </a:solidFill>
                <a:latin typeface="Arial"/>
                <a:cs typeface="Arial"/>
              </a:rPr>
              <a:t>solusi</a:t>
            </a:r>
            <a:endParaRPr sz="1333">
              <a:latin typeface="Arial"/>
              <a:cs typeface="Arial"/>
            </a:endParaRPr>
          </a:p>
        </p:txBody>
      </p:sp>
      <p:sp>
        <p:nvSpPr>
          <p:cNvPr id="14" name="object 14"/>
          <p:cNvSpPr txBox="1"/>
          <p:nvPr/>
        </p:nvSpPr>
        <p:spPr>
          <a:xfrm>
            <a:off x="1118141" y="4305164"/>
            <a:ext cx="6597227" cy="2124791"/>
          </a:xfrm>
          <a:prstGeom prst="rect">
            <a:avLst/>
          </a:prstGeom>
        </p:spPr>
        <p:txBody>
          <a:bodyPr vert="horz" wrap="square" lIns="0" tIns="16933" rIns="0" bIns="0" rtlCol="0">
            <a:spAutoFit/>
          </a:bodyPr>
          <a:lstStyle/>
          <a:p>
            <a:pPr marL="16933" marR="6773">
              <a:lnSpc>
                <a:spcPct val="114999"/>
              </a:lnSpc>
              <a:spcBef>
                <a:spcPts val="133"/>
              </a:spcBef>
            </a:pPr>
            <a:r>
              <a:rPr sz="1333" b="1" spc="-13" dirty="0">
                <a:solidFill>
                  <a:srgbClr val="0A5293"/>
                </a:solidFill>
                <a:latin typeface="Arial"/>
                <a:cs typeface="Arial"/>
              </a:rPr>
              <a:t>Contoh </a:t>
            </a:r>
            <a:r>
              <a:rPr sz="1333" b="1" spc="-7" dirty="0">
                <a:solidFill>
                  <a:srgbClr val="0A5293"/>
                </a:solidFill>
                <a:latin typeface="Arial"/>
                <a:cs typeface="Arial"/>
              </a:rPr>
              <a:t>informasi </a:t>
            </a:r>
            <a:r>
              <a:rPr sz="1333" b="1" spc="-20" dirty="0">
                <a:solidFill>
                  <a:srgbClr val="0A5293"/>
                </a:solidFill>
                <a:latin typeface="Arial"/>
                <a:cs typeface="Arial"/>
              </a:rPr>
              <a:t>yang </a:t>
            </a:r>
            <a:r>
              <a:rPr sz="1333" b="1" spc="7" dirty="0">
                <a:solidFill>
                  <a:srgbClr val="0A5293"/>
                </a:solidFill>
                <a:latin typeface="Arial"/>
                <a:cs typeface="Arial"/>
              </a:rPr>
              <a:t>perlu didapatkan </a:t>
            </a:r>
            <a:r>
              <a:rPr sz="1333" b="1" spc="-7" dirty="0">
                <a:solidFill>
                  <a:srgbClr val="0A5293"/>
                </a:solidFill>
                <a:latin typeface="Arial"/>
                <a:cs typeface="Arial"/>
              </a:rPr>
              <a:t>dalam </a:t>
            </a:r>
            <a:r>
              <a:rPr sz="1333" b="1" spc="-27" dirty="0">
                <a:solidFill>
                  <a:srgbClr val="0A5293"/>
                </a:solidFill>
                <a:latin typeface="Arial"/>
                <a:cs typeface="Arial"/>
              </a:rPr>
              <a:t>analisis </a:t>
            </a:r>
            <a:r>
              <a:rPr sz="1333" b="1" spc="-13" dirty="0">
                <a:solidFill>
                  <a:srgbClr val="0A5293"/>
                </a:solidFill>
                <a:latin typeface="Arial"/>
                <a:cs typeface="Arial"/>
              </a:rPr>
              <a:t>lingkungan </a:t>
            </a:r>
            <a:r>
              <a:rPr sz="1333" b="1" dirty="0">
                <a:solidFill>
                  <a:srgbClr val="0A5293"/>
                </a:solidFill>
                <a:latin typeface="Arial"/>
                <a:cs typeface="Arial"/>
              </a:rPr>
              <a:t>belajar </a:t>
            </a:r>
            <a:r>
              <a:rPr sz="1333" b="1" spc="-7" dirty="0">
                <a:solidFill>
                  <a:srgbClr val="0A5293"/>
                </a:solidFill>
                <a:latin typeface="Arial"/>
                <a:cs typeface="Arial"/>
              </a:rPr>
              <a:t>satuan  </a:t>
            </a:r>
            <a:r>
              <a:rPr sz="1333" b="1" spc="-20" dirty="0">
                <a:solidFill>
                  <a:srgbClr val="0A5293"/>
                </a:solidFill>
                <a:latin typeface="Arial"/>
                <a:cs typeface="Arial"/>
              </a:rPr>
              <a:t>pendidikan:</a:t>
            </a:r>
            <a:endParaRPr sz="1333">
              <a:latin typeface="Arial"/>
              <a:cs typeface="Arial"/>
            </a:endParaRPr>
          </a:p>
          <a:p>
            <a:pPr marL="256534" indent="-204042">
              <a:spcBef>
                <a:spcPts val="240"/>
              </a:spcBef>
              <a:buChar char="●"/>
              <a:tabLst>
                <a:tab pos="257380" algn="l"/>
              </a:tabLst>
            </a:pPr>
            <a:r>
              <a:rPr sz="1333" spc="-7" dirty="0">
                <a:solidFill>
                  <a:srgbClr val="1C1C3C"/>
                </a:solidFill>
                <a:latin typeface="Arial"/>
                <a:cs typeface="Arial"/>
              </a:rPr>
              <a:t>Apa</a:t>
            </a:r>
            <a:r>
              <a:rPr sz="1333" spc="-60" dirty="0">
                <a:solidFill>
                  <a:srgbClr val="1C1C3C"/>
                </a:solidFill>
                <a:latin typeface="Arial"/>
                <a:cs typeface="Arial"/>
              </a:rPr>
              <a:t> </a:t>
            </a:r>
            <a:r>
              <a:rPr sz="1333" spc="-20" dirty="0">
                <a:solidFill>
                  <a:srgbClr val="1C1C3C"/>
                </a:solidFill>
                <a:latin typeface="Arial"/>
                <a:cs typeface="Arial"/>
              </a:rPr>
              <a:t>kekhasan</a:t>
            </a:r>
            <a:r>
              <a:rPr sz="1333" spc="13" dirty="0">
                <a:solidFill>
                  <a:srgbClr val="1C1C3C"/>
                </a:solidFill>
                <a:latin typeface="Arial"/>
                <a:cs typeface="Arial"/>
              </a:rPr>
              <a:t> </a:t>
            </a:r>
            <a:r>
              <a:rPr sz="1333" dirty="0">
                <a:solidFill>
                  <a:srgbClr val="1C1C3C"/>
                </a:solidFill>
                <a:latin typeface="Arial"/>
                <a:cs typeface="Arial"/>
              </a:rPr>
              <a:t>daerah</a:t>
            </a:r>
            <a:r>
              <a:rPr sz="1333" spc="-20" dirty="0">
                <a:solidFill>
                  <a:srgbClr val="1C1C3C"/>
                </a:solidFill>
                <a:latin typeface="Arial"/>
                <a:cs typeface="Arial"/>
              </a:rPr>
              <a:t> </a:t>
            </a:r>
            <a:r>
              <a:rPr sz="1333" spc="27" dirty="0">
                <a:solidFill>
                  <a:srgbClr val="1C1C3C"/>
                </a:solidFill>
                <a:latin typeface="Arial"/>
                <a:cs typeface="Arial"/>
              </a:rPr>
              <a:t>setempat</a:t>
            </a:r>
            <a:r>
              <a:rPr sz="1333" spc="-33" dirty="0">
                <a:solidFill>
                  <a:srgbClr val="1C1C3C"/>
                </a:solidFill>
                <a:latin typeface="Arial"/>
                <a:cs typeface="Arial"/>
              </a:rPr>
              <a:t> </a:t>
            </a:r>
            <a:r>
              <a:rPr sz="1333" spc="-7" dirty="0">
                <a:solidFill>
                  <a:srgbClr val="1C1C3C"/>
                </a:solidFill>
                <a:latin typeface="Arial"/>
                <a:cs typeface="Arial"/>
              </a:rPr>
              <a:t>yang</a:t>
            </a:r>
            <a:r>
              <a:rPr sz="1333" spc="-47" dirty="0">
                <a:solidFill>
                  <a:srgbClr val="1C1C3C"/>
                </a:solidFill>
                <a:latin typeface="Arial"/>
                <a:cs typeface="Arial"/>
              </a:rPr>
              <a:t> </a:t>
            </a:r>
            <a:r>
              <a:rPr sz="1333" spc="40" dirty="0">
                <a:solidFill>
                  <a:srgbClr val="1C1C3C"/>
                </a:solidFill>
                <a:latin typeface="Arial"/>
                <a:cs typeface="Arial"/>
              </a:rPr>
              <a:t>penting</a:t>
            </a:r>
            <a:r>
              <a:rPr sz="1333" spc="-67" dirty="0">
                <a:solidFill>
                  <a:srgbClr val="1C1C3C"/>
                </a:solidFill>
                <a:latin typeface="Arial"/>
                <a:cs typeface="Arial"/>
              </a:rPr>
              <a:t> </a:t>
            </a:r>
            <a:r>
              <a:rPr sz="1333" spc="47" dirty="0">
                <a:solidFill>
                  <a:srgbClr val="1C1C3C"/>
                </a:solidFill>
                <a:latin typeface="Arial"/>
                <a:cs typeface="Arial"/>
              </a:rPr>
              <a:t>untuk</a:t>
            </a:r>
            <a:r>
              <a:rPr sz="1333" spc="-73" dirty="0">
                <a:solidFill>
                  <a:srgbClr val="1C1C3C"/>
                </a:solidFill>
                <a:latin typeface="Arial"/>
                <a:cs typeface="Arial"/>
              </a:rPr>
              <a:t> </a:t>
            </a:r>
            <a:r>
              <a:rPr sz="1333" dirty="0">
                <a:solidFill>
                  <a:srgbClr val="1C1C3C"/>
                </a:solidFill>
                <a:latin typeface="Arial"/>
                <a:cs typeface="Arial"/>
              </a:rPr>
              <a:t>dilestarikan?</a:t>
            </a:r>
            <a:endParaRPr sz="1333">
              <a:latin typeface="Arial"/>
              <a:cs typeface="Arial"/>
            </a:endParaRPr>
          </a:p>
          <a:p>
            <a:pPr marL="256534" indent="-204042">
              <a:spcBef>
                <a:spcPts val="240"/>
              </a:spcBef>
              <a:buChar char="●"/>
              <a:tabLst>
                <a:tab pos="257380" algn="l"/>
              </a:tabLst>
            </a:pPr>
            <a:r>
              <a:rPr sz="1333" spc="-13" dirty="0">
                <a:solidFill>
                  <a:srgbClr val="1C1C3C"/>
                </a:solidFill>
                <a:latin typeface="Arial"/>
                <a:cs typeface="Arial"/>
              </a:rPr>
              <a:t>Bagaimana</a:t>
            </a:r>
            <a:r>
              <a:rPr sz="1333" spc="-60" dirty="0">
                <a:solidFill>
                  <a:srgbClr val="1C1C3C"/>
                </a:solidFill>
                <a:latin typeface="Arial"/>
                <a:cs typeface="Arial"/>
              </a:rPr>
              <a:t> </a:t>
            </a:r>
            <a:r>
              <a:rPr sz="1333" spc="13" dirty="0">
                <a:solidFill>
                  <a:srgbClr val="1C1C3C"/>
                </a:solidFill>
                <a:latin typeface="Arial"/>
                <a:cs typeface="Arial"/>
              </a:rPr>
              <a:t>peran</a:t>
            </a:r>
            <a:r>
              <a:rPr sz="1333" spc="-27" dirty="0">
                <a:solidFill>
                  <a:srgbClr val="1C1C3C"/>
                </a:solidFill>
                <a:latin typeface="Arial"/>
                <a:cs typeface="Arial"/>
              </a:rPr>
              <a:t> </a:t>
            </a:r>
            <a:r>
              <a:rPr sz="1333" dirty="0">
                <a:solidFill>
                  <a:srgbClr val="1C1C3C"/>
                </a:solidFill>
                <a:latin typeface="Arial"/>
                <a:cs typeface="Arial"/>
              </a:rPr>
              <a:t>satuan</a:t>
            </a:r>
            <a:r>
              <a:rPr sz="1333" spc="-27" dirty="0">
                <a:solidFill>
                  <a:srgbClr val="1C1C3C"/>
                </a:solidFill>
                <a:latin typeface="Arial"/>
                <a:cs typeface="Arial"/>
              </a:rPr>
              <a:t> </a:t>
            </a:r>
            <a:r>
              <a:rPr sz="1333" spc="20" dirty="0">
                <a:solidFill>
                  <a:srgbClr val="1C1C3C"/>
                </a:solidFill>
                <a:latin typeface="Arial"/>
                <a:cs typeface="Arial"/>
              </a:rPr>
              <a:t>pendidikan</a:t>
            </a:r>
            <a:r>
              <a:rPr sz="1333" spc="-73" dirty="0">
                <a:solidFill>
                  <a:srgbClr val="1C1C3C"/>
                </a:solidFill>
                <a:latin typeface="Arial"/>
                <a:cs typeface="Arial"/>
              </a:rPr>
              <a:t> </a:t>
            </a:r>
            <a:r>
              <a:rPr sz="1333" spc="-13" dirty="0">
                <a:solidFill>
                  <a:srgbClr val="1C1C3C"/>
                </a:solidFill>
                <a:latin typeface="Arial"/>
                <a:cs typeface="Arial"/>
              </a:rPr>
              <a:t>sebagai</a:t>
            </a:r>
            <a:r>
              <a:rPr sz="1333" spc="-27" dirty="0">
                <a:solidFill>
                  <a:srgbClr val="1C1C3C"/>
                </a:solidFill>
                <a:latin typeface="Arial"/>
                <a:cs typeface="Arial"/>
              </a:rPr>
              <a:t> </a:t>
            </a:r>
            <a:r>
              <a:rPr sz="1333" dirty="0">
                <a:solidFill>
                  <a:srgbClr val="1C1C3C"/>
                </a:solidFill>
                <a:latin typeface="Arial"/>
                <a:cs typeface="Arial"/>
              </a:rPr>
              <a:t>bagian</a:t>
            </a:r>
            <a:r>
              <a:rPr sz="1333" spc="-53" dirty="0">
                <a:solidFill>
                  <a:srgbClr val="1C1C3C"/>
                </a:solidFill>
                <a:latin typeface="Arial"/>
                <a:cs typeface="Arial"/>
              </a:rPr>
              <a:t> </a:t>
            </a:r>
            <a:r>
              <a:rPr sz="1333" spc="20" dirty="0">
                <a:solidFill>
                  <a:srgbClr val="1C1C3C"/>
                </a:solidFill>
                <a:latin typeface="Arial"/>
                <a:cs typeface="Arial"/>
              </a:rPr>
              <a:t>dari</a:t>
            </a:r>
            <a:r>
              <a:rPr sz="1333" spc="-67" dirty="0">
                <a:solidFill>
                  <a:srgbClr val="1C1C3C"/>
                </a:solidFill>
                <a:latin typeface="Arial"/>
                <a:cs typeface="Arial"/>
              </a:rPr>
              <a:t> </a:t>
            </a:r>
            <a:r>
              <a:rPr sz="1333" spc="-7" dirty="0">
                <a:solidFill>
                  <a:srgbClr val="1C1C3C"/>
                </a:solidFill>
                <a:latin typeface="Arial"/>
                <a:cs typeface="Arial"/>
              </a:rPr>
              <a:t>masyarakat </a:t>
            </a:r>
            <a:r>
              <a:rPr sz="1333" dirty="0">
                <a:solidFill>
                  <a:srgbClr val="1C1C3C"/>
                </a:solidFill>
                <a:latin typeface="Arial"/>
                <a:cs typeface="Arial"/>
              </a:rPr>
              <a:t>setempat?</a:t>
            </a:r>
            <a:endParaRPr sz="1333">
              <a:latin typeface="Arial"/>
              <a:cs typeface="Arial"/>
            </a:endParaRPr>
          </a:p>
          <a:p>
            <a:pPr marL="256534" marR="76198" indent="-203195">
              <a:lnSpc>
                <a:spcPct val="114999"/>
              </a:lnSpc>
              <a:buChar char="●"/>
              <a:tabLst>
                <a:tab pos="257380" algn="l"/>
              </a:tabLst>
            </a:pPr>
            <a:r>
              <a:rPr sz="1333" spc="-7" dirty="0">
                <a:solidFill>
                  <a:srgbClr val="1C1C3C"/>
                </a:solidFill>
                <a:latin typeface="Arial"/>
                <a:cs typeface="Arial"/>
              </a:rPr>
              <a:t>Apa</a:t>
            </a:r>
            <a:r>
              <a:rPr sz="1333" spc="-60" dirty="0">
                <a:solidFill>
                  <a:srgbClr val="1C1C3C"/>
                </a:solidFill>
                <a:latin typeface="Arial"/>
                <a:cs typeface="Arial"/>
              </a:rPr>
              <a:t> </a:t>
            </a:r>
            <a:r>
              <a:rPr sz="1333" spc="7" dirty="0">
                <a:solidFill>
                  <a:srgbClr val="1C1C3C"/>
                </a:solidFill>
                <a:latin typeface="Arial"/>
                <a:cs typeface="Arial"/>
              </a:rPr>
              <a:t>dampak</a:t>
            </a:r>
            <a:r>
              <a:rPr sz="1333" spc="-60" dirty="0">
                <a:solidFill>
                  <a:srgbClr val="1C1C3C"/>
                </a:solidFill>
                <a:latin typeface="Arial"/>
                <a:cs typeface="Arial"/>
              </a:rPr>
              <a:t> </a:t>
            </a:r>
            <a:r>
              <a:rPr sz="1333" spc="20" dirty="0">
                <a:solidFill>
                  <a:srgbClr val="1C1C3C"/>
                </a:solidFill>
                <a:latin typeface="Arial"/>
                <a:cs typeface="Arial"/>
              </a:rPr>
              <a:t>dari</a:t>
            </a:r>
            <a:r>
              <a:rPr sz="1333" spc="-47" dirty="0">
                <a:solidFill>
                  <a:srgbClr val="1C1C3C"/>
                </a:solidFill>
                <a:latin typeface="Arial"/>
                <a:cs typeface="Arial"/>
              </a:rPr>
              <a:t> </a:t>
            </a:r>
            <a:r>
              <a:rPr sz="1333" dirty="0">
                <a:solidFill>
                  <a:srgbClr val="1C1C3C"/>
                </a:solidFill>
                <a:latin typeface="Arial"/>
                <a:cs typeface="Arial"/>
              </a:rPr>
              <a:t>satuan</a:t>
            </a:r>
            <a:r>
              <a:rPr sz="1333" spc="-33" dirty="0">
                <a:solidFill>
                  <a:srgbClr val="1C1C3C"/>
                </a:solidFill>
                <a:latin typeface="Arial"/>
                <a:cs typeface="Arial"/>
              </a:rPr>
              <a:t> </a:t>
            </a:r>
            <a:r>
              <a:rPr sz="1333" spc="20" dirty="0">
                <a:solidFill>
                  <a:srgbClr val="1C1C3C"/>
                </a:solidFill>
                <a:latin typeface="Arial"/>
                <a:cs typeface="Arial"/>
              </a:rPr>
              <a:t>pendidikan</a:t>
            </a:r>
            <a:r>
              <a:rPr sz="1333" spc="-73" dirty="0">
                <a:solidFill>
                  <a:srgbClr val="1C1C3C"/>
                </a:solidFill>
                <a:latin typeface="Arial"/>
                <a:cs typeface="Arial"/>
              </a:rPr>
              <a:t> </a:t>
            </a:r>
            <a:r>
              <a:rPr sz="1333" spc="-7" dirty="0">
                <a:solidFill>
                  <a:srgbClr val="1C1C3C"/>
                </a:solidFill>
                <a:latin typeface="Arial"/>
                <a:cs typeface="Arial"/>
              </a:rPr>
              <a:t>yang</a:t>
            </a:r>
            <a:r>
              <a:rPr sz="1333" spc="-53" dirty="0">
                <a:solidFill>
                  <a:srgbClr val="1C1C3C"/>
                </a:solidFill>
                <a:latin typeface="Arial"/>
                <a:cs typeface="Arial"/>
              </a:rPr>
              <a:t> </a:t>
            </a:r>
            <a:r>
              <a:rPr sz="1333" spc="-13" dirty="0">
                <a:solidFill>
                  <a:srgbClr val="1C1C3C"/>
                </a:solidFill>
                <a:latin typeface="Arial"/>
                <a:cs typeface="Arial"/>
              </a:rPr>
              <a:t>sudah</a:t>
            </a:r>
            <a:r>
              <a:rPr sz="1333" spc="-40" dirty="0">
                <a:solidFill>
                  <a:srgbClr val="1C1C3C"/>
                </a:solidFill>
                <a:latin typeface="Arial"/>
                <a:cs typeface="Arial"/>
              </a:rPr>
              <a:t> </a:t>
            </a:r>
            <a:r>
              <a:rPr sz="1333" spc="27" dirty="0">
                <a:solidFill>
                  <a:srgbClr val="1C1C3C"/>
                </a:solidFill>
                <a:latin typeface="Arial"/>
                <a:cs typeface="Arial"/>
              </a:rPr>
              <a:t>dapat</a:t>
            </a:r>
            <a:r>
              <a:rPr sz="1333" spc="-47" dirty="0">
                <a:solidFill>
                  <a:srgbClr val="1C1C3C"/>
                </a:solidFill>
                <a:latin typeface="Arial"/>
                <a:cs typeface="Arial"/>
              </a:rPr>
              <a:t> </a:t>
            </a:r>
            <a:r>
              <a:rPr sz="1333" spc="-7" dirty="0">
                <a:solidFill>
                  <a:srgbClr val="1C1C3C"/>
                </a:solidFill>
                <a:latin typeface="Arial"/>
                <a:cs typeface="Arial"/>
              </a:rPr>
              <a:t>dirasakan</a:t>
            </a:r>
            <a:r>
              <a:rPr sz="1333" spc="-27" dirty="0">
                <a:solidFill>
                  <a:srgbClr val="1C1C3C"/>
                </a:solidFill>
                <a:latin typeface="Arial"/>
                <a:cs typeface="Arial"/>
              </a:rPr>
              <a:t> </a:t>
            </a:r>
            <a:r>
              <a:rPr sz="1333" spc="-7" dirty="0">
                <a:solidFill>
                  <a:srgbClr val="1C1C3C"/>
                </a:solidFill>
                <a:latin typeface="Arial"/>
                <a:cs typeface="Arial"/>
              </a:rPr>
              <a:t>saat</a:t>
            </a:r>
            <a:r>
              <a:rPr sz="1333" spc="-47" dirty="0">
                <a:solidFill>
                  <a:srgbClr val="1C1C3C"/>
                </a:solidFill>
                <a:latin typeface="Arial"/>
                <a:cs typeface="Arial"/>
              </a:rPr>
              <a:t> </a:t>
            </a:r>
            <a:r>
              <a:rPr sz="1333" spc="33" dirty="0">
                <a:solidFill>
                  <a:srgbClr val="1C1C3C"/>
                </a:solidFill>
                <a:latin typeface="Arial"/>
                <a:cs typeface="Arial"/>
              </a:rPr>
              <a:t>ini</a:t>
            </a:r>
            <a:r>
              <a:rPr sz="1333" spc="-93" dirty="0">
                <a:solidFill>
                  <a:srgbClr val="1C1C3C"/>
                </a:solidFill>
                <a:latin typeface="Arial"/>
                <a:cs typeface="Arial"/>
              </a:rPr>
              <a:t> </a:t>
            </a:r>
            <a:r>
              <a:rPr sz="1333" spc="7" dirty="0">
                <a:solidFill>
                  <a:srgbClr val="1C1C3C"/>
                </a:solidFill>
                <a:latin typeface="Arial"/>
                <a:cs typeface="Arial"/>
              </a:rPr>
              <a:t>(baik</a:t>
            </a:r>
            <a:r>
              <a:rPr sz="1333" spc="-60" dirty="0">
                <a:solidFill>
                  <a:srgbClr val="1C1C3C"/>
                </a:solidFill>
                <a:latin typeface="Arial"/>
                <a:cs typeface="Arial"/>
              </a:rPr>
              <a:t> </a:t>
            </a:r>
            <a:r>
              <a:rPr sz="1333" spc="27" dirty="0">
                <a:solidFill>
                  <a:srgbClr val="1C1C3C"/>
                </a:solidFill>
                <a:latin typeface="Arial"/>
                <a:cs typeface="Arial"/>
              </a:rPr>
              <a:t>oleh  </a:t>
            </a:r>
            <a:r>
              <a:rPr sz="1333" spc="13" dirty="0">
                <a:solidFill>
                  <a:srgbClr val="1C1C3C"/>
                </a:solidFill>
                <a:latin typeface="Arial"/>
                <a:cs typeface="Arial"/>
              </a:rPr>
              <a:t>warga</a:t>
            </a:r>
            <a:r>
              <a:rPr sz="1333" spc="-73" dirty="0">
                <a:solidFill>
                  <a:srgbClr val="1C1C3C"/>
                </a:solidFill>
                <a:latin typeface="Arial"/>
                <a:cs typeface="Arial"/>
              </a:rPr>
              <a:t> </a:t>
            </a:r>
            <a:r>
              <a:rPr sz="1333" spc="-7" dirty="0">
                <a:solidFill>
                  <a:srgbClr val="1C1C3C"/>
                </a:solidFill>
                <a:latin typeface="Arial"/>
                <a:cs typeface="Arial"/>
              </a:rPr>
              <a:t>masyarakat</a:t>
            </a:r>
            <a:r>
              <a:rPr sz="1333" spc="7" dirty="0">
                <a:solidFill>
                  <a:srgbClr val="1C1C3C"/>
                </a:solidFill>
                <a:latin typeface="Arial"/>
                <a:cs typeface="Arial"/>
              </a:rPr>
              <a:t> </a:t>
            </a:r>
            <a:r>
              <a:rPr sz="1333" spc="13" dirty="0">
                <a:solidFill>
                  <a:srgbClr val="1C1C3C"/>
                </a:solidFill>
                <a:latin typeface="Arial"/>
                <a:cs typeface="Arial"/>
              </a:rPr>
              <a:t>maupun</a:t>
            </a:r>
            <a:r>
              <a:rPr sz="1333" spc="-60" dirty="0">
                <a:solidFill>
                  <a:srgbClr val="1C1C3C"/>
                </a:solidFill>
                <a:latin typeface="Arial"/>
                <a:cs typeface="Arial"/>
              </a:rPr>
              <a:t> </a:t>
            </a:r>
            <a:r>
              <a:rPr sz="1333" spc="13" dirty="0">
                <a:solidFill>
                  <a:srgbClr val="1C1C3C"/>
                </a:solidFill>
                <a:latin typeface="Arial"/>
                <a:cs typeface="Arial"/>
              </a:rPr>
              <a:t>warga</a:t>
            </a:r>
            <a:r>
              <a:rPr sz="1333" spc="-73" dirty="0">
                <a:solidFill>
                  <a:srgbClr val="1C1C3C"/>
                </a:solidFill>
                <a:latin typeface="Arial"/>
                <a:cs typeface="Arial"/>
              </a:rPr>
              <a:t> </a:t>
            </a:r>
            <a:r>
              <a:rPr sz="1333" dirty="0">
                <a:solidFill>
                  <a:srgbClr val="1C1C3C"/>
                </a:solidFill>
                <a:latin typeface="Arial"/>
                <a:cs typeface="Arial"/>
              </a:rPr>
              <a:t>satuan</a:t>
            </a:r>
            <a:r>
              <a:rPr sz="1333" spc="-33" dirty="0">
                <a:solidFill>
                  <a:srgbClr val="1C1C3C"/>
                </a:solidFill>
                <a:latin typeface="Arial"/>
                <a:cs typeface="Arial"/>
              </a:rPr>
              <a:t> </a:t>
            </a:r>
            <a:r>
              <a:rPr sz="1333" spc="20" dirty="0">
                <a:solidFill>
                  <a:srgbClr val="1C1C3C"/>
                </a:solidFill>
                <a:latin typeface="Arial"/>
                <a:cs typeface="Arial"/>
              </a:rPr>
              <a:t>pendidikan</a:t>
            </a:r>
            <a:r>
              <a:rPr sz="1333" spc="-60" dirty="0">
                <a:solidFill>
                  <a:srgbClr val="1C1C3C"/>
                </a:solidFill>
                <a:latin typeface="Arial"/>
                <a:cs typeface="Arial"/>
              </a:rPr>
              <a:t> </a:t>
            </a:r>
            <a:r>
              <a:rPr sz="1333" spc="73" dirty="0">
                <a:solidFill>
                  <a:srgbClr val="1C1C3C"/>
                </a:solidFill>
                <a:latin typeface="Arial"/>
                <a:cs typeface="Arial"/>
              </a:rPr>
              <a:t>itu</a:t>
            </a:r>
            <a:r>
              <a:rPr sz="1333" spc="-73" dirty="0">
                <a:solidFill>
                  <a:srgbClr val="1C1C3C"/>
                </a:solidFill>
                <a:latin typeface="Arial"/>
                <a:cs typeface="Arial"/>
              </a:rPr>
              <a:t> </a:t>
            </a:r>
            <a:r>
              <a:rPr sz="1333" spc="-13" dirty="0">
                <a:solidFill>
                  <a:srgbClr val="1C1C3C"/>
                </a:solidFill>
                <a:latin typeface="Arial"/>
                <a:cs typeface="Arial"/>
              </a:rPr>
              <a:t>sendiri)?</a:t>
            </a:r>
            <a:endParaRPr sz="1333">
              <a:latin typeface="Arial"/>
              <a:cs typeface="Arial"/>
            </a:endParaRPr>
          </a:p>
          <a:p>
            <a:pPr marL="256534" marR="274313" indent="-203195">
              <a:lnSpc>
                <a:spcPct val="114999"/>
              </a:lnSpc>
              <a:buChar char="●"/>
              <a:tabLst>
                <a:tab pos="257380" algn="l"/>
              </a:tabLst>
            </a:pPr>
            <a:r>
              <a:rPr sz="1333" spc="-13" dirty="0">
                <a:solidFill>
                  <a:srgbClr val="1C1C3C"/>
                </a:solidFill>
                <a:latin typeface="Arial"/>
                <a:cs typeface="Arial"/>
              </a:rPr>
              <a:t>Bagaimana</a:t>
            </a:r>
            <a:r>
              <a:rPr sz="1333" spc="-53" dirty="0">
                <a:solidFill>
                  <a:srgbClr val="1C1C3C"/>
                </a:solidFill>
                <a:latin typeface="Arial"/>
                <a:cs typeface="Arial"/>
              </a:rPr>
              <a:t> </a:t>
            </a:r>
            <a:r>
              <a:rPr sz="1333" spc="13" dirty="0">
                <a:solidFill>
                  <a:srgbClr val="1C1C3C"/>
                </a:solidFill>
                <a:latin typeface="Arial"/>
                <a:cs typeface="Arial"/>
              </a:rPr>
              <a:t>peran</a:t>
            </a:r>
            <a:r>
              <a:rPr sz="1333" spc="-27" dirty="0">
                <a:solidFill>
                  <a:srgbClr val="1C1C3C"/>
                </a:solidFill>
                <a:latin typeface="Arial"/>
                <a:cs typeface="Arial"/>
              </a:rPr>
              <a:t> </a:t>
            </a:r>
            <a:r>
              <a:rPr sz="1333" dirty="0">
                <a:solidFill>
                  <a:srgbClr val="1C1C3C"/>
                </a:solidFill>
                <a:latin typeface="Arial"/>
                <a:cs typeface="Arial"/>
              </a:rPr>
              <a:t>satuan</a:t>
            </a:r>
            <a:r>
              <a:rPr sz="1333" spc="-20" dirty="0">
                <a:solidFill>
                  <a:srgbClr val="1C1C3C"/>
                </a:solidFill>
                <a:latin typeface="Arial"/>
                <a:cs typeface="Arial"/>
              </a:rPr>
              <a:t> </a:t>
            </a:r>
            <a:r>
              <a:rPr sz="1333" spc="20" dirty="0">
                <a:solidFill>
                  <a:srgbClr val="1C1C3C"/>
                </a:solidFill>
                <a:latin typeface="Arial"/>
                <a:cs typeface="Arial"/>
              </a:rPr>
              <a:t>pendidikan</a:t>
            </a:r>
            <a:r>
              <a:rPr sz="1333" spc="-73" dirty="0">
                <a:solidFill>
                  <a:srgbClr val="1C1C3C"/>
                </a:solidFill>
                <a:latin typeface="Arial"/>
                <a:cs typeface="Arial"/>
              </a:rPr>
              <a:t> </a:t>
            </a:r>
            <a:r>
              <a:rPr sz="1333" spc="7" dirty="0">
                <a:solidFill>
                  <a:srgbClr val="1C1C3C"/>
                </a:solidFill>
                <a:latin typeface="Arial"/>
                <a:cs typeface="Arial"/>
              </a:rPr>
              <a:t>dalam</a:t>
            </a:r>
            <a:r>
              <a:rPr sz="1333" spc="-40" dirty="0">
                <a:solidFill>
                  <a:srgbClr val="1C1C3C"/>
                </a:solidFill>
                <a:latin typeface="Arial"/>
                <a:cs typeface="Arial"/>
              </a:rPr>
              <a:t> </a:t>
            </a:r>
            <a:r>
              <a:rPr sz="1333" dirty="0">
                <a:solidFill>
                  <a:srgbClr val="1C1C3C"/>
                </a:solidFill>
                <a:latin typeface="Arial"/>
                <a:cs typeface="Arial"/>
              </a:rPr>
              <a:t>menyiapkan</a:t>
            </a:r>
            <a:r>
              <a:rPr sz="1333" spc="-27" dirty="0">
                <a:solidFill>
                  <a:srgbClr val="1C1C3C"/>
                </a:solidFill>
                <a:latin typeface="Arial"/>
                <a:cs typeface="Arial"/>
              </a:rPr>
              <a:t> </a:t>
            </a:r>
            <a:r>
              <a:rPr sz="1333" spc="13" dirty="0">
                <a:solidFill>
                  <a:srgbClr val="1C1C3C"/>
                </a:solidFill>
                <a:latin typeface="Arial"/>
                <a:cs typeface="Arial"/>
              </a:rPr>
              <a:t>peserta</a:t>
            </a:r>
            <a:r>
              <a:rPr sz="1333" dirty="0">
                <a:solidFill>
                  <a:srgbClr val="1C1C3C"/>
                </a:solidFill>
                <a:latin typeface="Arial"/>
                <a:cs typeface="Arial"/>
              </a:rPr>
              <a:t> </a:t>
            </a:r>
            <a:r>
              <a:rPr sz="1333" spc="40" dirty="0">
                <a:solidFill>
                  <a:srgbClr val="1C1C3C"/>
                </a:solidFill>
                <a:latin typeface="Arial"/>
                <a:cs typeface="Arial"/>
              </a:rPr>
              <a:t>didik</a:t>
            </a:r>
            <a:r>
              <a:rPr sz="1333" spc="-100" dirty="0">
                <a:solidFill>
                  <a:srgbClr val="1C1C3C"/>
                </a:solidFill>
                <a:latin typeface="Arial"/>
                <a:cs typeface="Arial"/>
              </a:rPr>
              <a:t> </a:t>
            </a:r>
            <a:r>
              <a:rPr sz="1333" spc="-7" dirty="0">
                <a:solidFill>
                  <a:srgbClr val="1C1C3C"/>
                </a:solidFill>
                <a:latin typeface="Arial"/>
                <a:cs typeface="Arial"/>
              </a:rPr>
              <a:t>mencapai  </a:t>
            </a:r>
            <a:r>
              <a:rPr sz="1333" spc="67" dirty="0">
                <a:solidFill>
                  <a:srgbClr val="1C1C3C"/>
                </a:solidFill>
                <a:latin typeface="Arial"/>
                <a:cs typeface="Arial"/>
              </a:rPr>
              <a:t>profil </a:t>
            </a:r>
            <a:r>
              <a:rPr sz="1333" spc="-7" dirty="0">
                <a:solidFill>
                  <a:srgbClr val="1C1C3C"/>
                </a:solidFill>
                <a:latin typeface="Arial"/>
                <a:cs typeface="Arial"/>
              </a:rPr>
              <a:t>Pelajar</a:t>
            </a:r>
            <a:r>
              <a:rPr sz="1333" spc="-193" dirty="0">
                <a:solidFill>
                  <a:srgbClr val="1C1C3C"/>
                </a:solidFill>
                <a:latin typeface="Arial"/>
                <a:cs typeface="Arial"/>
              </a:rPr>
              <a:t> </a:t>
            </a:r>
            <a:r>
              <a:rPr sz="1333" spc="-47" dirty="0">
                <a:solidFill>
                  <a:srgbClr val="1C1C3C"/>
                </a:solidFill>
                <a:latin typeface="Arial"/>
                <a:cs typeface="Arial"/>
              </a:rPr>
              <a:t>Pancasila?</a:t>
            </a:r>
            <a:endParaRPr sz="1333">
              <a:latin typeface="Arial"/>
              <a:cs typeface="Arial"/>
            </a:endParaRPr>
          </a:p>
          <a:p>
            <a:pPr marL="256534" indent="-204042">
              <a:spcBef>
                <a:spcPts val="240"/>
              </a:spcBef>
              <a:buChar char="●"/>
              <a:tabLst>
                <a:tab pos="257380" algn="l"/>
              </a:tabLst>
            </a:pPr>
            <a:r>
              <a:rPr sz="1333" spc="-27" dirty="0">
                <a:solidFill>
                  <a:srgbClr val="1C1C3C"/>
                </a:solidFill>
                <a:latin typeface="Arial"/>
                <a:cs typeface="Arial"/>
              </a:rPr>
              <a:t>[SMK]</a:t>
            </a:r>
            <a:r>
              <a:rPr sz="1333" spc="-13" dirty="0">
                <a:solidFill>
                  <a:srgbClr val="1C1C3C"/>
                </a:solidFill>
                <a:latin typeface="Arial"/>
                <a:cs typeface="Arial"/>
              </a:rPr>
              <a:t> </a:t>
            </a:r>
            <a:r>
              <a:rPr sz="1333" spc="-7" dirty="0">
                <a:solidFill>
                  <a:srgbClr val="1C1C3C"/>
                </a:solidFill>
                <a:latin typeface="Arial"/>
                <a:cs typeface="Arial"/>
              </a:rPr>
              <a:t>Apa</a:t>
            </a:r>
            <a:r>
              <a:rPr sz="1333" spc="-73" dirty="0">
                <a:solidFill>
                  <a:srgbClr val="1C1C3C"/>
                </a:solidFill>
                <a:latin typeface="Arial"/>
                <a:cs typeface="Arial"/>
              </a:rPr>
              <a:t> </a:t>
            </a:r>
            <a:r>
              <a:rPr sz="1333" spc="27" dirty="0">
                <a:solidFill>
                  <a:srgbClr val="1C1C3C"/>
                </a:solidFill>
                <a:latin typeface="Arial"/>
                <a:cs typeface="Arial"/>
              </a:rPr>
              <a:t>potensi</a:t>
            </a:r>
            <a:r>
              <a:rPr sz="1333" spc="-53" dirty="0">
                <a:solidFill>
                  <a:srgbClr val="1C1C3C"/>
                </a:solidFill>
                <a:latin typeface="Arial"/>
                <a:cs typeface="Arial"/>
              </a:rPr>
              <a:t> </a:t>
            </a:r>
            <a:r>
              <a:rPr sz="1333" dirty="0">
                <a:solidFill>
                  <a:srgbClr val="1C1C3C"/>
                </a:solidFill>
                <a:latin typeface="Arial"/>
                <a:cs typeface="Arial"/>
              </a:rPr>
              <a:t>daerah</a:t>
            </a:r>
            <a:r>
              <a:rPr sz="1333" spc="-13" dirty="0">
                <a:solidFill>
                  <a:srgbClr val="1C1C3C"/>
                </a:solidFill>
                <a:latin typeface="Arial"/>
                <a:cs typeface="Arial"/>
              </a:rPr>
              <a:t> </a:t>
            </a:r>
            <a:r>
              <a:rPr sz="1333" dirty="0">
                <a:solidFill>
                  <a:srgbClr val="1C1C3C"/>
                </a:solidFill>
                <a:latin typeface="Arial"/>
                <a:cs typeface="Arial"/>
              </a:rPr>
              <a:t>dan</a:t>
            </a:r>
            <a:r>
              <a:rPr sz="1333" spc="-67" dirty="0">
                <a:solidFill>
                  <a:srgbClr val="1C1C3C"/>
                </a:solidFill>
                <a:latin typeface="Arial"/>
                <a:cs typeface="Arial"/>
              </a:rPr>
              <a:t> </a:t>
            </a:r>
            <a:r>
              <a:rPr sz="1333" spc="20" dirty="0">
                <a:solidFill>
                  <a:srgbClr val="1C1C3C"/>
                </a:solidFill>
                <a:latin typeface="Arial"/>
                <a:cs typeface="Arial"/>
              </a:rPr>
              <a:t>kondisi</a:t>
            </a:r>
            <a:r>
              <a:rPr sz="1333" spc="-73" dirty="0">
                <a:solidFill>
                  <a:srgbClr val="1C1C3C"/>
                </a:solidFill>
                <a:latin typeface="Arial"/>
                <a:cs typeface="Arial"/>
              </a:rPr>
              <a:t> </a:t>
            </a:r>
            <a:r>
              <a:rPr sz="1333" spc="20" dirty="0">
                <a:solidFill>
                  <a:srgbClr val="1C1C3C"/>
                </a:solidFill>
                <a:latin typeface="Arial"/>
                <a:cs typeface="Arial"/>
              </a:rPr>
              <a:t>dunia</a:t>
            </a:r>
            <a:r>
              <a:rPr sz="1333" spc="-93" dirty="0">
                <a:solidFill>
                  <a:srgbClr val="1C1C3C"/>
                </a:solidFill>
                <a:latin typeface="Arial"/>
                <a:cs typeface="Arial"/>
              </a:rPr>
              <a:t> </a:t>
            </a:r>
            <a:r>
              <a:rPr sz="1333" spc="13" dirty="0">
                <a:solidFill>
                  <a:srgbClr val="1C1C3C"/>
                </a:solidFill>
                <a:latin typeface="Arial"/>
                <a:cs typeface="Arial"/>
              </a:rPr>
              <a:t>kerja</a:t>
            </a:r>
            <a:r>
              <a:rPr sz="1333" spc="-60" dirty="0">
                <a:solidFill>
                  <a:srgbClr val="1C1C3C"/>
                </a:solidFill>
                <a:latin typeface="Arial"/>
                <a:cs typeface="Arial"/>
              </a:rPr>
              <a:t> </a:t>
            </a:r>
            <a:r>
              <a:rPr sz="1333" spc="-7" dirty="0">
                <a:solidFill>
                  <a:srgbClr val="1C1C3C"/>
                </a:solidFill>
                <a:latin typeface="Arial"/>
                <a:cs typeface="Arial"/>
              </a:rPr>
              <a:t>yang</a:t>
            </a:r>
            <a:r>
              <a:rPr sz="1333" spc="-53" dirty="0">
                <a:solidFill>
                  <a:srgbClr val="1C1C3C"/>
                </a:solidFill>
                <a:latin typeface="Arial"/>
                <a:cs typeface="Arial"/>
              </a:rPr>
              <a:t> </a:t>
            </a:r>
            <a:r>
              <a:rPr sz="1333" spc="-20" dirty="0">
                <a:solidFill>
                  <a:srgbClr val="1C1C3C"/>
                </a:solidFill>
                <a:latin typeface="Arial"/>
                <a:cs typeface="Arial"/>
              </a:rPr>
              <a:t>relevan?</a:t>
            </a:r>
            <a:endParaRPr sz="1333">
              <a:latin typeface="Arial"/>
              <a:cs typeface="Arial"/>
            </a:endParaRPr>
          </a:p>
        </p:txBody>
      </p:sp>
      <p:sp>
        <p:nvSpPr>
          <p:cNvPr id="15" name="object 15"/>
          <p:cNvSpPr/>
          <p:nvPr/>
        </p:nvSpPr>
        <p:spPr>
          <a:xfrm>
            <a:off x="8087361" y="1042416"/>
            <a:ext cx="3253740" cy="5588000"/>
          </a:xfrm>
          <a:custGeom>
            <a:avLst/>
            <a:gdLst/>
            <a:ahLst/>
            <a:cxnLst/>
            <a:rect l="l" t="t" r="r" b="b"/>
            <a:pathLst>
              <a:path w="2440304" h="4191000">
                <a:moveTo>
                  <a:pt x="2439924" y="0"/>
                </a:moveTo>
                <a:lnTo>
                  <a:pt x="0" y="0"/>
                </a:lnTo>
                <a:lnTo>
                  <a:pt x="0" y="4191000"/>
                </a:lnTo>
                <a:lnTo>
                  <a:pt x="2439924" y="4191000"/>
                </a:lnTo>
                <a:lnTo>
                  <a:pt x="2439924" y="0"/>
                </a:lnTo>
                <a:close/>
              </a:path>
            </a:pathLst>
          </a:custGeom>
          <a:solidFill>
            <a:srgbClr val="D9EAD2"/>
          </a:solidFill>
        </p:spPr>
        <p:txBody>
          <a:bodyPr wrap="square" lIns="0" tIns="0" rIns="0" bIns="0" rtlCol="0"/>
          <a:lstStyle/>
          <a:p>
            <a:endParaRPr sz="2400"/>
          </a:p>
        </p:txBody>
      </p:sp>
      <p:sp>
        <p:nvSpPr>
          <p:cNvPr id="16" name="object 16"/>
          <p:cNvSpPr txBox="1"/>
          <p:nvPr/>
        </p:nvSpPr>
        <p:spPr>
          <a:xfrm>
            <a:off x="8193532" y="1120851"/>
            <a:ext cx="2843953" cy="4238126"/>
          </a:xfrm>
          <a:prstGeom prst="rect">
            <a:avLst/>
          </a:prstGeom>
        </p:spPr>
        <p:txBody>
          <a:bodyPr vert="horz" wrap="square" lIns="0" tIns="16933" rIns="0" bIns="0" rtlCol="0">
            <a:spAutoFit/>
          </a:bodyPr>
          <a:lstStyle/>
          <a:p>
            <a:pPr marL="16933" marR="306486" algn="just">
              <a:lnSpc>
                <a:spcPct val="115199"/>
              </a:lnSpc>
              <a:spcBef>
                <a:spcPts val="133"/>
              </a:spcBef>
            </a:pPr>
            <a:r>
              <a:rPr sz="1333" spc="33" dirty="0">
                <a:latin typeface="Arial"/>
                <a:cs typeface="Arial"/>
              </a:rPr>
              <a:t>Berikut </a:t>
            </a:r>
            <a:r>
              <a:rPr sz="1333" spc="-7" dirty="0">
                <a:latin typeface="Arial"/>
                <a:cs typeface="Arial"/>
              </a:rPr>
              <a:t>adalah </a:t>
            </a:r>
            <a:r>
              <a:rPr sz="1333" spc="27" dirty="0">
                <a:latin typeface="Arial"/>
                <a:cs typeface="Arial"/>
              </a:rPr>
              <a:t>pilihan</a:t>
            </a:r>
            <a:r>
              <a:rPr sz="1333" spc="-272" dirty="0">
                <a:latin typeface="Arial"/>
                <a:cs typeface="Arial"/>
              </a:rPr>
              <a:t> </a:t>
            </a:r>
            <a:r>
              <a:rPr sz="1333" spc="-27" dirty="0">
                <a:latin typeface="Arial"/>
                <a:cs typeface="Arial"/>
              </a:rPr>
              <a:t>cara </a:t>
            </a:r>
            <a:r>
              <a:rPr sz="1333" spc="47" dirty="0">
                <a:latin typeface="Arial"/>
                <a:cs typeface="Arial"/>
              </a:rPr>
              <a:t>untuk  </a:t>
            </a:r>
            <a:r>
              <a:rPr sz="1333" spc="20" dirty="0">
                <a:latin typeface="Arial"/>
                <a:cs typeface="Arial"/>
              </a:rPr>
              <a:t>mengumpulkan</a:t>
            </a:r>
            <a:r>
              <a:rPr sz="1333" spc="-60" dirty="0">
                <a:latin typeface="Arial"/>
                <a:cs typeface="Arial"/>
              </a:rPr>
              <a:t> </a:t>
            </a:r>
            <a:r>
              <a:rPr sz="1333" spc="27" dirty="0">
                <a:latin typeface="Arial"/>
                <a:cs typeface="Arial"/>
              </a:rPr>
              <a:t>informasi</a:t>
            </a:r>
            <a:endParaRPr sz="1333">
              <a:latin typeface="Arial"/>
              <a:cs typeface="Arial"/>
            </a:endParaRPr>
          </a:p>
          <a:p>
            <a:pPr marL="256534" marR="196422" indent="-203195" algn="just">
              <a:lnSpc>
                <a:spcPct val="114999"/>
              </a:lnSpc>
              <a:buFont typeface="Arial"/>
              <a:buChar char="●"/>
              <a:tabLst>
                <a:tab pos="257380" algn="l"/>
              </a:tabLst>
            </a:pPr>
            <a:r>
              <a:rPr sz="1333" b="1" spc="-20" dirty="0">
                <a:latin typeface="Arial"/>
                <a:cs typeface="Arial"/>
              </a:rPr>
              <a:t>Kuesioner</a:t>
            </a:r>
            <a:r>
              <a:rPr sz="1333" spc="-20" dirty="0">
                <a:latin typeface="Arial"/>
                <a:cs typeface="Arial"/>
              </a:rPr>
              <a:t>, </a:t>
            </a:r>
            <a:r>
              <a:rPr sz="1333" spc="7" dirty="0">
                <a:latin typeface="Arial"/>
                <a:cs typeface="Arial"/>
              </a:rPr>
              <a:t>dengan</a:t>
            </a:r>
            <a:r>
              <a:rPr sz="1333" spc="-80" dirty="0">
                <a:latin typeface="Arial"/>
                <a:cs typeface="Arial"/>
              </a:rPr>
              <a:t> </a:t>
            </a:r>
            <a:r>
              <a:rPr sz="1333" spc="7" dirty="0">
                <a:latin typeface="Arial"/>
                <a:cs typeface="Arial"/>
              </a:rPr>
              <a:t>pertanyaan  </a:t>
            </a:r>
            <a:r>
              <a:rPr sz="1333" spc="-7" dirty="0">
                <a:latin typeface="Arial"/>
                <a:cs typeface="Arial"/>
              </a:rPr>
              <a:t>disesuaikan </a:t>
            </a:r>
            <a:r>
              <a:rPr sz="1333" spc="7" dirty="0">
                <a:latin typeface="Arial"/>
                <a:cs typeface="Arial"/>
              </a:rPr>
              <a:t>dengan </a:t>
            </a:r>
            <a:r>
              <a:rPr sz="1333" spc="33" dirty="0">
                <a:latin typeface="Arial"/>
                <a:cs typeface="Arial"/>
              </a:rPr>
              <a:t>tujuan</a:t>
            </a:r>
            <a:r>
              <a:rPr sz="1333" spc="-240" dirty="0">
                <a:latin typeface="Arial"/>
                <a:cs typeface="Arial"/>
              </a:rPr>
              <a:t> </a:t>
            </a:r>
            <a:r>
              <a:rPr sz="1333" dirty="0">
                <a:latin typeface="Arial"/>
                <a:cs typeface="Arial"/>
              </a:rPr>
              <a:t>dan  </a:t>
            </a:r>
            <a:r>
              <a:rPr sz="1333" spc="-33" dirty="0">
                <a:latin typeface="Arial"/>
                <a:cs typeface="Arial"/>
              </a:rPr>
              <a:t>sasaran </a:t>
            </a:r>
            <a:r>
              <a:rPr sz="1333" spc="-7" dirty="0">
                <a:latin typeface="Arial"/>
                <a:cs typeface="Arial"/>
              </a:rPr>
              <a:t>yang</a:t>
            </a:r>
            <a:r>
              <a:rPr sz="1333" spc="-53" dirty="0">
                <a:latin typeface="Arial"/>
                <a:cs typeface="Arial"/>
              </a:rPr>
              <a:t> </a:t>
            </a:r>
            <a:r>
              <a:rPr sz="1333" spc="20" dirty="0">
                <a:latin typeface="Arial"/>
                <a:cs typeface="Arial"/>
              </a:rPr>
              <a:t>dibutuhkan.</a:t>
            </a:r>
            <a:endParaRPr sz="1333">
              <a:latin typeface="Arial"/>
              <a:cs typeface="Arial"/>
            </a:endParaRPr>
          </a:p>
          <a:p>
            <a:pPr marL="256534" marR="38099" indent="-203195">
              <a:lnSpc>
                <a:spcPct val="114999"/>
              </a:lnSpc>
              <a:buFont typeface="Arial"/>
              <a:buChar char="●"/>
              <a:tabLst>
                <a:tab pos="257380" algn="l"/>
              </a:tabLst>
            </a:pPr>
            <a:r>
              <a:rPr sz="1333" b="1" spc="-13" dirty="0">
                <a:latin typeface="Arial"/>
                <a:cs typeface="Arial"/>
              </a:rPr>
              <a:t>Wawancara</a:t>
            </a:r>
            <a:r>
              <a:rPr sz="1333" spc="-13" dirty="0">
                <a:latin typeface="Arial"/>
                <a:cs typeface="Arial"/>
              </a:rPr>
              <a:t>, </a:t>
            </a:r>
            <a:r>
              <a:rPr sz="1333" spc="47" dirty="0">
                <a:latin typeface="Arial"/>
                <a:cs typeface="Arial"/>
              </a:rPr>
              <a:t>untuk</a:t>
            </a:r>
            <a:r>
              <a:rPr sz="1333" spc="-207" dirty="0">
                <a:latin typeface="Arial"/>
                <a:cs typeface="Arial"/>
              </a:rPr>
              <a:t> </a:t>
            </a:r>
            <a:r>
              <a:rPr sz="1333" spc="13" dirty="0">
                <a:latin typeface="Arial"/>
                <a:cs typeface="Arial"/>
              </a:rPr>
              <a:t>mendapatkan  </a:t>
            </a:r>
            <a:r>
              <a:rPr sz="1333" spc="20" dirty="0">
                <a:latin typeface="Arial"/>
                <a:cs typeface="Arial"/>
              </a:rPr>
              <a:t>data </a:t>
            </a:r>
            <a:r>
              <a:rPr sz="1333" spc="-33" dirty="0">
                <a:latin typeface="Arial"/>
                <a:cs typeface="Arial"/>
              </a:rPr>
              <a:t>secara</a:t>
            </a:r>
            <a:r>
              <a:rPr sz="1333" spc="-120" dirty="0">
                <a:latin typeface="Arial"/>
                <a:cs typeface="Arial"/>
              </a:rPr>
              <a:t> </a:t>
            </a:r>
            <a:r>
              <a:rPr sz="1333" dirty="0">
                <a:latin typeface="Arial"/>
                <a:cs typeface="Arial"/>
              </a:rPr>
              <a:t>langsung.</a:t>
            </a:r>
            <a:endParaRPr sz="1333">
              <a:latin typeface="Arial"/>
              <a:cs typeface="Arial"/>
            </a:endParaRPr>
          </a:p>
          <a:p>
            <a:pPr marL="256534" marR="219281" indent="-203195">
              <a:lnSpc>
                <a:spcPct val="114999"/>
              </a:lnSpc>
              <a:buFont typeface="Arial"/>
              <a:buChar char="●"/>
              <a:tabLst>
                <a:tab pos="257380" algn="l"/>
              </a:tabLst>
            </a:pPr>
            <a:r>
              <a:rPr sz="1333" b="1" spc="-27" dirty="0">
                <a:latin typeface="Arial"/>
                <a:cs typeface="Arial"/>
              </a:rPr>
              <a:t>Diskusi </a:t>
            </a:r>
            <a:r>
              <a:rPr sz="1333" b="1" dirty="0">
                <a:latin typeface="Arial"/>
                <a:cs typeface="Arial"/>
              </a:rPr>
              <a:t>kelompok</a:t>
            </a:r>
            <a:r>
              <a:rPr sz="1333" b="1" spc="-53" dirty="0">
                <a:latin typeface="Arial"/>
                <a:cs typeface="Arial"/>
              </a:rPr>
              <a:t> </a:t>
            </a:r>
            <a:r>
              <a:rPr sz="1333" b="1" dirty="0">
                <a:latin typeface="Arial"/>
                <a:cs typeface="Arial"/>
              </a:rPr>
              <a:t>terpumpun  </a:t>
            </a:r>
            <a:r>
              <a:rPr sz="1333" b="1" spc="-20" dirty="0">
                <a:latin typeface="Arial"/>
                <a:cs typeface="Arial"/>
              </a:rPr>
              <a:t>(FGD) </a:t>
            </a:r>
            <a:r>
              <a:rPr sz="1333" spc="7" dirty="0">
                <a:latin typeface="Arial"/>
                <a:cs typeface="Arial"/>
              </a:rPr>
              <a:t>dengan </a:t>
            </a:r>
            <a:r>
              <a:rPr sz="1333" spc="13" dirty="0">
                <a:latin typeface="Arial"/>
                <a:cs typeface="Arial"/>
              </a:rPr>
              <a:t>mengundang  </a:t>
            </a:r>
            <a:r>
              <a:rPr sz="1333" spc="20" dirty="0">
                <a:latin typeface="Arial"/>
                <a:cs typeface="Arial"/>
              </a:rPr>
              <a:t>perwakilan dari </a:t>
            </a:r>
            <a:r>
              <a:rPr sz="1333" spc="13" dirty="0">
                <a:latin typeface="Arial"/>
                <a:cs typeface="Arial"/>
              </a:rPr>
              <a:t>seluruh warga  </a:t>
            </a:r>
            <a:r>
              <a:rPr sz="1333" dirty="0">
                <a:latin typeface="Arial"/>
                <a:cs typeface="Arial"/>
              </a:rPr>
              <a:t>satuan </a:t>
            </a:r>
            <a:r>
              <a:rPr sz="1333" spc="20" dirty="0">
                <a:latin typeface="Arial"/>
                <a:cs typeface="Arial"/>
              </a:rPr>
              <a:t>pendidikan </a:t>
            </a:r>
            <a:r>
              <a:rPr sz="1333" dirty="0">
                <a:latin typeface="Arial"/>
                <a:cs typeface="Arial"/>
              </a:rPr>
              <a:t>dan </a:t>
            </a:r>
            <a:r>
              <a:rPr sz="1333" spc="53" dirty="0">
                <a:latin typeface="Arial"/>
                <a:cs typeface="Arial"/>
              </a:rPr>
              <a:t>tokoh  </a:t>
            </a:r>
            <a:r>
              <a:rPr sz="1333" spc="-7" dirty="0">
                <a:latin typeface="Arial"/>
                <a:cs typeface="Arial"/>
              </a:rPr>
              <a:t>masyarakat.</a:t>
            </a:r>
            <a:endParaRPr sz="1333">
              <a:latin typeface="Arial"/>
              <a:cs typeface="Arial"/>
            </a:endParaRPr>
          </a:p>
          <a:p>
            <a:pPr marL="256534" indent="-204042">
              <a:spcBef>
                <a:spcPts val="240"/>
              </a:spcBef>
              <a:buFont typeface="Arial"/>
              <a:buChar char="●"/>
              <a:tabLst>
                <a:tab pos="257380" algn="l"/>
              </a:tabLst>
            </a:pPr>
            <a:r>
              <a:rPr sz="1333" b="1" spc="-20" dirty="0">
                <a:latin typeface="Arial"/>
                <a:cs typeface="Arial"/>
              </a:rPr>
              <a:t>Observasi</a:t>
            </a:r>
            <a:endParaRPr sz="1333">
              <a:latin typeface="Arial"/>
              <a:cs typeface="Arial"/>
            </a:endParaRPr>
          </a:p>
          <a:p>
            <a:pPr marL="256534" marR="6773" indent="-203195">
              <a:lnSpc>
                <a:spcPct val="114999"/>
              </a:lnSpc>
              <a:spcBef>
                <a:spcPts val="7"/>
              </a:spcBef>
              <a:buFont typeface="Arial"/>
              <a:buChar char="●"/>
              <a:tabLst>
                <a:tab pos="257380" algn="l"/>
              </a:tabLst>
            </a:pPr>
            <a:r>
              <a:rPr sz="1333" b="1" spc="-20" dirty="0">
                <a:latin typeface="Arial"/>
                <a:cs typeface="Arial"/>
              </a:rPr>
              <a:t>Rapor </a:t>
            </a:r>
            <a:r>
              <a:rPr sz="1333" b="1" spc="-13" dirty="0">
                <a:latin typeface="Arial"/>
                <a:cs typeface="Arial"/>
              </a:rPr>
              <a:t>pendidikan</a:t>
            </a:r>
            <a:r>
              <a:rPr sz="1333" spc="-13" dirty="0">
                <a:latin typeface="Arial"/>
                <a:cs typeface="Arial"/>
              </a:rPr>
              <a:t>, </a:t>
            </a:r>
            <a:r>
              <a:rPr sz="1333" spc="53" dirty="0">
                <a:latin typeface="Arial"/>
                <a:cs typeface="Arial"/>
              </a:rPr>
              <a:t>terkait mutu  </a:t>
            </a:r>
            <a:r>
              <a:rPr sz="1333" dirty="0">
                <a:latin typeface="Arial"/>
                <a:cs typeface="Arial"/>
              </a:rPr>
              <a:t>dan hasil </a:t>
            </a:r>
            <a:r>
              <a:rPr sz="1333" spc="7" dirty="0">
                <a:latin typeface="Arial"/>
                <a:cs typeface="Arial"/>
              </a:rPr>
              <a:t>belajar, </a:t>
            </a:r>
            <a:r>
              <a:rPr sz="1333" spc="27" dirty="0">
                <a:latin typeface="Arial"/>
                <a:cs typeface="Arial"/>
              </a:rPr>
              <a:t>kompetensi</a:t>
            </a:r>
            <a:r>
              <a:rPr sz="1333" spc="-272" dirty="0">
                <a:latin typeface="Arial"/>
                <a:cs typeface="Arial"/>
              </a:rPr>
              <a:t> </a:t>
            </a:r>
            <a:r>
              <a:rPr sz="1333" dirty="0">
                <a:latin typeface="Arial"/>
                <a:cs typeface="Arial"/>
              </a:rPr>
              <a:t>dan  </a:t>
            </a:r>
            <a:r>
              <a:rPr sz="1333" spc="20" dirty="0">
                <a:latin typeface="Arial"/>
                <a:cs typeface="Arial"/>
              </a:rPr>
              <a:t>kinerja </a:t>
            </a:r>
            <a:r>
              <a:rPr sz="1333" spc="33" dirty="0">
                <a:latin typeface="Arial"/>
                <a:cs typeface="Arial"/>
              </a:rPr>
              <a:t>guru </a:t>
            </a:r>
            <a:r>
              <a:rPr sz="1333" dirty="0">
                <a:latin typeface="Arial"/>
                <a:cs typeface="Arial"/>
              </a:rPr>
              <a:t>dan </a:t>
            </a:r>
            <a:r>
              <a:rPr sz="1333" spc="13" dirty="0">
                <a:latin typeface="Arial"/>
                <a:cs typeface="Arial"/>
              </a:rPr>
              <a:t>tenaga  kependidikan, </a:t>
            </a:r>
            <a:r>
              <a:rPr sz="1333" spc="53" dirty="0">
                <a:latin typeface="Arial"/>
                <a:cs typeface="Arial"/>
              </a:rPr>
              <a:t>mutu </a:t>
            </a:r>
            <a:r>
              <a:rPr sz="1333" dirty="0">
                <a:latin typeface="Arial"/>
                <a:cs typeface="Arial"/>
              </a:rPr>
              <a:t>dan</a:t>
            </a:r>
            <a:r>
              <a:rPr sz="1333" spc="-267" dirty="0">
                <a:latin typeface="Arial"/>
                <a:cs typeface="Arial"/>
              </a:rPr>
              <a:t> </a:t>
            </a:r>
            <a:r>
              <a:rPr sz="1333" dirty="0">
                <a:latin typeface="Arial"/>
                <a:cs typeface="Arial"/>
              </a:rPr>
              <a:t>relevansi  </a:t>
            </a:r>
            <a:r>
              <a:rPr sz="1333" spc="7" dirty="0">
                <a:latin typeface="Arial"/>
                <a:cs typeface="Arial"/>
              </a:rPr>
              <a:t>pembelajaran</a:t>
            </a:r>
            <a:endParaRPr sz="1333">
              <a:latin typeface="Arial"/>
              <a:cs typeface="Arial"/>
            </a:endParaRPr>
          </a:p>
        </p:txBody>
      </p:sp>
      <p:sp>
        <p:nvSpPr>
          <p:cNvPr id="17" name="object 17"/>
          <p:cNvSpPr txBox="1"/>
          <p:nvPr/>
        </p:nvSpPr>
        <p:spPr>
          <a:xfrm>
            <a:off x="8193531" y="5457938"/>
            <a:ext cx="2827020" cy="1176925"/>
          </a:xfrm>
          <a:prstGeom prst="rect">
            <a:avLst/>
          </a:prstGeom>
        </p:spPr>
        <p:txBody>
          <a:bodyPr vert="horz" wrap="square" lIns="0" tIns="48260" rIns="0" bIns="0" rtlCol="0">
            <a:spAutoFit/>
          </a:bodyPr>
          <a:lstStyle/>
          <a:p>
            <a:pPr marL="16933">
              <a:spcBef>
                <a:spcPts val="380"/>
              </a:spcBef>
            </a:pPr>
            <a:r>
              <a:rPr sz="1333" spc="-7" dirty="0">
                <a:latin typeface="Arial"/>
                <a:cs typeface="Arial"/>
              </a:rPr>
              <a:t>Beberapa </a:t>
            </a:r>
            <a:r>
              <a:rPr sz="1333" spc="27" dirty="0">
                <a:latin typeface="Arial"/>
                <a:cs typeface="Arial"/>
              </a:rPr>
              <a:t>alat </a:t>
            </a:r>
            <a:r>
              <a:rPr sz="1333" spc="-7" dirty="0">
                <a:latin typeface="Arial"/>
                <a:cs typeface="Arial"/>
              </a:rPr>
              <a:t>yang </a:t>
            </a:r>
            <a:r>
              <a:rPr sz="1333" spc="27" dirty="0">
                <a:latin typeface="Arial"/>
                <a:cs typeface="Arial"/>
              </a:rPr>
              <a:t>dapat</a:t>
            </a:r>
            <a:r>
              <a:rPr sz="1333" spc="-220" dirty="0">
                <a:latin typeface="Arial"/>
                <a:cs typeface="Arial"/>
              </a:rPr>
              <a:t> </a:t>
            </a:r>
            <a:r>
              <a:rPr sz="1333" spc="7" dirty="0">
                <a:latin typeface="Arial"/>
                <a:cs typeface="Arial"/>
              </a:rPr>
              <a:t>digunakan</a:t>
            </a:r>
            <a:endParaRPr sz="1333" dirty="0">
              <a:latin typeface="Arial"/>
              <a:cs typeface="Arial"/>
            </a:endParaRPr>
          </a:p>
          <a:p>
            <a:pPr marL="16933">
              <a:spcBef>
                <a:spcPts val="240"/>
              </a:spcBef>
            </a:pPr>
            <a:r>
              <a:rPr sz="1333" spc="47" dirty="0">
                <a:latin typeface="Arial"/>
                <a:cs typeface="Arial"/>
              </a:rPr>
              <a:t>untuk </a:t>
            </a:r>
            <a:r>
              <a:rPr sz="1333" dirty="0">
                <a:latin typeface="Arial"/>
                <a:cs typeface="Arial"/>
              </a:rPr>
              <a:t>menganalisis</a:t>
            </a:r>
            <a:r>
              <a:rPr sz="1333" spc="113" dirty="0">
                <a:latin typeface="Arial"/>
                <a:cs typeface="Arial"/>
              </a:rPr>
              <a:t> </a:t>
            </a:r>
            <a:r>
              <a:rPr sz="1333" spc="20" dirty="0">
                <a:latin typeface="Arial"/>
                <a:cs typeface="Arial"/>
              </a:rPr>
              <a:t>informasi:</a:t>
            </a:r>
            <a:endParaRPr sz="1333" dirty="0">
              <a:latin typeface="Arial"/>
              <a:cs typeface="Arial"/>
            </a:endParaRPr>
          </a:p>
          <a:p>
            <a:pPr marL="256534" indent="-204042">
              <a:spcBef>
                <a:spcPts val="240"/>
              </a:spcBef>
              <a:buChar char="●"/>
              <a:tabLst>
                <a:tab pos="257380" algn="l"/>
              </a:tabLst>
            </a:pPr>
            <a:r>
              <a:rPr sz="1333" spc="-7" dirty="0">
                <a:latin typeface="Arial"/>
                <a:cs typeface="Arial"/>
              </a:rPr>
              <a:t>Analisis</a:t>
            </a:r>
            <a:r>
              <a:rPr sz="1333" spc="-93" dirty="0">
                <a:latin typeface="Arial"/>
                <a:cs typeface="Arial"/>
              </a:rPr>
              <a:t> </a:t>
            </a:r>
            <a:r>
              <a:rPr sz="1333" spc="-80" dirty="0">
                <a:latin typeface="Arial"/>
                <a:cs typeface="Arial"/>
              </a:rPr>
              <a:t>SWOT</a:t>
            </a:r>
            <a:endParaRPr sz="1333" dirty="0">
              <a:latin typeface="Arial"/>
              <a:cs typeface="Arial"/>
            </a:endParaRPr>
          </a:p>
          <a:p>
            <a:pPr marL="256534" indent="-204042">
              <a:spcBef>
                <a:spcPts val="240"/>
              </a:spcBef>
              <a:buFont typeface="Arial"/>
              <a:buChar char="●"/>
              <a:tabLst>
                <a:tab pos="257380" algn="l"/>
              </a:tabLst>
            </a:pPr>
            <a:r>
              <a:rPr sz="1333" i="1" spc="-7" dirty="0">
                <a:latin typeface="Arial"/>
                <a:cs typeface="Arial"/>
              </a:rPr>
              <a:t>Root</a:t>
            </a:r>
            <a:r>
              <a:rPr sz="1333" i="1" spc="-80" dirty="0">
                <a:latin typeface="Arial"/>
                <a:cs typeface="Arial"/>
              </a:rPr>
              <a:t> Cause</a:t>
            </a:r>
            <a:endParaRPr sz="1333" dirty="0">
              <a:latin typeface="Arial"/>
              <a:cs typeface="Arial"/>
            </a:endParaRPr>
          </a:p>
          <a:p>
            <a:pPr marL="256534" indent="-204042">
              <a:spcBef>
                <a:spcPts val="240"/>
              </a:spcBef>
              <a:buFont typeface="Arial"/>
              <a:buChar char="●"/>
              <a:tabLst>
                <a:tab pos="257380" algn="l"/>
              </a:tabLst>
            </a:pPr>
            <a:r>
              <a:rPr sz="1333" i="1" spc="-60" dirty="0">
                <a:latin typeface="Arial"/>
                <a:cs typeface="Arial"/>
              </a:rPr>
              <a:t>Fish </a:t>
            </a:r>
            <a:r>
              <a:rPr sz="1333" i="1" spc="-40" dirty="0">
                <a:latin typeface="Arial"/>
                <a:cs typeface="Arial"/>
              </a:rPr>
              <a:t>Bone</a:t>
            </a:r>
            <a:endParaRPr sz="1333" dirty="0">
              <a:latin typeface="Arial"/>
              <a:cs typeface="Arial"/>
            </a:endParaRPr>
          </a:p>
        </p:txBody>
      </p:sp>
      <p:sp>
        <p:nvSpPr>
          <p:cNvPr id="18" name="object 18"/>
          <p:cNvSpPr/>
          <p:nvPr/>
        </p:nvSpPr>
        <p:spPr>
          <a:xfrm>
            <a:off x="10831069" y="112360"/>
            <a:ext cx="1229359" cy="1203113"/>
          </a:xfrm>
          <a:custGeom>
            <a:avLst/>
            <a:gdLst/>
            <a:ahLst/>
            <a:cxnLst/>
            <a:rect l="l" t="t" r="r" b="b"/>
            <a:pathLst>
              <a:path w="922020" h="902335">
                <a:moveTo>
                  <a:pt x="461009" y="0"/>
                </a:moveTo>
                <a:lnTo>
                  <a:pt x="413870" y="2328"/>
                </a:lnTo>
                <a:lnTo>
                  <a:pt x="368092" y="9163"/>
                </a:lnTo>
                <a:lnTo>
                  <a:pt x="323909" y="20277"/>
                </a:lnTo>
                <a:lnTo>
                  <a:pt x="281553" y="35444"/>
                </a:lnTo>
                <a:lnTo>
                  <a:pt x="241253" y="54438"/>
                </a:lnTo>
                <a:lnTo>
                  <a:pt x="203243" y="77031"/>
                </a:lnTo>
                <a:lnTo>
                  <a:pt x="167753" y="102998"/>
                </a:lnTo>
                <a:lnTo>
                  <a:pt x="135016" y="132111"/>
                </a:lnTo>
                <a:lnTo>
                  <a:pt x="105263" y="164144"/>
                </a:lnTo>
                <a:lnTo>
                  <a:pt x="78726" y="198871"/>
                </a:lnTo>
                <a:lnTo>
                  <a:pt x="55636" y="236065"/>
                </a:lnTo>
                <a:lnTo>
                  <a:pt x="36224" y="275498"/>
                </a:lnTo>
                <a:lnTo>
                  <a:pt x="20723" y="316946"/>
                </a:lnTo>
                <a:lnTo>
                  <a:pt x="9365" y="360180"/>
                </a:lnTo>
                <a:lnTo>
                  <a:pt x="2379" y="404975"/>
                </a:lnTo>
                <a:lnTo>
                  <a:pt x="0" y="451104"/>
                </a:lnTo>
                <a:lnTo>
                  <a:pt x="2379" y="497232"/>
                </a:lnTo>
                <a:lnTo>
                  <a:pt x="9365" y="542027"/>
                </a:lnTo>
                <a:lnTo>
                  <a:pt x="20723" y="585261"/>
                </a:lnTo>
                <a:lnTo>
                  <a:pt x="36224" y="626709"/>
                </a:lnTo>
                <a:lnTo>
                  <a:pt x="55636" y="666142"/>
                </a:lnTo>
                <a:lnTo>
                  <a:pt x="78726" y="703336"/>
                </a:lnTo>
                <a:lnTo>
                  <a:pt x="105263" y="738063"/>
                </a:lnTo>
                <a:lnTo>
                  <a:pt x="135016" y="770096"/>
                </a:lnTo>
                <a:lnTo>
                  <a:pt x="167753" y="799209"/>
                </a:lnTo>
                <a:lnTo>
                  <a:pt x="203243" y="825176"/>
                </a:lnTo>
                <a:lnTo>
                  <a:pt x="241253" y="847769"/>
                </a:lnTo>
                <a:lnTo>
                  <a:pt x="281553" y="866763"/>
                </a:lnTo>
                <a:lnTo>
                  <a:pt x="323909" y="881930"/>
                </a:lnTo>
                <a:lnTo>
                  <a:pt x="368092" y="893044"/>
                </a:lnTo>
                <a:lnTo>
                  <a:pt x="413870" y="899879"/>
                </a:lnTo>
                <a:lnTo>
                  <a:pt x="461009" y="902208"/>
                </a:lnTo>
                <a:lnTo>
                  <a:pt x="508149" y="899879"/>
                </a:lnTo>
                <a:lnTo>
                  <a:pt x="553927" y="893044"/>
                </a:lnTo>
                <a:lnTo>
                  <a:pt x="598110" y="881930"/>
                </a:lnTo>
                <a:lnTo>
                  <a:pt x="640466" y="866763"/>
                </a:lnTo>
                <a:lnTo>
                  <a:pt x="680766" y="847769"/>
                </a:lnTo>
                <a:lnTo>
                  <a:pt x="718776" y="825176"/>
                </a:lnTo>
                <a:lnTo>
                  <a:pt x="754266" y="799209"/>
                </a:lnTo>
                <a:lnTo>
                  <a:pt x="787003" y="770096"/>
                </a:lnTo>
                <a:lnTo>
                  <a:pt x="816756" y="738063"/>
                </a:lnTo>
                <a:lnTo>
                  <a:pt x="843293" y="703336"/>
                </a:lnTo>
                <a:lnTo>
                  <a:pt x="866383" y="666142"/>
                </a:lnTo>
                <a:lnTo>
                  <a:pt x="885795" y="626709"/>
                </a:lnTo>
                <a:lnTo>
                  <a:pt x="901296" y="585261"/>
                </a:lnTo>
                <a:lnTo>
                  <a:pt x="912654" y="542027"/>
                </a:lnTo>
                <a:lnTo>
                  <a:pt x="919640" y="497232"/>
                </a:lnTo>
                <a:lnTo>
                  <a:pt x="922020" y="451104"/>
                </a:lnTo>
                <a:lnTo>
                  <a:pt x="919640" y="404975"/>
                </a:lnTo>
                <a:lnTo>
                  <a:pt x="912654" y="360180"/>
                </a:lnTo>
                <a:lnTo>
                  <a:pt x="901296" y="316946"/>
                </a:lnTo>
                <a:lnTo>
                  <a:pt x="885795" y="275498"/>
                </a:lnTo>
                <a:lnTo>
                  <a:pt x="866383" y="236065"/>
                </a:lnTo>
                <a:lnTo>
                  <a:pt x="843293" y="198871"/>
                </a:lnTo>
                <a:lnTo>
                  <a:pt x="816756" y="164144"/>
                </a:lnTo>
                <a:lnTo>
                  <a:pt x="787003" y="132111"/>
                </a:lnTo>
                <a:lnTo>
                  <a:pt x="754266" y="102998"/>
                </a:lnTo>
                <a:lnTo>
                  <a:pt x="718776" y="77031"/>
                </a:lnTo>
                <a:lnTo>
                  <a:pt x="680766" y="54438"/>
                </a:lnTo>
                <a:lnTo>
                  <a:pt x="640466" y="35444"/>
                </a:lnTo>
                <a:lnTo>
                  <a:pt x="598110" y="20277"/>
                </a:lnTo>
                <a:lnTo>
                  <a:pt x="553927" y="9163"/>
                </a:lnTo>
                <a:lnTo>
                  <a:pt x="508149" y="2328"/>
                </a:lnTo>
                <a:lnTo>
                  <a:pt x="461009" y="0"/>
                </a:lnTo>
                <a:close/>
              </a:path>
            </a:pathLst>
          </a:custGeom>
          <a:solidFill>
            <a:srgbClr val="F3F3F3"/>
          </a:solidFill>
        </p:spPr>
        <p:txBody>
          <a:bodyPr wrap="square" lIns="0" tIns="0" rIns="0" bIns="0" rtlCol="0"/>
          <a:lstStyle/>
          <a:p>
            <a:endParaRPr sz="2400"/>
          </a:p>
        </p:txBody>
      </p:sp>
      <p:sp>
        <p:nvSpPr>
          <p:cNvPr id="19" name="object 19"/>
          <p:cNvSpPr txBox="1"/>
          <p:nvPr/>
        </p:nvSpPr>
        <p:spPr>
          <a:xfrm>
            <a:off x="10937240" y="403691"/>
            <a:ext cx="607907" cy="469487"/>
          </a:xfrm>
          <a:prstGeom prst="rect">
            <a:avLst/>
          </a:prstGeom>
        </p:spPr>
        <p:txBody>
          <a:bodyPr vert="horz" wrap="square" lIns="0" tIns="17780" rIns="0" bIns="0" rtlCol="0">
            <a:spAutoFit/>
          </a:bodyPr>
          <a:lstStyle/>
          <a:p>
            <a:pPr marL="118530" marR="6773" indent="-101597">
              <a:spcBef>
                <a:spcPts val="140"/>
              </a:spcBef>
            </a:pPr>
            <a:r>
              <a:rPr sz="1467" b="1" spc="-13" dirty="0">
                <a:latin typeface="Arial"/>
                <a:cs typeface="Arial"/>
              </a:rPr>
              <a:t>D</a:t>
            </a:r>
            <a:r>
              <a:rPr sz="1467" b="1" dirty="0">
                <a:latin typeface="Arial"/>
                <a:cs typeface="Arial"/>
              </a:rPr>
              <a:t>I</a:t>
            </a:r>
            <a:r>
              <a:rPr sz="1467" b="1" spc="-13" dirty="0">
                <a:latin typeface="Arial"/>
                <a:cs typeface="Arial"/>
              </a:rPr>
              <a:t>N</a:t>
            </a:r>
            <a:r>
              <a:rPr sz="1467" b="1" spc="-60" dirty="0">
                <a:latin typeface="Arial"/>
                <a:cs typeface="Arial"/>
              </a:rPr>
              <a:t>A</a:t>
            </a:r>
            <a:r>
              <a:rPr sz="1467" b="1" dirty="0">
                <a:latin typeface="Arial"/>
                <a:cs typeface="Arial"/>
              </a:rPr>
              <a:t>S  </a:t>
            </a:r>
            <a:r>
              <a:rPr sz="1467" b="1" spc="-13" dirty="0">
                <a:latin typeface="Arial"/>
                <a:cs typeface="Arial"/>
              </a:rPr>
              <a:t>UPT</a:t>
            </a:r>
            <a:endParaRPr sz="1467">
              <a:latin typeface="Arial"/>
              <a:cs typeface="Arial"/>
            </a:endParaRPr>
          </a:p>
        </p:txBody>
      </p:sp>
      <p:sp>
        <p:nvSpPr>
          <p:cNvPr id="20" name="object 20"/>
          <p:cNvSpPr txBox="1"/>
          <p:nvPr/>
        </p:nvSpPr>
        <p:spPr>
          <a:xfrm>
            <a:off x="10933175" y="848699"/>
            <a:ext cx="617220" cy="305276"/>
          </a:xfrm>
          <a:prstGeom prst="rect">
            <a:avLst/>
          </a:prstGeom>
        </p:spPr>
        <p:txBody>
          <a:bodyPr vert="horz" wrap="square" lIns="0" tIns="17780" rIns="0" bIns="0" rtlCol="0">
            <a:spAutoFit/>
          </a:bodyPr>
          <a:lstStyle/>
          <a:p>
            <a:pPr marL="16933">
              <a:spcBef>
                <a:spcPts val="140"/>
              </a:spcBef>
            </a:pPr>
            <a:r>
              <a:rPr sz="1467" b="1" dirty="0">
                <a:latin typeface="Arial"/>
                <a:cs typeface="Arial"/>
              </a:rPr>
              <a:t>M</a:t>
            </a:r>
            <a:r>
              <a:rPr sz="1467" b="1" spc="-13" dirty="0">
                <a:latin typeface="Arial"/>
                <a:cs typeface="Arial"/>
              </a:rPr>
              <a:t>K</a:t>
            </a:r>
            <a:r>
              <a:rPr sz="1467" b="1" spc="-7" dirty="0">
                <a:latin typeface="Arial"/>
                <a:cs typeface="Arial"/>
              </a:rPr>
              <a:t>K</a:t>
            </a:r>
            <a:r>
              <a:rPr sz="1867" b="1" dirty="0">
                <a:latin typeface="Arial"/>
                <a:cs typeface="Arial"/>
              </a:rPr>
              <a:t>S</a:t>
            </a:r>
            <a:endParaRPr sz="1867">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13274E"/>
          </a:solidFill>
        </p:spPr>
        <p:txBody>
          <a:bodyPr wrap="square" lIns="0" tIns="0" rIns="0" bIns="0" rtlCol="0"/>
          <a:lstStyle/>
          <a:p>
            <a:endParaRPr sz="2400"/>
          </a:p>
        </p:txBody>
      </p:sp>
      <p:sp>
        <p:nvSpPr>
          <p:cNvPr id="3" name="object 3"/>
          <p:cNvSpPr txBox="1">
            <a:spLocks noGrp="1"/>
          </p:cNvSpPr>
          <p:nvPr>
            <p:ph type="title"/>
          </p:nvPr>
        </p:nvSpPr>
        <p:spPr>
          <a:xfrm>
            <a:off x="163509" y="104139"/>
            <a:ext cx="7128087" cy="324875"/>
          </a:xfrm>
          <a:prstGeom prst="rect">
            <a:avLst/>
          </a:prstGeom>
        </p:spPr>
        <p:txBody>
          <a:bodyPr vert="horz" wrap="square" lIns="0" tIns="16933" rIns="0" bIns="0" rtlCol="0">
            <a:spAutoFit/>
          </a:bodyPr>
          <a:lstStyle/>
          <a:p>
            <a:pPr marL="16933">
              <a:lnSpc>
                <a:spcPct val="100000"/>
              </a:lnSpc>
              <a:spcBef>
                <a:spcPts val="133"/>
              </a:spcBef>
            </a:pPr>
            <a:r>
              <a:rPr sz="2000" b="0" spc="-20" dirty="0">
                <a:solidFill>
                  <a:srgbClr val="FFFFFF"/>
                </a:solidFill>
              </a:rPr>
              <a:t>[CONTOH] </a:t>
            </a:r>
            <a:r>
              <a:rPr sz="2000" spc="-40" dirty="0">
                <a:solidFill>
                  <a:srgbClr val="FFFFFF"/>
                </a:solidFill>
              </a:rPr>
              <a:t>Proses </a:t>
            </a:r>
            <a:r>
              <a:rPr sz="2000" spc="-27" dirty="0">
                <a:solidFill>
                  <a:srgbClr val="FFFFFF"/>
                </a:solidFill>
              </a:rPr>
              <a:t>Analisis </a:t>
            </a:r>
            <a:r>
              <a:rPr sz="2000" spc="40" dirty="0">
                <a:solidFill>
                  <a:srgbClr val="FFFFFF"/>
                </a:solidFill>
              </a:rPr>
              <a:t>Karakteristik</a:t>
            </a:r>
            <a:r>
              <a:rPr sz="2000" spc="-400" dirty="0">
                <a:solidFill>
                  <a:srgbClr val="FFFFFF"/>
                </a:solidFill>
              </a:rPr>
              <a:t> </a:t>
            </a:r>
            <a:r>
              <a:rPr sz="2000" spc="-13" dirty="0">
                <a:solidFill>
                  <a:srgbClr val="FFFFFF"/>
                </a:solidFill>
              </a:rPr>
              <a:t>Satuan </a:t>
            </a:r>
            <a:r>
              <a:rPr sz="2000" spc="-7" dirty="0">
                <a:solidFill>
                  <a:srgbClr val="FFFFFF"/>
                </a:solidFill>
              </a:rPr>
              <a:t>Pendidikan</a:t>
            </a:r>
            <a:endParaRPr sz="2000"/>
          </a:p>
        </p:txBody>
      </p:sp>
      <p:grpSp>
        <p:nvGrpSpPr>
          <p:cNvPr id="4" name="object 4"/>
          <p:cNvGrpSpPr/>
          <p:nvPr/>
        </p:nvGrpSpPr>
        <p:grpSpPr>
          <a:xfrm>
            <a:off x="7372151" y="405554"/>
            <a:ext cx="4974167" cy="6452447"/>
            <a:chOff x="5451475" y="304165"/>
            <a:chExt cx="3730625" cy="4839335"/>
          </a:xfrm>
        </p:grpSpPr>
        <p:sp>
          <p:nvSpPr>
            <p:cNvPr id="5" name="object 5"/>
            <p:cNvSpPr/>
            <p:nvPr/>
          </p:nvSpPr>
          <p:spPr>
            <a:xfrm>
              <a:off x="5527675" y="418465"/>
              <a:ext cx="3578225" cy="318135"/>
            </a:xfrm>
            <a:custGeom>
              <a:avLst/>
              <a:gdLst/>
              <a:ahLst/>
              <a:cxnLst/>
              <a:rect l="l" t="t" r="r" b="b"/>
              <a:pathLst>
                <a:path w="3578225" h="318134">
                  <a:moveTo>
                    <a:pt x="0" y="317881"/>
                  </a:moveTo>
                  <a:lnTo>
                    <a:pt x="3578225" y="317881"/>
                  </a:lnTo>
                  <a:lnTo>
                    <a:pt x="3578225" y="0"/>
                  </a:lnTo>
                  <a:lnTo>
                    <a:pt x="0" y="0"/>
                  </a:lnTo>
                  <a:lnTo>
                    <a:pt x="0" y="317881"/>
                  </a:lnTo>
                  <a:close/>
                </a:path>
              </a:pathLst>
            </a:custGeom>
            <a:solidFill>
              <a:srgbClr val="38761D"/>
            </a:solidFill>
          </p:spPr>
          <p:txBody>
            <a:bodyPr wrap="square" lIns="0" tIns="0" rIns="0" bIns="0" rtlCol="0"/>
            <a:lstStyle/>
            <a:p>
              <a:endParaRPr sz="2400"/>
            </a:p>
          </p:txBody>
        </p:sp>
        <p:sp>
          <p:nvSpPr>
            <p:cNvPr id="6" name="object 6"/>
            <p:cNvSpPr/>
            <p:nvPr/>
          </p:nvSpPr>
          <p:spPr>
            <a:xfrm>
              <a:off x="5489575" y="774433"/>
              <a:ext cx="3654425" cy="4160520"/>
            </a:xfrm>
            <a:custGeom>
              <a:avLst/>
              <a:gdLst/>
              <a:ahLst/>
              <a:cxnLst/>
              <a:rect l="l" t="t" r="r" b="b"/>
              <a:pathLst>
                <a:path w="3654425" h="4160520">
                  <a:moveTo>
                    <a:pt x="3654425" y="0"/>
                  </a:moveTo>
                  <a:lnTo>
                    <a:pt x="0" y="0"/>
                  </a:lnTo>
                  <a:lnTo>
                    <a:pt x="0" y="4160520"/>
                  </a:lnTo>
                  <a:lnTo>
                    <a:pt x="3654425" y="4160520"/>
                  </a:lnTo>
                  <a:lnTo>
                    <a:pt x="3654425" y="0"/>
                  </a:lnTo>
                  <a:close/>
                </a:path>
              </a:pathLst>
            </a:custGeom>
            <a:solidFill>
              <a:srgbClr val="EEEEEE"/>
            </a:solidFill>
          </p:spPr>
          <p:txBody>
            <a:bodyPr wrap="square" lIns="0" tIns="0" rIns="0" bIns="0" rtlCol="0"/>
            <a:lstStyle/>
            <a:p>
              <a:endParaRPr sz="2400"/>
            </a:p>
          </p:txBody>
        </p:sp>
        <p:sp>
          <p:nvSpPr>
            <p:cNvPr id="7" name="object 7"/>
            <p:cNvSpPr/>
            <p:nvPr/>
          </p:nvSpPr>
          <p:spPr>
            <a:xfrm>
              <a:off x="5451475" y="736345"/>
              <a:ext cx="3692525" cy="4236720"/>
            </a:xfrm>
            <a:custGeom>
              <a:avLst/>
              <a:gdLst/>
              <a:ahLst/>
              <a:cxnLst/>
              <a:rect l="l" t="t" r="r" b="b"/>
              <a:pathLst>
                <a:path w="3692525" h="4236720">
                  <a:moveTo>
                    <a:pt x="3692525" y="4160507"/>
                  </a:moveTo>
                  <a:lnTo>
                    <a:pt x="0" y="4160507"/>
                  </a:lnTo>
                  <a:lnTo>
                    <a:pt x="0" y="4236707"/>
                  </a:lnTo>
                  <a:lnTo>
                    <a:pt x="3692525" y="4236707"/>
                  </a:lnTo>
                  <a:lnTo>
                    <a:pt x="3692525" y="4160507"/>
                  </a:lnTo>
                  <a:close/>
                </a:path>
                <a:path w="3692525" h="4236720">
                  <a:moveTo>
                    <a:pt x="3692525" y="0"/>
                  </a:moveTo>
                  <a:lnTo>
                    <a:pt x="0" y="0"/>
                  </a:lnTo>
                  <a:lnTo>
                    <a:pt x="0" y="76200"/>
                  </a:lnTo>
                  <a:lnTo>
                    <a:pt x="3692525" y="76200"/>
                  </a:lnTo>
                  <a:lnTo>
                    <a:pt x="3692525" y="0"/>
                  </a:lnTo>
                  <a:close/>
                </a:path>
              </a:pathLst>
            </a:custGeom>
            <a:solidFill>
              <a:srgbClr val="EEEEEE"/>
            </a:solidFill>
          </p:spPr>
          <p:txBody>
            <a:bodyPr wrap="square" lIns="0" tIns="0" rIns="0" bIns="0" rtlCol="0"/>
            <a:lstStyle/>
            <a:p>
              <a:endParaRPr sz="2400"/>
            </a:p>
          </p:txBody>
        </p:sp>
        <p:sp>
          <p:nvSpPr>
            <p:cNvPr id="8" name="object 8"/>
            <p:cNvSpPr/>
            <p:nvPr/>
          </p:nvSpPr>
          <p:spPr>
            <a:xfrm>
              <a:off x="5489575" y="342265"/>
              <a:ext cx="0" cy="4631055"/>
            </a:xfrm>
            <a:custGeom>
              <a:avLst/>
              <a:gdLst/>
              <a:ahLst/>
              <a:cxnLst/>
              <a:rect l="l" t="t" r="r" b="b"/>
              <a:pathLst>
                <a:path h="4631055">
                  <a:moveTo>
                    <a:pt x="0" y="0"/>
                  </a:moveTo>
                  <a:lnTo>
                    <a:pt x="0" y="4630788"/>
                  </a:lnTo>
                </a:path>
              </a:pathLst>
            </a:custGeom>
            <a:ln w="76200">
              <a:solidFill>
                <a:srgbClr val="EEEEEE"/>
              </a:solidFill>
            </a:ln>
          </p:spPr>
          <p:txBody>
            <a:bodyPr wrap="square" lIns="0" tIns="0" rIns="0" bIns="0" rtlCol="0"/>
            <a:lstStyle/>
            <a:p>
              <a:endParaRPr sz="2400"/>
            </a:p>
          </p:txBody>
        </p:sp>
        <p:sp>
          <p:nvSpPr>
            <p:cNvPr id="9" name="object 9"/>
            <p:cNvSpPr/>
            <p:nvPr/>
          </p:nvSpPr>
          <p:spPr>
            <a:xfrm>
              <a:off x="5484812" y="4973053"/>
              <a:ext cx="9525" cy="170815"/>
            </a:xfrm>
            <a:custGeom>
              <a:avLst/>
              <a:gdLst/>
              <a:ahLst/>
              <a:cxnLst/>
              <a:rect l="l" t="t" r="r" b="b"/>
              <a:pathLst>
                <a:path w="9525" h="170814">
                  <a:moveTo>
                    <a:pt x="9525" y="0"/>
                  </a:moveTo>
                  <a:lnTo>
                    <a:pt x="0" y="0"/>
                  </a:lnTo>
                  <a:lnTo>
                    <a:pt x="0" y="170445"/>
                  </a:lnTo>
                  <a:lnTo>
                    <a:pt x="9525" y="170445"/>
                  </a:lnTo>
                  <a:lnTo>
                    <a:pt x="9525" y="0"/>
                  </a:lnTo>
                  <a:close/>
                </a:path>
              </a:pathLst>
            </a:custGeom>
            <a:solidFill>
              <a:srgbClr val="9E9E9E"/>
            </a:solidFill>
          </p:spPr>
          <p:txBody>
            <a:bodyPr wrap="square" lIns="0" tIns="0" rIns="0" bIns="0" rtlCol="0"/>
            <a:lstStyle/>
            <a:p>
              <a:endParaRPr sz="2400"/>
            </a:p>
          </p:txBody>
        </p:sp>
        <p:sp>
          <p:nvSpPr>
            <p:cNvPr id="10" name="object 10"/>
            <p:cNvSpPr/>
            <p:nvPr/>
          </p:nvSpPr>
          <p:spPr>
            <a:xfrm>
              <a:off x="9144000" y="342265"/>
              <a:ext cx="0" cy="4631055"/>
            </a:xfrm>
            <a:custGeom>
              <a:avLst/>
              <a:gdLst/>
              <a:ahLst/>
              <a:cxnLst/>
              <a:rect l="l" t="t" r="r" b="b"/>
              <a:pathLst>
                <a:path h="4631055">
                  <a:moveTo>
                    <a:pt x="0" y="0"/>
                  </a:moveTo>
                  <a:lnTo>
                    <a:pt x="0" y="4630788"/>
                  </a:lnTo>
                </a:path>
              </a:pathLst>
            </a:custGeom>
            <a:ln w="76200">
              <a:solidFill>
                <a:srgbClr val="EEEEEE"/>
              </a:solidFill>
            </a:ln>
          </p:spPr>
          <p:txBody>
            <a:bodyPr wrap="square" lIns="0" tIns="0" rIns="0" bIns="0" rtlCol="0"/>
            <a:lstStyle/>
            <a:p>
              <a:endParaRPr sz="2400"/>
            </a:p>
          </p:txBody>
        </p:sp>
        <p:sp>
          <p:nvSpPr>
            <p:cNvPr id="11" name="object 11"/>
            <p:cNvSpPr/>
            <p:nvPr/>
          </p:nvSpPr>
          <p:spPr>
            <a:xfrm>
              <a:off x="9139237" y="4973053"/>
              <a:ext cx="5080" cy="170815"/>
            </a:xfrm>
            <a:custGeom>
              <a:avLst/>
              <a:gdLst/>
              <a:ahLst/>
              <a:cxnLst/>
              <a:rect l="l" t="t" r="r" b="b"/>
              <a:pathLst>
                <a:path w="5079" h="170814">
                  <a:moveTo>
                    <a:pt x="4762" y="0"/>
                  </a:moveTo>
                  <a:lnTo>
                    <a:pt x="0" y="0"/>
                  </a:lnTo>
                  <a:lnTo>
                    <a:pt x="0" y="170445"/>
                  </a:lnTo>
                  <a:lnTo>
                    <a:pt x="4762" y="170445"/>
                  </a:lnTo>
                  <a:lnTo>
                    <a:pt x="4762" y="0"/>
                  </a:lnTo>
                  <a:close/>
                </a:path>
              </a:pathLst>
            </a:custGeom>
            <a:solidFill>
              <a:srgbClr val="9E9E9E"/>
            </a:solidFill>
          </p:spPr>
          <p:txBody>
            <a:bodyPr wrap="square" lIns="0" tIns="0" rIns="0" bIns="0" rtlCol="0"/>
            <a:lstStyle/>
            <a:p>
              <a:endParaRPr sz="2400"/>
            </a:p>
          </p:txBody>
        </p:sp>
        <p:sp>
          <p:nvSpPr>
            <p:cNvPr id="12" name="object 12"/>
            <p:cNvSpPr/>
            <p:nvPr/>
          </p:nvSpPr>
          <p:spPr>
            <a:xfrm>
              <a:off x="5451475" y="342265"/>
              <a:ext cx="3692525" cy="76200"/>
            </a:xfrm>
            <a:custGeom>
              <a:avLst/>
              <a:gdLst/>
              <a:ahLst/>
              <a:cxnLst/>
              <a:rect l="l" t="t" r="r" b="b"/>
              <a:pathLst>
                <a:path w="3692525" h="76200">
                  <a:moveTo>
                    <a:pt x="0" y="76200"/>
                  </a:moveTo>
                  <a:lnTo>
                    <a:pt x="3692525" y="76200"/>
                  </a:lnTo>
                  <a:lnTo>
                    <a:pt x="3692525" y="0"/>
                  </a:lnTo>
                  <a:lnTo>
                    <a:pt x="0" y="0"/>
                  </a:lnTo>
                  <a:lnTo>
                    <a:pt x="0" y="76200"/>
                  </a:lnTo>
                  <a:close/>
                </a:path>
              </a:pathLst>
            </a:custGeom>
            <a:solidFill>
              <a:srgbClr val="EEEEEE"/>
            </a:solidFill>
          </p:spPr>
          <p:txBody>
            <a:bodyPr wrap="square" lIns="0" tIns="0" rIns="0" bIns="0" rtlCol="0"/>
            <a:lstStyle/>
            <a:p>
              <a:endParaRPr sz="2400"/>
            </a:p>
          </p:txBody>
        </p:sp>
      </p:grpSp>
      <p:sp>
        <p:nvSpPr>
          <p:cNvPr id="13" name="object 13"/>
          <p:cNvSpPr txBox="1"/>
          <p:nvPr/>
        </p:nvSpPr>
        <p:spPr>
          <a:xfrm>
            <a:off x="7425436" y="610617"/>
            <a:ext cx="3406987" cy="243721"/>
          </a:xfrm>
          <a:prstGeom prst="rect">
            <a:avLst/>
          </a:prstGeom>
        </p:spPr>
        <p:txBody>
          <a:bodyPr vert="horz" wrap="square" lIns="0" tIns="17780" rIns="0" bIns="0" rtlCol="0">
            <a:spAutoFit/>
          </a:bodyPr>
          <a:lstStyle/>
          <a:p>
            <a:pPr marL="16933">
              <a:spcBef>
                <a:spcPts val="140"/>
              </a:spcBef>
            </a:pPr>
            <a:r>
              <a:rPr sz="1467" b="1" spc="-27" dirty="0">
                <a:solidFill>
                  <a:srgbClr val="FFFFFF"/>
                </a:solidFill>
                <a:latin typeface="Arial"/>
                <a:cs typeface="Arial"/>
              </a:rPr>
              <a:t>Analisis </a:t>
            </a:r>
            <a:r>
              <a:rPr sz="1467" b="1" spc="7" dirty="0">
                <a:solidFill>
                  <a:srgbClr val="FFFFFF"/>
                </a:solidFill>
                <a:latin typeface="Arial"/>
                <a:cs typeface="Arial"/>
              </a:rPr>
              <a:t>kebutuhan </a:t>
            </a:r>
            <a:r>
              <a:rPr sz="1467" b="1" dirty="0">
                <a:solidFill>
                  <a:srgbClr val="FFFFFF"/>
                </a:solidFill>
                <a:latin typeface="Arial"/>
                <a:cs typeface="Arial"/>
              </a:rPr>
              <a:t>satuan</a:t>
            </a:r>
            <a:r>
              <a:rPr sz="1467" b="1" spc="-200" dirty="0">
                <a:solidFill>
                  <a:srgbClr val="FFFFFF"/>
                </a:solidFill>
                <a:latin typeface="Arial"/>
                <a:cs typeface="Arial"/>
              </a:rPr>
              <a:t> </a:t>
            </a:r>
            <a:r>
              <a:rPr sz="1467" b="1" dirty="0">
                <a:solidFill>
                  <a:srgbClr val="FFFFFF"/>
                </a:solidFill>
                <a:latin typeface="Arial"/>
                <a:cs typeface="Arial"/>
              </a:rPr>
              <a:t>pendidikan</a:t>
            </a:r>
            <a:endParaRPr sz="1467">
              <a:latin typeface="Arial"/>
              <a:cs typeface="Arial"/>
            </a:endParaRPr>
          </a:p>
        </p:txBody>
      </p:sp>
      <p:sp>
        <p:nvSpPr>
          <p:cNvPr id="14" name="object 14"/>
          <p:cNvSpPr/>
          <p:nvPr/>
        </p:nvSpPr>
        <p:spPr>
          <a:xfrm>
            <a:off x="9499601" y="6319521"/>
            <a:ext cx="441113" cy="309033"/>
          </a:xfrm>
          <a:custGeom>
            <a:avLst/>
            <a:gdLst/>
            <a:ahLst/>
            <a:cxnLst/>
            <a:rect l="l" t="t" r="r" b="b"/>
            <a:pathLst>
              <a:path w="330834" h="231775">
                <a:moveTo>
                  <a:pt x="248030" y="0"/>
                </a:moveTo>
                <a:lnTo>
                  <a:pt x="82676" y="0"/>
                </a:lnTo>
                <a:lnTo>
                  <a:pt x="82676" y="115824"/>
                </a:lnTo>
                <a:lnTo>
                  <a:pt x="0" y="115824"/>
                </a:lnTo>
                <a:lnTo>
                  <a:pt x="165353" y="231648"/>
                </a:lnTo>
                <a:lnTo>
                  <a:pt x="330707" y="115824"/>
                </a:lnTo>
                <a:lnTo>
                  <a:pt x="248030" y="115824"/>
                </a:lnTo>
                <a:lnTo>
                  <a:pt x="248030" y="0"/>
                </a:lnTo>
                <a:close/>
              </a:path>
            </a:pathLst>
          </a:custGeom>
          <a:solidFill>
            <a:srgbClr val="B7B7B7"/>
          </a:solidFill>
        </p:spPr>
        <p:txBody>
          <a:bodyPr wrap="square" lIns="0" tIns="0" rIns="0" bIns="0" rtlCol="0"/>
          <a:lstStyle/>
          <a:p>
            <a:endParaRPr sz="2400"/>
          </a:p>
        </p:txBody>
      </p:sp>
      <p:graphicFrame>
        <p:nvGraphicFramePr>
          <p:cNvPr id="15" name="object 15"/>
          <p:cNvGraphicFramePr>
            <a:graphicFrameLocks noGrp="1"/>
          </p:cNvGraphicFramePr>
          <p:nvPr/>
        </p:nvGraphicFramePr>
        <p:xfrm>
          <a:off x="52283" y="456353"/>
          <a:ext cx="3169920" cy="6401643"/>
        </p:xfrm>
        <a:graphic>
          <a:graphicData uri="http://schemas.openxmlformats.org/drawingml/2006/table">
            <a:tbl>
              <a:tblPr firstRow="1" bandRow="1">
                <a:tableStyleId>{2D5ABB26-0587-4C30-8999-92F81FD0307C}</a:tableStyleId>
              </a:tblPr>
              <a:tblGrid>
                <a:gridCol w="3169920">
                  <a:extLst>
                    <a:ext uri="{9D8B030D-6E8A-4147-A177-3AD203B41FA5}">
                      <a16:colId xmlns:a16="http://schemas.microsoft.com/office/drawing/2014/main" val="20000"/>
                    </a:ext>
                  </a:extLst>
                </a:gridCol>
              </a:tblGrid>
              <a:tr h="541092">
                <a:tc>
                  <a:txBody>
                    <a:bodyPr/>
                    <a:lstStyle/>
                    <a:p>
                      <a:pPr marL="292735">
                        <a:lnSpc>
                          <a:spcPct val="100000"/>
                        </a:lnSpc>
                        <a:spcBef>
                          <a:spcPts val="1015"/>
                        </a:spcBef>
                      </a:pPr>
                      <a:r>
                        <a:rPr sz="1500" b="1" spc="-20" dirty="0">
                          <a:solidFill>
                            <a:srgbClr val="FFFFFF"/>
                          </a:solidFill>
                          <a:latin typeface="Arial"/>
                          <a:cs typeface="Arial"/>
                        </a:rPr>
                        <a:t>Analisis </a:t>
                      </a:r>
                      <a:r>
                        <a:rPr sz="1500" b="1" spc="-10" dirty="0">
                          <a:solidFill>
                            <a:srgbClr val="FFFFFF"/>
                          </a:solidFill>
                          <a:latin typeface="Arial"/>
                          <a:cs typeface="Arial"/>
                        </a:rPr>
                        <a:t>lingkungan</a:t>
                      </a:r>
                      <a:r>
                        <a:rPr sz="1500" b="1" spc="-75" dirty="0">
                          <a:solidFill>
                            <a:srgbClr val="FFFFFF"/>
                          </a:solidFill>
                          <a:latin typeface="Arial"/>
                          <a:cs typeface="Arial"/>
                        </a:rPr>
                        <a:t> </a:t>
                      </a:r>
                      <a:r>
                        <a:rPr sz="1500" b="1" spc="10" dirty="0">
                          <a:solidFill>
                            <a:srgbClr val="FFFFFF"/>
                          </a:solidFill>
                          <a:latin typeface="Arial"/>
                          <a:cs typeface="Arial"/>
                        </a:rPr>
                        <a:t>belajar</a:t>
                      </a:r>
                      <a:endParaRPr sz="1500">
                        <a:latin typeface="Arial"/>
                        <a:cs typeface="Arial"/>
                      </a:endParaRPr>
                    </a:p>
                  </a:txBody>
                  <a:tcPr marL="0" marR="0" marT="171873" marB="0">
                    <a:solidFill>
                      <a:srgbClr val="0A5293"/>
                    </a:solidFill>
                  </a:tcPr>
                </a:tc>
                <a:extLst>
                  <a:ext uri="{0D108BD9-81ED-4DB2-BD59-A6C34878D82A}">
                    <a16:rowId xmlns:a16="http://schemas.microsoft.com/office/drawing/2014/main" val="10000"/>
                  </a:ext>
                </a:extLst>
              </a:tr>
              <a:tr h="5511608">
                <a:tc>
                  <a:txBody>
                    <a:bodyPr/>
                    <a:lstStyle/>
                    <a:p>
                      <a:pPr marL="90805">
                        <a:lnSpc>
                          <a:spcPct val="100000"/>
                        </a:lnSpc>
                        <a:spcBef>
                          <a:spcPts val="810"/>
                        </a:spcBef>
                      </a:pPr>
                      <a:r>
                        <a:rPr sz="1200" b="1" spc="-15" dirty="0">
                          <a:latin typeface="Arial"/>
                          <a:cs typeface="Arial"/>
                        </a:rPr>
                        <a:t>S</a:t>
                      </a:r>
                      <a:r>
                        <a:rPr sz="1200" b="1" spc="-15" dirty="0">
                          <a:solidFill>
                            <a:srgbClr val="1C1C3C"/>
                          </a:solidFill>
                          <a:latin typeface="Arial"/>
                          <a:cs typeface="Arial"/>
                        </a:rPr>
                        <a:t>umber </a:t>
                      </a:r>
                      <a:r>
                        <a:rPr sz="1200" b="1" spc="-10" dirty="0">
                          <a:solidFill>
                            <a:srgbClr val="1C1C3C"/>
                          </a:solidFill>
                          <a:latin typeface="Arial"/>
                          <a:cs typeface="Arial"/>
                        </a:rPr>
                        <a:t>daya </a:t>
                      </a:r>
                      <a:r>
                        <a:rPr sz="1200" b="1" spc="-15" dirty="0">
                          <a:solidFill>
                            <a:srgbClr val="1C1C3C"/>
                          </a:solidFill>
                          <a:latin typeface="Arial"/>
                          <a:cs typeface="Arial"/>
                        </a:rPr>
                        <a:t>alam, </a:t>
                      </a:r>
                      <a:r>
                        <a:rPr sz="1200" b="1" spc="-25" dirty="0">
                          <a:solidFill>
                            <a:srgbClr val="1C1C3C"/>
                          </a:solidFill>
                          <a:latin typeface="Arial"/>
                          <a:cs typeface="Arial"/>
                        </a:rPr>
                        <a:t>sosial, </a:t>
                      </a:r>
                      <a:r>
                        <a:rPr sz="1200" b="1" spc="-15" dirty="0">
                          <a:solidFill>
                            <a:srgbClr val="1C1C3C"/>
                          </a:solidFill>
                          <a:latin typeface="Arial"/>
                          <a:cs typeface="Arial"/>
                        </a:rPr>
                        <a:t>dan</a:t>
                      </a:r>
                      <a:r>
                        <a:rPr sz="1200" b="1" spc="-100" dirty="0">
                          <a:solidFill>
                            <a:srgbClr val="1C1C3C"/>
                          </a:solidFill>
                          <a:latin typeface="Arial"/>
                          <a:cs typeface="Arial"/>
                        </a:rPr>
                        <a:t> </a:t>
                      </a:r>
                      <a:r>
                        <a:rPr sz="1200" b="1" spc="-15" dirty="0">
                          <a:solidFill>
                            <a:srgbClr val="1C1C3C"/>
                          </a:solidFill>
                          <a:latin typeface="Arial"/>
                          <a:cs typeface="Arial"/>
                        </a:rPr>
                        <a:t>budaya</a:t>
                      </a:r>
                      <a:endParaRPr sz="1200">
                        <a:latin typeface="Arial"/>
                        <a:cs typeface="Arial"/>
                      </a:endParaRPr>
                    </a:p>
                    <a:p>
                      <a:pPr marL="271145" marR="167640" indent="-146685">
                        <a:lnSpc>
                          <a:spcPct val="100000"/>
                        </a:lnSpc>
                        <a:buChar char="●"/>
                        <a:tabLst>
                          <a:tab pos="271780" algn="l"/>
                        </a:tabLst>
                      </a:pPr>
                      <a:r>
                        <a:rPr sz="1200" spc="-10" dirty="0">
                          <a:solidFill>
                            <a:srgbClr val="1C1C3C"/>
                          </a:solidFill>
                          <a:latin typeface="Arial"/>
                          <a:cs typeface="Arial"/>
                        </a:rPr>
                        <a:t>Bagaimana </a:t>
                      </a:r>
                      <a:r>
                        <a:rPr sz="1200" spc="10" dirty="0">
                          <a:solidFill>
                            <a:srgbClr val="1C1C3C"/>
                          </a:solidFill>
                          <a:latin typeface="Arial"/>
                          <a:cs typeface="Arial"/>
                        </a:rPr>
                        <a:t>mendokumentasikan  </a:t>
                      </a:r>
                      <a:r>
                        <a:rPr sz="1200" spc="-10" dirty="0">
                          <a:solidFill>
                            <a:srgbClr val="1C1C3C"/>
                          </a:solidFill>
                          <a:latin typeface="Arial"/>
                          <a:cs typeface="Arial"/>
                        </a:rPr>
                        <a:t>semua</a:t>
                      </a:r>
                      <a:r>
                        <a:rPr sz="1200" spc="-45" dirty="0">
                          <a:solidFill>
                            <a:srgbClr val="1C1C3C"/>
                          </a:solidFill>
                          <a:latin typeface="Arial"/>
                          <a:cs typeface="Arial"/>
                        </a:rPr>
                        <a:t> </a:t>
                      </a:r>
                      <a:r>
                        <a:rPr sz="1200" spc="15" dirty="0">
                          <a:solidFill>
                            <a:srgbClr val="1C1C3C"/>
                          </a:solidFill>
                          <a:latin typeface="Arial"/>
                          <a:cs typeface="Arial"/>
                        </a:rPr>
                        <a:t>informasi</a:t>
                      </a:r>
                      <a:r>
                        <a:rPr sz="1200" spc="-50" dirty="0">
                          <a:solidFill>
                            <a:srgbClr val="1C1C3C"/>
                          </a:solidFill>
                          <a:latin typeface="Arial"/>
                          <a:cs typeface="Arial"/>
                        </a:rPr>
                        <a:t> </a:t>
                      </a:r>
                      <a:r>
                        <a:rPr sz="1200" dirty="0">
                          <a:solidFill>
                            <a:srgbClr val="1C1C3C"/>
                          </a:solidFill>
                          <a:latin typeface="Arial"/>
                          <a:cs typeface="Arial"/>
                        </a:rPr>
                        <a:t>sistem,</a:t>
                      </a:r>
                      <a:r>
                        <a:rPr sz="1200" spc="-50" dirty="0">
                          <a:solidFill>
                            <a:srgbClr val="1C1C3C"/>
                          </a:solidFill>
                          <a:latin typeface="Arial"/>
                          <a:cs typeface="Arial"/>
                        </a:rPr>
                        <a:t> </a:t>
                      </a:r>
                      <a:r>
                        <a:rPr sz="1200" spc="10" dirty="0">
                          <a:solidFill>
                            <a:srgbClr val="1C1C3C"/>
                          </a:solidFill>
                          <a:latin typeface="Arial"/>
                          <a:cs typeface="Arial"/>
                        </a:rPr>
                        <a:t>sumber</a:t>
                      </a:r>
                      <a:r>
                        <a:rPr sz="1200" spc="-50" dirty="0">
                          <a:solidFill>
                            <a:srgbClr val="1C1C3C"/>
                          </a:solidFill>
                          <a:latin typeface="Arial"/>
                          <a:cs typeface="Arial"/>
                        </a:rPr>
                        <a:t> </a:t>
                      </a:r>
                      <a:r>
                        <a:rPr sz="1200" spc="-15" dirty="0">
                          <a:solidFill>
                            <a:srgbClr val="1C1C3C"/>
                          </a:solidFill>
                          <a:latin typeface="Arial"/>
                          <a:cs typeface="Arial"/>
                        </a:rPr>
                        <a:t>daya  </a:t>
                      </a:r>
                      <a:r>
                        <a:rPr sz="1200" dirty="0">
                          <a:solidFill>
                            <a:srgbClr val="1C1C3C"/>
                          </a:solidFill>
                          <a:latin typeface="Arial"/>
                          <a:cs typeface="Arial"/>
                        </a:rPr>
                        <a:t>dan</a:t>
                      </a:r>
                      <a:r>
                        <a:rPr sz="1200" spc="-45" dirty="0">
                          <a:solidFill>
                            <a:srgbClr val="1C1C3C"/>
                          </a:solidFill>
                          <a:latin typeface="Arial"/>
                          <a:cs typeface="Arial"/>
                        </a:rPr>
                        <a:t> </a:t>
                      </a:r>
                      <a:r>
                        <a:rPr sz="1200" spc="15" dirty="0">
                          <a:solidFill>
                            <a:srgbClr val="1C1C3C"/>
                          </a:solidFill>
                          <a:latin typeface="Arial"/>
                          <a:cs typeface="Arial"/>
                        </a:rPr>
                        <a:t>fasilitas</a:t>
                      </a:r>
                      <a:r>
                        <a:rPr sz="1200" spc="-35" dirty="0">
                          <a:solidFill>
                            <a:srgbClr val="1C1C3C"/>
                          </a:solidFill>
                          <a:latin typeface="Arial"/>
                          <a:cs typeface="Arial"/>
                        </a:rPr>
                        <a:t> </a:t>
                      </a:r>
                      <a:r>
                        <a:rPr sz="1200" dirty="0">
                          <a:solidFill>
                            <a:srgbClr val="1C1C3C"/>
                          </a:solidFill>
                          <a:latin typeface="Arial"/>
                          <a:cs typeface="Arial"/>
                        </a:rPr>
                        <a:t>dan</a:t>
                      </a:r>
                      <a:r>
                        <a:rPr sz="1200" spc="-40" dirty="0">
                          <a:solidFill>
                            <a:srgbClr val="1C1C3C"/>
                          </a:solidFill>
                          <a:latin typeface="Arial"/>
                          <a:cs typeface="Arial"/>
                        </a:rPr>
                        <a:t> </a:t>
                      </a:r>
                      <a:r>
                        <a:rPr sz="1200" spc="35" dirty="0">
                          <a:solidFill>
                            <a:srgbClr val="1C1C3C"/>
                          </a:solidFill>
                          <a:latin typeface="Arial"/>
                          <a:cs typeface="Arial"/>
                        </a:rPr>
                        <a:t>mitra</a:t>
                      </a:r>
                      <a:r>
                        <a:rPr sz="1200" spc="-45" dirty="0">
                          <a:solidFill>
                            <a:srgbClr val="1C1C3C"/>
                          </a:solidFill>
                          <a:latin typeface="Arial"/>
                          <a:cs typeface="Arial"/>
                        </a:rPr>
                        <a:t> </a:t>
                      </a:r>
                      <a:r>
                        <a:rPr sz="1200" spc="-5" dirty="0">
                          <a:solidFill>
                            <a:srgbClr val="1C1C3C"/>
                          </a:solidFill>
                          <a:latin typeface="Arial"/>
                          <a:cs typeface="Arial"/>
                        </a:rPr>
                        <a:t>yang</a:t>
                      </a:r>
                      <a:r>
                        <a:rPr sz="1200" spc="-35" dirty="0">
                          <a:solidFill>
                            <a:srgbClr val="1C1C3C"/>
                          </a:solidFill>
                          <a:latin typeface="Arial"/>
                          <a:cs typeface="Arial"/>
                        </a:rPr>
                        <a:t> </a:t>
                      </a:r>
                      <a:r>
                        <a:rPr sz="1200" spc="-45" dirty="0">
                          <a:solidFill>
                            <a:srgbClr val="1C1C3C"/>
                          </a:solidFill>
                          <a:latin typeface="Arial"/>
                          <a:cs typeface="Arial"/>
                        </a:rPr>
                        <a:t>ada?</a:t>
                      </a:r>
                      <a:endParaRPr sz="1200">
                        <a:latin typeface="Arial"/>
                        <a:cs typeface="Arial"/>
                      </a:endParaRPr>
                    </a:p>
                    <a:p>
                      <a:pPr marL="271145" marR="194945" indent="-146685">
                        <a:lnSpc>
                          <a:spcPts val="1200"/>
                        </a:lnSpc>
                        <a:spcBef>
                          <a:spcPts val="35"/>
                        </a:spcBef>
                        <a:buSzPct val="90000"/>
                        <a:buChar char="●"/>
                        <a:tabLst>
                          <a:tab pos="271780" algn="l"/>
                        </a:tabLst>
                      </a:pPr>
                      <a:r>
                        <a:rPr sz="1300" spc="-10" dirty="0">
                          <a:solidFill>
                            <a:srgbClr val="1C1C3C"/>
                          </a:solidFill>
                          <a:latin typeface="Arial"/>
                          <a:cs typeface="Arial"/>
                        </a:rPr>
                        <a:t>Apakah </a:t>
                      </a:r>
                      <a:r>
                        <a:rPr sz="1300" spc="-20" dirty="0">
                          <a:solidFill>
                            <a:srgbClr val="1C1C3C"/>
                          </a:solidFill>
                          <a:latin typeface="Arial"/>
                          <a:cs typeface="Arial"/>
                        </a:rPr>
                        <a:t>ada </a:t>
                      </a:r>
                      <a:r>
                        <a:rPr sz="1300" spc="10" dirty="0">
                          <a:solidFill>
                            <a:srgbClr val="1C1C3C"/>
                          </a:solidFill>
                          <a:latin typeface="Arial"/>
                          <a:cs typeface="Arial"/>
                        </a:rPr>
                        <a:t>sumber </a:t>
                      </a:r>
                      <a:r>
                        <a:rPr sz="1300" spc="-15" dirty="0">
                          <a:solidFill>
                            <a:srgbClr val="1C1C3C"/>
                          </a:solidFill>
                          <a:latin typeface="Arial"/>
                          <a:cs typeface="Arial"/>
                        </a:rPr>
                        <a:t>daya </a:t>
                      </a:r>
                      <a:r>
                        <a:rPr sz="1300" spc="15" dirty="0">
                          <a:solidFill>
                            <a:srgbClr val="1C1C3C"/>
                          </a:solidFill>
                          <a:latin typeface="Arial"/>
                          <a:cs typeface="Arial"/>
                        </a:rPr>
                        <a:t>dari  lingkungan sekitar </a:t>
                      </a:r>
                      <a:r>
                        <a:rPr sz="1300" spc="-5" dirty="0">
                          <a:solidFill>
                            <a:srgbClr val="1C1C3C"/>
                          </a:solidFill>
                          <a:latin typeface="Arial"/>
                          <a:cs typeface="Arial"/>
                        </a:rPr>
                        <a:t>yang </a:t>
                      </a:r>
                      <a:r>
                        <a:rPr sz="1300" spc="20" dirty="0">
                          <a:solidFill>
                            <a:srgbClr val="1C1C3C"/>
                          </a:solidFill>
                          <a:latin typeface="Arial"/>
                          <a:cs typeface="Arial"/>
                        </a:rPr>
                        <a:t>dapat  </a:t>
                      </a:r>
                      <a:r>
                        <a:rPr sz="1300" spc="15" dirty="0">
                          <a:solidFill>
                            <a:srgbClr val="1C1C3C"/>
                          </a:solidFill>
                          <a:latin typeface="Arial"/>
                          <a:cs typeface="Arial"/>
                        </a:rPr>
                        <a:t>dimanfaatkan </a:t>
                      </a:r>
                      <a:r>
                        <a:rPr sz="1300" spc="20" dirty="0">
                          <a:solidFill>
                            <a:srgbClr val="1C1C3C"/>
                          </a:solidFill>
                          <a:latin typeface="Arial"/>
                          <a:cs typeface="Arial"/>
                        </a:rPr>
                        <a:t>oleh </a:t>
                      </a:r>
                      <a:r>
                        <a:rPr sz="1300" dirty="0">
                          <a:solidFill>
                            <a:srgbClr val="1C1C3C"/>
                          </a:solidFill>
                          <a:latin typeface="Arial"/>
                          <a:cs typeface="Arial"/>
                        </a:rPr>
                        <a:t>satuan  </a:t>
                      </a:r>
                      <a:r>
                        <a:rPr sz="1300" spc="15" dirty="0">
                          <a:solidFill>
                            <a:srgbClr val="1C1C3C"/>
                          </a:solidFill>
                          <a:latin typeface="Arial"/>
                          <a:cs typeface="Arial"/>
                        </a:rPr>
                        <a:t>pendidikan </a:t>
                      </a:r>
                      <a:r>
                        <a:rPr sz="1300" spc="5" dirty="0">
                          <a:solidFill>
                            <a:srgbClr val="1C1C3C"/>
                          </a:solidFill>
                          <a:latin typeface="Arial"/>
                          <a:cs typeface="Arial"/>
                        </a:rPr>
                        <a:t>dalam </a:t>
                      </a:r>
                      <a:r>
                        <a:rPr sz="1300" spc="-5" dirty="0">
                          <a:solidFill>
                            <a:srgbClr val="1C1C3C"/>
                          </a:solidFill>
                          <a:latin typeface="Arial"/>
                          <a:cs typeface="Arial"/>
                        </a:rPr>
                        <a:t>proses</a:t>
                      </a:r>
                      <a:r>
                        <a:rPr sz="1300" spc="-185" dirty="0">
                          <a:solidFill>
                            <a:srgbClr val="1C1C3C"/>
                          </a:solidFill>
                          <a:latin typeface="Arial"/>
                          <a:cs typeface="Arial"/>
                        </a:rPr>
                        <a:t> </a:t>
                      </a:r>
                      <a:r>
                        <a:rPr sz="1300" spc="-10" dirty="0">
                          <a:solidFill>
                            <a:srgbClr val="1C1C3C"/>
                          </a:solidFill>
                          <a:latin typeface="Arial"/>
                          <a:cs typeface="Arial"/>
                        </a:rPr>
                        <a:t>belajar?</a:t>
                      </a:r>
                      <a:endParaRPr sz="1300">
                        <a:latin typeface="Arial"/>
                        <a:cs typeface="Arial"/>
                      </a:endParaRPr>
                    </a:p>
                    <a:p>
                      <a:pPr>
                        <a:lnSpc>
                          <a:spcPct val="100000"/>
                        </a:lnSpc>
                        <a:spcBef>
                          <a:spcPts val="15"/>
                        </a:spcBef>
                        <a:buClr>
                          <a:srgbClr val="1C1C3C"/>
                        </a:buClr>
                        <a:buFont typeface="Arial"/>
                        <a:buChar char="●"/>
                      </a:pPr>
                      <a:endParaRPr sz="1200">
                        <a:latin typeface="Times New Roman"/>
                        <a:cs typeface="Times New Roman"/>
                      </a:endParaRPr>
                    </a:p>
                    <a:p>
                      <a:pPr marL="90805">
                        <a:lnSpc>
                          <a:spcPct val="100000"/>
                        </a:lnSpc>
                      </a:pPr>
                      <a:r>
                        <a:rPr sz="1200" b="1" spc="-15" dirty="0">
                          <a:solidFill>
                            <a:srgbClr val="1C1C3C"/>
                          </a:solidFill>
                          <a:latin typeface="Arial"/>
                          <a:cs typeface="Arial"/>
                        </a:rPr>
                        <a:t>Sumber</a:t>
                      </a:r>
                      <a:r>
                        <a:rPr sz="1200" b="1" spc="-60" dirty="0">
                          <a:solidFill>
                            <a:srgbClr val="1C1C3C"/>
                          </a:solidFill>
                          <a:latin typeface="Arial"/>
                          <a:cs typeface="Arial"/>
                        </a:rPr>
                        <a:t> </a:t>
                      </a:r>
                      <a:r>
                        <a:rPr sz="1200" b="1" spc="-15" dirty="0">
                          <a:solidFill>
                            <a:srgbClr val="1C1C3C"/>
                          </a:solidFill>
                          <a:latin typeface="Arial"/>
                          <a:cs typeface="Arial"/>
                        </a:rPr>
                        <a:t>pendanaan</a:t>
                      </a:r>
                      <a:endParaRPr sz="1200">
                        <a:latin typeface="Arial"/>
                        <a:cs typeface="Arial"/>
                      </a:endParaRPr>
                    </a:p>
                    <a:p>
                      <a:pPr marL="271145" marR="182245" indent="-146685">
                        <a:lnSpc>
                          <a:spcPct val="100000"/>
                        </a:lnSpc>
                        <a:buChar char="●"/>
                        <a:tabLst>
                          <a:tab pos="271780" algn="l"/>
                        </a:tabLst>
                      </a:pPr>
                      <a:r>
                        <a:rPr sz="1200" spc="-10" dirty="0">
                          <a:solidFill>
                            <a:srgbClr val="1C1C3C"/>
                          </a:solidFill>
                          <a:latin typeface="Arial"/>
                          <a:cs typeface="Arial"/>
                        </a:rPr>
                        <a:t>Bagaimana </a:t>
                      </a:r>
                      <a:r>
                        <a:rPr sz="1200" spc="-5" dirty="0">
                          <a:solidFill>
                            <a:srgbClr val="1C1C3C"/>
                          </a:solidFill>
                          <a:latin typeface="Arial"/>
                          <a:cs typeface="Arial"/>
                        </a:rPr>
                        <a:t>proses </a:t>
                      </a:r>
                      <a:r>
                        <a:rPr sz="1200" dirty="0">
                          <a:solidFill>
                            <a:srgbClr val="1C1C3C"/>
                          </a:solidFill>
                          <a:latin typeface="Arial"/>
                          <a:cs typeface="Arial"/>
                        </a:rPr>
                        <a:t>pendanaan</a:t>
                      </a:r>
                      <a:r>
                        <a:rPr sz="1200" spc="-125" dirty="0">
                          <a:solidFill>
                            <a:srgbClr val="1C1C3C"/>
                          </a:solidFill>
                          <a:latin typeface="Arial"/>
                          <a:cs typeface="Arial"/>
                        </a:rPr>
                        <a:t> </a:t>
                      </a:r>
                      <a:r>
                        <a:rPr sz="1200" dirty="0">
                          <a:solidFill>
                            <a:srgbClr val="1C1C3C"/>
                          </a:solidFill>
                          <a:latin typeface="Arial"/>
                          <a:cs typeface="Arial"/>
                        </a:rPr>
                        <a:t>satuan  pendidikan?</a:t>
                      </a:r>
                      <a:endParaRPr sz="1200">
                        <a:latin typeface="Arial"/>
                        <a:cs typeface="Arial"/>
                      </a:endParaRPr>
                    </a:p>
                    <a:p>
                      <a:pPr marL="271145" indent="-147320">
                        <a:lnSpc>
                          <a:spcPct val="100000"/>
                        </a:lnSpc>
                        <a:buChar char="●"/>
                        <a:tabLst>
                          <a:tab pos="271780" algn="l"/>
                        </a:tabLst>
                      </a:pPr>
                      <a:r>
                        <a:rPr sz="1200" spc="-10" dirty="0">
                          <a:solidFill>
                            <a:srgbClr val="1C1C3C"/>
                          </a:solidFill>
                          <a:latin typeface="Arial"/>
                          <a:cs typeface="Arial"/>
                        </a:rPr>
                        <a:t>Bagaimana </a:t>
                      </a:r>
                      <a:r>
                        <a:rPr sz="1200" spc="5" dirty="0">
                          <a:solidFill>
                            <a:srgbClr val="1C1C3C"/>
                          </a:solidFill>
                          <a:latin typeface="Arial"/>
                          <a:cs typeface="Arial"/>
                        </a:rPr>
                        <a:t>penggunaan </a:t>
                      </a:r>
                      <a:r>
                        <a:rPr sz="1200" spc="-10" dirty="0">
                          <a:solidFill>
                            <a:srgbClr val="1C1C3C"/>
                          </a:solidFill>
                          <a:latin typeface="Arial"/>
                          <a:cs typeface="Arial"/>
                        </a:rPr>
                        <a:t>dana</a:t>
                      </a:r>
                      <a:r>
                        <a:rPr sz="1200" spc="-90" dirty="0">
                          <a:solidFill>
                            <a:srgbClr val="1C1C3C"/>
                          </a:solidFill>
                          <a:latin typeface="Arial"/>
                          <a:cs typeface="Arial"/>
                        </a:rPr>
                        <a:t> </a:t>
                      </a:r>
                      <a:r>
                        <a:rPr sz="1200" spc="-20" dirty="0">
                          <a:solidFill>
                            <a:srgbClr val="1C1C3C"/>
                          </a:solidFill>
                          <a:latin typeface="Arial"/>
                          <a:cs typeface="Arial"/>
                        </a:rPr>
                        <a:t>ini?</a:t>
                      </a:r>
                      <a:endParaRPr sz="1200">
                        <a:latin typeface="Arial"/>
                        <a:cs typeface="Arial"/>
                      </a:endParaRPr>
                    </a:p>
                    <a:p>
                      <a:pPr>
                        <a:lnSpc>
                          <a:spcPct val="100000"/>
                        </a:lnSpc>
                        <a:spcBef>
                          <a:spcPts val="45"/>
                        </a:spcBef>
                        <a:buClr>
                          <a:srgbClr val="1C1C3C"/>
                        </a:buClr>
                        <a:buFont typeface="Arial"/>
                        <a:buChar char="●"/>
                      </a:pPr>
                      <a:endParaRPr sz="1200">
                        <a:latin typeface="Times New Roman"/>
                        <a:cs typeface="Times New Roman"/>
                      </a:endParaRPr>
                    </a:p>
                    <a:p>
                      <a:pPr marL="90805">
                        <a:lnSpc>
                          <a:spcPct val="100000"/>
                        </a:lnSpc>
                      </a:pPr>
                      <a:r>
                        <a:rPr sz="1200" b="1" spc="-10" dirty="0">
                          <a:solidFill>
                            <a:srgbClr val="1C1C3C"/>
                          </a:solidFill>
                          <a:latin typeface="Arial"/>
                          <a:cs typeface="Arial"/>
                        </a:rPr>
                        <a:t>Sistem </a:t>
                      </a:r>
                      <a:r>
                        <a:rPr sz="1200" b="1" spc="-15" dirty="0">
                          <a:solidFill>
                            <a:srgbClr val="1C1C3C"/>
                          </a:solidFill>
                          <a:latin typeface="Arial"/>
                          <a:cs typeface="Arial"/>
                        </a:rPr>
                        <a:t>dan </a:t>
                      </a:r>
                      <a:r>
                        <a:rPr sz="1200" b="1" spc="-5" dirty="0">
                          <a:solidFill>
                            <a:srgbClr val="1C1C3C"/>
                          </a:solidFill>
                          <a:latin typeface="Arial"/>
                          <a:cs typeface="Arial"/>
                        </a:rPr>
                        <a:t>kebijakan di</a:t>
                      </a:r>
                      <a:r>
                        <a:rPr sz="1200" b="1" spc="-70" dirty="0">
                          <a:solidFill>
                            <a:srgbClr val="1C1C3C"/>
                          </a:solidFill>
                          <a:latin typeface="Arial"/>
                          <a:cs typeface="Arial"/>
                        </a:rPr>
                        <a:t> </a:t>
                      </a:r>
                      <a:r>
                        <a:rPr sz="1200" b="1" spc="-5" dirty="0">
                          <a:solidFill>
                            <a:srgbClr val="1C1C3C"/>
                          </a:solidFill>
                          <a:latin typeface="Arial"/>
                          <a:cs typeface="Arial"/>
                        </a:rPr>
                        <a:t>daerah</a:t>
                      </a:r>
                      <a:endParaRPr sz="1200">
                        <a:latin typeface="Arial"/>
                        <a:cs typeface="Arial"/>
                      </a:endParaRPr>
                    </a:p>
                    <a:p>
                      <a:pPr marL="271145" indent="-147320">
                        <a:lnSpc>
                          <a:spcPct val="100000"/>
                        </a:lnSpc>
                        <a:buChar char="●"/>
                        <a:tabLst>
                          <a:tab pos="271780" algn="l"/>
                        </a:tabLst>
                      </a:pPr>
                      <a:r>
                        <a:rPr sz="1200" spc="-5" dirty="0">
                          <a:solidFill>
                            <a:srgbClr val="1C1C3C"/>
                          </a:solidFill>
                          <a:latin typeface="Arial"/>
                          <a:cs typeface="Arial"/>
                        </a:rPr>
                        <a:t>Apa</a:t>
                      </a:r>
                      <a:r>
                        <a:rPr sz="1200" spc="-45" dirty="0">
                          <a:solidFill>
                            <a:srgbClr val="1C1C3C"/>
                          </a:solidFill>
                          <a:latin typeface="Arial"/>
                          <a:cs typeface="Arial"/>
                        </a:rPr>
                        <a:t> </a:t>
                      </a:r>
                      <a:r>
                        <a:rPr sz="1200" spc="-25" dirty="0">
                          <a:solidFill>
                            <a:srgbClr val="1C1C3C"/>
                          </a:solidFill>
                          <a:latin typeface="Arial"/>
                          <a:cs typeface="Arial"/>
                        </a:rPr>
                        <a:t>saja</a:t>
                      </a:r>
                      <a:r>
                        <a:rPr sz="1200" spc="-30" dirty="0">
                          <a:solidFill>
                            <a:srgbClr val="1C1C3C"/>
                          </a:solidFill>
                          <a:latin typeface="Arial"/>
                          <a:cs typeface="Arial"/>
                        </a:rPr>
                        <a:t> </a:t>
                      </a:r>
                      <a:r>
                        <a:rPr sz="1200" spc="-10" dirty="0">
                          <a:solidFill>
                            <a:srgbClr val="1C1C3C"/>
                          </a:solidFill>
                          <a:latin typeface="Arial"/>
                          <a:cs typeface="Arial"/>
                        </a:rPr>
                        <a:t>visi,</a:t>
                      </a:r>
                      <a:r>
                        <a:rPr sz="1200" spc="-30" dirty="0">
                          <a:solidFill>
                            <a:srgbClr val="1C1C3C"/>
                          </a:solidFill>
                          <a:latin typeface="Arial"/>
                          <a:cs typeface="Arial"/>
                        </a:rPr>
                        <a:t> </a:t>
                      </a:r>
                      <a:r>
                        <a:rPr sz="1200" spc="-5" dirty="0">
                          <a:solidFill>
                            <a:srgbClr val="1C1C3C"/>
                          </a:solidFill>
                          <a:latin typeface="Arial"/>
                          <a:cs typeface="Arial"/>
                        </a:rPr>
                        <a:t>misi,</a:t>
                      </a:r>
                      <a:r>
                        <a:rPr sz="1200" spc="-45" dirty="0">
                          <a:solidFill>
                            <a:srgbClr val="1C1C3C"/>
                          </a:solidFill>
                          <a:latin typeface="Arial"/>
                          <a:cs typeface="Arial"/>
                        </a:rPr>
                        <a:t> </a:t>
                      </a:r>
                      <a:r>
                        <a:rPr sz="1200" dirty="0">
                          <a:solidFill>
                            <a:srgbClr val="1C1C3C"/>
                          </a:solidFill>
                          <a:latin typeface="Arial"/>
                          <a:cs typeface="Arial"/>
                        </a:rPr>
                        <a:t>dan</a:t>
                      </a:r>
                      <a:r>
                        <a:rPr sz="1200" spc="-50" dirty="0">
                          <a:solidFill>
                            <a:srgbClr val="1C1C3C"/>
                          </a:solidFill>
                          <a:latin typeface="Arial"/>
                          <a:cs typeface="Arial"/>
                        </a:rPr>
                        <a:t> </a:t>
                      </a:r>
                      <a:r>
                        <a:rPr sz="1200" spc="25" dirty="0">
                          <a:solidFill>
                            <a:srgbClr val="1C1C3C"/>
                          </a:solidFill>
                          <a:latin typeface="Arial"/>
                          <a:cs typeface="Arial"/>
                        </a:rPr>
                        <a:t>tujuan</a:t>
                      </a:r>
                      <a:r>
                        <a:rPr sz="1200" spc="-45" dirty="0">
                          <a:solidFill>
                            <a:srgbClr val="1C1C3C"/>
                          </a:solidFill>
                          <a:latin typeface="Arial"/>
                          <a:cs typeface="Arial"/>
                        </a:rPr>
                        <a:t> </a:t>
                      </a:r>
                      <a:r>
                        <a:rPr sz="1200" spc="-20" dirty="0">
                          <a:solidFill>
                            <a:srgbClr val="1C1C3C"/>
                          </a:solidFill>
                          <a:latin typeface="Arial"/>
                          <a:cs typeface="Arial"/>
                        </a:rPr>
                        <a:t>daerah?</a:t>
                      </a:r>
                      <a:endParaRPr sz="1200">
                        <a:latin typeface="Arial"/>
                        <a:cs typeface="Arial"/>
                      </a:endParaRPr>
                    </a:p>
                    <a:p>
                      <a:pPr marL="271145" marR="173355" indent="-146685">
                        <a:lnSpc>
                          <a:spcPct val="100000"/>
                        </a:lnSpc>
                        <a:buChar char="●"/>
                        <a:tabLst>
                          <a:tab pos="271780" algn="l"/>
                        </a:tabLst>
                      </a:pPr>
                      <a:r>
                        <a:rPr sz="1200" spc="-5" dirty="0">
                          <a:solidFill>
                            <a:srgbClr val="1C1C3C"/>
                          </a:solidFill>
                          <a:latin typeface="Arial"/>
                          <a:cs typeface="Arial"/>
                        </a:rPr>
                        <a:t>Apa </a:t>
                      </a:r>
                      <a:r>
                        <a:rPr sz="1200" spc="-25" dirty="0">
                          <a:solidFill>
                            <a:srgbClr val="1C1C3C"/>
                          </a:solidFill>
                          <a:latin typeface="Arial"/>
                          <a:cs typeface="Arial"/>
                        </a:rPr>
                        <a:t>saja </a:t>
                      </a:r>
                      <a:r>
                        <a:rPr sz="1200" spc="5" dirty="0">
                          <a:solidFill>
                            <a:srgbClr val="1C1C3C"/>
                          </a:solidFill>
                          <a:latin typeface="Arial"/>
                          <a:cs typeface="Arial"/>
                        </a:rPr>
                        <a:t>kebijakan </a:t>
                      </a:r>
                      <a:r>
                        <a:rPr sz="1200" dirty="0">
                          <a:solidFill>
                            <a:srgbClr val="1C1C3C"/>
                          </a:solidFill>
                          <a:latin typeface="Arial"/>
                          <a:cs typeface="Arial"/>
                        </a:rPr>
                        <a:t>satuan</a:t>
                      </a:r>
                      <a:r>
                        <a:rPr sz="1200" spc="-140" dirty="0">
                          <a:solidFill>
                            <a:srgbClr val="1C1C3C"/>
                          </a:solidFill>
                          <a:latin typeface="Arial"/>
                          <a:cs typeface="Arial"/>
                        </a:rPr>
                        <a:t> </a:t>
                      </a:r>
                      <a:r>
                        <a:rPr sz="1200" spc="15" dirty="0">
                          <a:solidFill>
                            <a:srgbClr val="1C1C3C"/>
                          </a:solidFill>
                          <a:latin typeface="Arial"/>
                          <a:cs typeface="Arial"/>
                        </a:rPr>
                        <a:t>pendidikan  </a:t>
                      </a:r>
                      <a:r>
                        <a:rPr sz="1200" spc="40" dirty="0">
                          <a:solidFill>
                            <a:srgbClr val="1C1C3C"/>
                          </a:solidFill>
                          <a:latin typeface="Arial"/>
                          <a:cs typeface="Arial"/>
                        </a:rPr>
                        <a:t>terkait</a:t>
                      </a:r>
                      <a:r>
                        <a:rPr sz="1200" spc="-30" dirty="0">
                          <a:solidFill>
                            <a:srgbClr val="1C1C3C"/>
                          </a:solidFill>
                          <a:latin typeface="Arial"/>
                          <a:cs typeface="Arial"/>
                        </a:rPr>
                        <a:t> </a:t>
                      </a:r>
                      <a:r>
                        <a:rPr sz="1200" spc="10" dirty="0">
                          <a:solidFill>
                            <a:srgbClr val="1C1C3C"/>
                          </a:solidFill>
                          <a:latin typeface="Arial"/>
                          <a:cs typeface="Arial"/>
                        </a:rPr>
                        <a:t>indikator?</a:t>
                      </a:r>
                      <a:endParaRPr sz="1200">
                        <a:latin typeface="Arial"/>
                        <a:cs typeface="Arial"/>
                      </a:endParaRPr>
                    </a:p>
                    <a:p>
                      <a:pPr marL="271145" marR="444500" indent="-146685">
                        <a:lnSpc>
                          <a:spcPct val="100000"/>
                        </a:lnSpc>
                        <a:buChar char="●"/>
                        <a:tabLst>
                          <a:tab pos="271780" algn="l"/>
                        </a:tabLst>
                      </a:pPr>
                      <a:r>
                        <a:rPr sz="1200" spc="-5" dirty="0">
                          <a:solidFill>
                            <a:srgbClr val="1C1C3C"/>
                          </a:solidFill>
                          <a:latin typeface="Arial"/>
                          <a:cs typeface="Arial"/>
                        </a:rPr>
                        <a:t>Apa </a:t>
                      </a:r>
                      <a:r>
                        <a:rPr sz="1200" spc="-25" dirty="0">
                          <a:solidFill>
                            <a:srgbClr val="1C1C3C"/>
                          </a:solidFill>
                          <a:latin typeface="Arial"/>
                          <a:cs typeface="Arial"/>
                        </a:rPr>
                        <a:t>saja </a:t>
                      </a:r>
                      <a:r>
                        <a:rPr sz="1200" spc="5" dirty="0">
                          <a:solidFill>
                            <a:srgbClr val="1C1C3C"/>
                          </a:solidFill>
                          <a:latin typeface="Arial"/>
                          <a:cs typeface="Arial"/>
                        </a:rPr>
                        <a:t>perubahan sistem</a:t>
                      </a:r>
                      <a:r>
                        <a:rPr sz="1200" spc="-135" dirty="0">
                          <a:solidFill>
                            <a:srgbClr val="1C1C3C"/>
                          </a:solidFill>
                          <a:latin typeface="Arial"/>
                          <a:cs typeface="Arial"/>
                        </a:rPr>
                        <a:t> </a:t>
                      </a:r>
                      <a:r>
                        <a:rPr sz="1200" spc="-5" dirty="0">
                          <a:solidFill>
                            <a:srgbClr val="1C1C3C"/>
                          </a:solidFill>
                          <a:latin typeface="Arial"/>
                          <a:cs typeface="Arial"/>
                        </a:rPr>
                        <a:t>yang  </a:t>
                      </a:r>
                      <a:r>
                        <a:rPr sz="1200" spc="5" dirty="0">
                          <a:solidFill>
                            <a:srgbClr val="1C1C3C"/>
                          </a:solidFill>
                          <a:latin typeface="Arial"/>
                          <a:cs typeface="Arial"/>
                        </a:rPr>
                        <a:t>terjadi?</a:t>
                      </a:r>
                      <a:endParaRPr sz="1200">
                        <a:latin typeface="Arial"/>
                        <a:cs typeface="Arial"/>
                      </a:endParaRPr>
                    </a:p>
                    <a:p>
                      <a:pPr marL="271145" marR="220345" indent="-146685">
                        <a:lnSpc>
                          <a:spcPct val="100000"/>
                        </a:lnSpc>
                        <a:buChar char="●"/>
                        <a:tabLst>
                          <a:tab pos="271780" algn="l"/>
                        </a:tabLst>
                      </a:pPr>
                      <a:r>
                        <a:rPr sz="1200" spc="-5" dirty="0">
                          <a:solidFill>
                            <a:srgbClr val="1C1C3C"/>
                          </a:solidFill>
                          <a:latin typeface="Arial"/>
                          <a:cs typeface="Arial"/>
                        </a:rPr>
                        <a:t>Apakah </a:t>
                      </a:r>
                      <a:r>
                        <a:rPr sz="1200" spc="-15" dirty="0">
                          <a:solidFill>
                            <a:srgbClr val="1C1C3C"/>
                          </a:solidFill>
                          <a:latin typeface="Arial"/>
                          <a:cs typeface="Arial"/>
                        </a:rPr>
                        <a:t>ada </a:t>
                      </a:r>
                      <a:r>
                        <a:rPr sz="1200" spc="15" dirty="0">
                          <a:solidFill>
                            <a:srgbClr val="1C1C3C"/>
                          </a:solidFill>
                          <a:latin typeface="Arial"/>
                          <a:cs typeface="Arial"/>
                        </a:rPr>
                        <a:t>integrasi aktivitas</a:t>
                      </a:r>
                      <a:r>
                        <a:rPr sz="1200" spc="-100" dirty="0">
                          <a:solidFill>
                            <a:srgbClr val="1C1C3C"/>
                          </a:solidFill>
                          <a:latin typeface="Arial"/>
                          <a:cs typeface="Arial"/>
                        </a:rPr>
                        <a:t> </a:t>
                      </a:r>
                      <a:r>
                        <a:rPr sz="1200" spc="30" dirty="0">
                          <a:solidFill>
                            <a:srgbClr val="1C1C3C"/>
                          </a:solidFill>
                          <a:latin typeface="Arial"/>
                          <a:cs typeface="Arial"/>
                        </a:rPr>
                        <a:t>untuk  </a:t>
                      </a:r>
                      <a:r>
                        <a:rPr sz="1200" spc="15" dirty="0">
                          <a:solidFill>
                            <a:srgbClr val="1C1C3C"/>
                          </a:solidFill>
                          <a:latin typeface="Arial"/>
                          <a:cs typeface="Arial"/>
                        </a:rPr>
                        <a:t>mendukung </a:t>
                      </a:r>
                      <a:r>
                        <a:rPr sz="1200" spc="-5" dirty="0">
                          <a:solidFill>
                            <a:srgbClr val="1C1C3C"/>
                          </a:solidFill>
                          <a:latin typeface="Arial"/>
                          <a:cs typeface="Arial"/>
                        </a:rPr>
                        <a:t>pencapaian</a:t>
                      </a:r>
                      <a:r>
                        <a:rPr sz="1200" spc="-125" dirty="0">
                          <a:solidFill>
                            <a:srgbClr val="1C1C3C"/>
                          </a:solidFill>
                          <a:latin typeface="Arial"/>
                          <a:cs typeface="Arial"/>
                        </a:rPr>
                        <a:t> </a:t>
                      </a:r>
                      <a:r>
                        <a:rPr sz="1200" spc="10" dirty="0">
                          <a:solidFill>
                            <a:srgbClr val="1C1C3C"/>
                          </a:solidFill>
                          <a:latin typeface="Arial"/>
                          <a:cs typeface="Arial"/>
                        </a:rPr>
                        <a:t>indikator?</a:t>
                      </a:r>
                      <a:endParaRPr sz="1200">
                        <a:latin typeface="Arial"/>
                        <a:cs typeface="Arial"/>
                      </a:endParaRPr>
                    </a:p>
                    <a:p>
                      <a:pPr>
                        <a:lnSpc>
                          <a:spcPct val="100000"/>
                        </a:lnSpc>
                        <a:spcBef>
                          <a:spcPts val="45"/>
                        </a:spcBef>
                        <a:buClr>
                          <a:srgbClr val="1C1C3C"/>
                        </a:buClr>
                        <a:buFont typeface="Arial"/>
                        <a:buChar char="●"/>
                      </a:pPr>
                      <a:endParaRPr sz="1200">
                        <a:latin typeface="Times New Roman"/>
                        <a:cs typeface="Times New Roman"/>
                      </a:endParaRPr>
                    </a:p>
                    <a:p>
                      <a:pPr marL="90805">
                        <a:lnSpc>
                          <a:spcPct val="100000"/>
                        </a:lnSpc>
                      </a:pPr>
                      <a:r>
                        <a:rPr sz="1200" b="1" dirty="0">
                          <a:solidFill>
                            <a:srgbClr val="1C1C3C"/>
                          </a:solidFill>
                          <a:latin typeface="Arial"/>
                          <a:cs typeface="Arial"/>
                        </a:rPr>
                        <a:t>Kemitraan</a:t>
                      </a:r>
                      <a:endParaRPr sz="1200">
                        <a:latin typeface="Arial"/>
                        <a:cs typeface="Arial"/>
                      </a:endParaRPr>
                    </a:p>
                    <a:p>
                      <a:pPr marL="271145" marR="139065" indent="-146685">
                        <a:lnSpc>
                          <a:spcPct val="100000"/>
                        </a:lnSpc>
                        <a:buChar char="●"/>
                        <a:tabLst>
                          <a:tab pos="271780" algn="l"/>
                        </a:tabLst>
                      </a:pPr>
                      <a:r>
                        <a:rPr sz="1200" spc="-30" dirty="0">
                          <a:solidFill>
                            <a:srgbClr val="1C1C3C"/>
                          </a:solidFill>
                          <a:latin typeface="Arial"/>
                          <a:cs typeface="Arial"/>
                        </a:rPr>
                        <a:t>Siapa </a:t>
                      </a:r>
                      <a:r>
                        <a:rPr sz="1200" spc="-25" dirty="0">
                          <a:solidFill>
                            <a:srgbClr val="1C1C3C"/>
                          </a:solidFill>
                          <a:latin typeface="Arial"/>
                          <a:cs typeface="Arial"/>
                        </a:rPr>
                        <a:t>saja </a:t>
                      </a:r>
                      <a:r>
                        <a:rPr sz="1200" spc="5" dirty="0">
                          <a:solidFill>
                            <a:srgbClr val="1C1C3C"/>
                          </a:solidFill>
                          <a:latin typeface="Arial"/>
                          <a:cs typeface="Arial"/>
                        </a:rPr>
                        <a:t>pihak-pihak </a:t>
                      </a:r>
                      <a:r>
                        <a:rPr sz="1200" spc="-5" dirty="0">
                          <a:solidFill>
                            <a:srgbClr val="1C1C3C"/>
                          </a:solidFill>
                          <a:latin typeface="Arial"/>
                          <a:cs typeface="Arial"/>
                        </a:rPr>
                        <a:t>yang </a:t>
                      </a:r>
                      <a:r>
                        <a:rPr sz="1200" spc="15" dirty="0">
                          <a:solidFill>
                            <a:srgbClr val="1C1C3C"/>
                          </a:solidFill>
                          <a:latin typeface="Arial"/>
                          <a:cs typeface="Arial"/>
                        </a:rPr>
                        <a:t>dapat  </a:t>
                      </a:r>
                      <a:r>
                        <a:rPr sz="1200" spc="20" dirty="0">
                          <a:solidFill>
                            <a:srgbClr val="1C1C3C"/>
                          </a:solidFill>
                          <a:latin typeface="Arial"/>
                          <a:cs typeface="Arial"/>
                        </a:rPr>
                        <a:t>dilibatkan </a:t>
                      </a:r>
                      <a:r>
                        <a:rPr sz="1200" spc="30" dirty="0">
                          <a:solidFill>
                            <a:srgbClr val="1C1C3C"/>
                          </a:solidFill>
                          <a:latin typeface="Arial"/>
                          <a:cs typeface="Arial"/>
                        </a:rPr>
                        <a:t>untuk </a:t>
                      </a:r>
                      <a:r>
                        <a:rPr sz="1200" spc="15" dirty="0">
                          <a:solidFill>
                            <a:srgbClr val="1C1C3C"/>
                          </a:solidFill>
                          <a:latin typeface="Arial"/>
                          <a:cs typeface="Arial"/>
                        </a:rPr>
                        <a:t>mendukung</a:t>
                      </a:r>
                      <a:r>
                        <a:rPr sz="1200" spc="-185" dirty="0">
                          <a:solidFill>
                            <a:srgbClr val="1C1C3C"/>
                          </a:solidFill>
                          <a:latin typeface="Arial"/>
                          <a:cs typeface="Arial"/>
                        </a:rPr>
                        <a:t> </a:t>
                      </a:r>
                      <a:r>
                        <a:rPr sz="1200" spc="20" dirty="0">
                          <a:solidFill>
                            <a:srgbClr val="1C1C3C"/>
                          </a:solidFill>
                          <a:latin typeface="Arial"/>
                          <a:cs typeface="Arial"/>
                        </a:rPr>
                        <a:t>program  </a:t>
                      </a:r>
                      <a:r>
                        <a:rPr sz="1200" dirty="0">
                          <a:solidFill>
                            <a:srgbClr val="1C1C3C"/>
                          </a:solidFill>
                          <a:latin typeface="Arial"/>
                          <a:cs typeface="Arial"/>
                        </a:rPr>
                        <a:t>satuan pendidikan? </a:t>
                      </a:r>
                      <a:r>
                        <a:rPr sz="1200" spc="-10" dirty="0">
                          <a:solidFill>
                            <a:srgbClr val="1C1C3C"/>
                          </a:solidFill>
                          <a:latin typeface="Arial"/>
                          <a:cs typeface="Arial"/>
                        </a:rPr>
                        <a:t>(organisasi,  </a:t>
                      </a:r>
                      <a:r>
                        <a:rPr sz="1200" spc="10" dirty="0">
                          <a:solidFill>
                            <a:srgbClr val="1C1C3C"/>
                          </a:solidFill>
                          <a:latin typeface="Arial"/>
                          <a:cs typeface="Arial"/>
                        </a:rPr>
                        <a:t>komunitas, </a:t>
                      </a:r>
                      <a:r>
                        <a:rPr sz="1200" spc="25" dirty="0">
                          <a:solidFill>
                            <a:srgbClr val="1C1C3C"/>
                          </a:solidFill>
                          <a:latin typeface="Arial"/>
                          <a:cs typeface="Arial"/>
                        </a:rPr>
                        <a:t>tokoh,</a:t>
                      </a:r>
                      <a:r>
                        <a:rPr sz="1200" spc="-85" dirty="0">
                          <a:solidFill>
                            <a:srgbClr val="1C1C3C"/>
                          </a:solidFill>
                          <a:latin typeface="Arial"/>
                          <a:cs typeface="Arial"/>
                        </a:rPr>
                        <a:t> </a:t>
                      </a:r>
                      <a:r>
                        <a:rPr sz="1200" spc="15" dirty="0">
                          <a:solidFill>
                            <a:srgbClr val="1C1C3C"/>
                          </a:solidFill>
                          <a:latin typeface="Arial"/>
                          <a:cs typeface="Arial"/>
                        </a:rPr>
                        <a:t>dll.)</a:t>
                      </a:r>
                      <a:endParaRPr sz="1200">
                        <a:latin typeface="Arial"/>
                        <a:cs typeface="Arial"/>
                      </a:endParaRPr>
                    </a:p>
                  </a:txBody>
                  <a:tcPr marL="0" marR="0" marT="137160" marB="0">
                    <a:solidFill>
                      <a:srgbClr val="EEEEEE"/>
                    </a:solidFill>
                  </a:tcPr>
                </a:tc>
                <a:extLst>
                  <a:ext uri="{0D108BD9-81ED-4DB2-BD59-A6C34878D82A}">
                    <a16:rowId xmlns:a16="http://schemas.microsoft.com/office/drawing/2014/main" val="10001"/>
                  </a:ext>
                </a:extLst>
              </a:tr>
              <a:tr h="348943">
                <a:tc>
                  <a:txBody>
                    <a:bodyPr/>
                    <a:lstStyle/>
                    <a:p>
                      <a:pPr>
                        <a:lnSpc>
                          <a:spcPct val="100000"/>
                        </a:lnSpc>
                      </a:pPr>
                      <a:endParaRPr sz="1200">
                        <a:latin typeface="Times New Roman"/>
                        <a:cs typeface="Times New Roman"/>
                      </a:endParaRPr>
                    </a:p>
                  </a:txBody>
                  <a:tcPr marL="0" marR="0" marT="0" marB="0">
                    <a:lnL w="9525">
                      <a:solidFill>
                        <a:srgbClr val="9E9E9E"/>
                      </a:solidFill>
                      <a:prstDash val="solid"/>
                    </a:lnL>
                    <a:lnR w="9525">
                      <a:solidFill>
                        <a:srgbClr val="9E9E9E"/>
                      </a:solidFill>
                      <a:prstDash val="solid"/>
                    </a:lnR>
                    <a:solidFill>
                      <a:srgbClr val="13274E"/>
                    </a:solidFill>
                  </a:tcPr>
                </a:tc>
                <a:extLst>
                  <a:ext uri="{0D108BD9-81ED-4DB2-BD59-A6C34878D82A}">
                    <a16:rowId xmlns:a16="http://schemas.microsoft.com/office/drawing/2014/main" val="10002"/>
                  </a:ext>
                </a:extLst>
              </a:tr>
            </a:tbl>
          </a:graphicData>
        </a:graphic>
      </p:graphicFrame>
      <p:sp>
        <p:nvSpPr>
          <p:cNvPr id="16" name="object 16"/>
          <p:cNvSpPr/>
          <p:nvPr/>
        </p:nvSpPr>
        <p:spPr>
          <a:xfrm>
            <a:off x="3625089" y="557954"/>
            <a:ext cx="3297767" cy="373380"/>
          </a:xfrm>
          <a:custGeom>
            <a:avLst/>
            <a:gdLst/>
            <a:ahLst/>
            <a:cxnLst/>
            <a:rect l="l" t="t" r="r" b="b"/>
            <a:pathLst>
              <a:path w="2473325" h="280034">
                <a:moveTo>
                  <a:pt x="0" y="279526"/>
                </a:moveTo>
                <a:lnTo>
                  <a:pt x="2473071" y="279526"/>
                </a:lnTo>
                <a:lnTo>
                  <a:pt x="2473071" y="0"/>
                </a:lnTo>
                <a:lnTo>
                  <a:pt x="0" y="0"/>
                </a:lnTo>
                <a:lnTo>
                  <a:pt x="0" y="279526"/>
                </a:lnTo>
                <a:close/>
              </a:path>
            </a:pathLst>
          </a:custGeom>
          <a:solidFill>
            <a:srgbClr val="741B46"/>
          </a:solidFill>
        </p:spPr>
        <p:txBody>
          <a:bodyPr wrap="square" lIns="0" tIns="0" rIns="0" bIns="0" rtlCol="0"/>
          <a:lstStyle/>
          <a:p>
            <a:endParaRPr sz="2400"/>
          </a:p>
        </p:txBody>
      </p:sp>
      <p:graphicFrame>
        <p:nvGraphicFramePr>
          <p:cNvPr id="17" name="object 17"/>
          <p:cNvGraphicFramePr>
            <a:graphicFrameLocks noGrp="1"/>
          </p:cNvGraphicFramePr>
          <p:nvPr/>
        </p:nvGraphicFramePr>
        <p:xfrm>
          <a:off x="3523489" y="456353"/>
          <a:ext cx="3500967" cy="6401642"/>
        </p:xfrm>
        <a:graphic>
          <a:graphicData uri="http://schemas.openxmlformats.org/drawingml/2006/table">
            <a:tbl>
              <a:tblPr firstRow="1" bandRow="1">
                <a:tableStyleId>{2D5ABB26-0587-4C30-8999-92F81FD0307C}</a:tableStyleId>
              </a:tblPr>
              <a:tblGrid>
                <a:gridCol w="3500967">
                  <a:extLst>
                    <a:ext uri="{9D8B030D-6E8A-4147-A177-3AD203B41FA5}">
                      <a16:colId xmlns:a16="http://schemas.microsoft.com/office/drawing/2014/main" val="20000"/>
                    </a:ext>
                  </a:extLst>
                </a:gridCol>
              </a:tblGrid>
              <a:tr h="474301">
                <a:tc>
                  <a:txBody>
                    <a:bodyPr/>
                    <a:lstStyle/>
                    <a:p>
                      <a:pPr marL="713740">
                        <a:lnSpc>
                          <a:spcPct val="100000"/>
                        </a:lnSpc>
                        <a:spcBef>
                          <a:spcPts val="1015"/>
                        </a:spcBef>
                      </a:pPr>
                      <a:r>
                        <a:rPr sz="1500" b="1" dirty="0">
                          <a:solidFill>
                            <a:srgbClr val="FFFFFF"/>
                          </a:solidFill>
                          <a:latin typeface="Arial"/>
                          <a:cs typeface="Arial"/>
                        </a:rPr>
                        <a:t>Visi </a:t>
                      </a:r>
                      <a:r>
                        <a:rPr sz="1500" b="1" spc="5" dirty="0">
                          <a:solidFill>
                            <a:srgbClr val="FFFFFF"/>
                          </a:solidFill>
                          <a:latin typeface="Arial"/>
                          <a:cs typeface="Arial"/>
                        </a:rPr>
                        <a:t>- Misi</a:t>
                      </a:r>
                      <a:r>
                        <a:rPr sz="1500" b="1" spc="-235" dirty="0">
                          <a:solidFill>
                            <a:srgbClr val="FFFFFF"/>
                          </a:solidFill>
                          <a:latin typeface="Arial"/>
                          <a:cs typeface="Arial"/>
                        </a:rPr>
                        <a:t> </a:t>
                      </a:r>
                      <a:r>
                        <a:rPr sz="1500" b="1" spc="5" dirty="0">
                          <a:solidFill>
                            <a:srgbClr val="FFFFFF"/>
                          </a:solidFill>
                          <a:latin typeface="Arial"/>
                          <a:cs typeface="Arial"/>
                        </a:rPr>
                        <a:t>- </a:t>
                      </a:r>
                      <a:r>
                        <a:rPr sz="1500" b="1" spc="-20" dirty="0">
                          <a:solidFill>
                            <a:srgbClr val="FFFFFF"/>
                          </a:solidFill>
                          <a:latin typeface="Arial"/>
                          <a:cs typeface="Arial"/>
                        </a:rPr>
                        <a:t>Tujuan</a:t>
                      </a:r>
                      <a:endParaRPr sz="1500">
                        <a:latin typeface="Arial"/>
                        <a:cs typeface="Arial"/>
                      </a:endParaRPr>
                    </a:p>
                  </a:txBody>
                  <a:tcPr marL="0" marR="0" marT="171873" marB="0"/>
                </a:tc>
                <a:extLst>
                  <a:ext uri="{0D108BD9-81ED-4DB2-BD59-A6C34878D82A}">
                    <a16:rowId xmlns:a16="http://schemas.microsoft.com/office/drawing/2014/main" val="10000"/>
                  </a:ext>
                </a:extLst>
              </a:tr>
              <a:tr h="2862065">
                <a:tc>
                  <a:txBody>
                    <a:bodyPr/>
                    <a:lstStyle/>
                    <a:p>
                      <a:pPr>
                        <a:lnSpc>
                          <a:spcPct val="100000"/>
                        </a:lnSpc>
                        <a:spcBef>
                          <a:spcPts val="40"/>
                        </a:spcBef>
                      </a:pPr>
                      <a:endParaRPr sz="1100">
                        <a:latin typeface="Times New Roman"/>
                        <a:cs typeface="Times New Roman"/>
                      </a:endParaRPr>
                    </a:p>
                    <a:p>
                      <a:pPr marL="309880" marR="267970" indent="-146685">
                        <a:lnSpc>
                          <a:spcPct val="100000"/>
                        </a:lnSpc>
                        <a:spcBef>
                          <a:spcPts val="5"/>
                        </a:spcBef>
                        <a:buChar char="●"/>
                        <a:tabLst>
                          <a:tab pos="310515" algn="l"/>
                        </a:tabLst>
                      </a:pPr>
                      <a:r>
                        <a:rPr sz="1200" spc="10" dirty="0">
                          <a:solidFill>
                            <a:srgbClr val="1C1C3C"/>
                          </a:solidFill>
                          <a:latin typeface="Arial"/>
                          <a:cs typeface="Arial"/>
                        </a:rPr>
                        <a:t>Seperti </a:t>
                      </a:r>
                      <a:r>
                        <a:rPr sz="1200" spc="-10" dirty="0">
                          <a:solidFill>
                            <a:srgbClr val="1C1C3C"/>
                          </a:solidFill>
                          <a:latin typeface="Arial"/>
                          <a:cs typeface="Arial"/>
                        </a:rPr>
                        <a:t>apakah </a:t>
                      </a:r>
                      <a:r>
                        <a:rPr sz="1200" dirty="0">
                          <a:solidFill>
                            <a:srgbClr val="1C1C3C"/>
                          </a:solidFill>
                          <a:latin typeface="Arial"/>
                          <a:cs typeface="Arial"/>
                        </a:rPr>
                        <a:t>gambaran </a:t>
                      </a:r>
                      <a:r>
                        <a:rPr sz="1200" spc="10" dirty="0">
                          <a:solidFill>
                            <a:srgbClr val="1C1C3C"/>
                          </a:solidFill>
                          <a:latin typeface="Arial"/>
                          <a:cs typeface="Arial"/>
                        </a:rPr>
                        <a:t>ideal</a:t>
                      </a:r>
                      <a:r>
                        <a:rPr sz="1200" spc="-95" dirty="0">
                          <a:solidFill>
                            <a:srgbClr val="1C1C3C"/>
                          </a:solidFill>
                          <a:latin typeface="Arial"/>
                          <a:cs typeface="Arial"/>
                        </a:rPr>
                        <a:t> </a:t>
                      </a:r>
                      <a:r>
                        <a:rPr sz="1200" spc="30" dirty="0">
                          <a:solidFill>
                            <a:srgbClr val="1C1C3C"/>
                          </a:solidFill>
                          <a:latin typeface="Arial"/>
                          <a:cs typeface="Arial"/>
                        </a:rPr>
                        <a:t>tentang  </a:t>
                      </a:r>
                      <a:r>
                        <a:rPr sz="1200" spc="-25" dirty="0">
                          <a:solidFill>
                            <a:srgbClr val="1C1C3C"/>
                          </a:solidFill>
                          <a:latin typeface="Arial"/>
                          <a:cs typeface="Arial"/>
                        </a:rPr>
                        <a:t>masa </a:t>
                      </a:r>
                      <a:r>
                        <a:rPr sz="1200" spc="5" dirty="0">
                          <a:solidFill>
                            <a:srgbClr val="1C1C3C"/>
                          </a:solidFill>
                          <a:latin typeface="Arial"/>
                          <a:cs typeface="Arial"/>
                        </a:rPr>
                        <a:t>depan </a:t>
                      </a:r>
                      <a:r>
                        <a:rPr sz="1200" dirty="0">
                          <a:solidFill>
                            <a:srgbClr val="1C1C3C"/>
                          </a:solidFill>
                          <a:latin typeface="Arial"/>
                          <a:cs typeface="Arial"/>
                        </a:rPr>
                        <a:t>dan </a:t>
                      </a:r>
                      <a:r>
                        <a:rPr sz="1200" spc="20" dirty="0">
                          <a:solidFill>
                            <a:srgbClr val="1C1C3C"/>
                          </a:solidFill>
                          <a:latin typeface="Arial"/>
                          <a:cs typeface="Arial"/>
                        </a:rPr>
                        <a:t>ingin </a:t>
                      </a:r>
                      <a:r>
                        <a:rPr sz="1200" spc="15" dirty="0">
                          <a:solidFill>
                            <a:srgbClr val="1C1C3C"/>
                          </a:solidFill>
                          <a:latin typeface="Arial"/>
                          <a:cs typeface="Arial"/>
                        </a:rPr>
                        <a:t>diwujudkan </a:t>
                      </a:r>
                      <a:r>
                        <a:rPr sz="1200" spc="20" dirty="0">
                          <a:solidFill>
                            <a:srgbClr val="1C1C3C"/>
                          </a:solidFill>
                          <a:latin typeface="Arial"/>
                          <a:cs typeface="Arial"/>
                        </a:rPr>
                        <a:t>oleh  </a:t>
                      </a:r>
                      <a:r>
                        <a:rPr sz="1200" dirty="0">
                          <a:solidFill>
                            <a:srgbClr val="1C1C3C"/>
                          </a:solidFill>
                          <a:latin typeface="Arial"/>
                          <a:cs typeface="Arial"/>
                        </a:rPr>
                        <a:t>satuan</a:t>
                      </a:r>
                      <a:r>
                        <a:rPr sz="1200" spc="-35" dirty="0">
                          <a:solidFill>
                            <a:srgbClr val="1C1C3C"/>
                          </a:solidFill>
                          <a:latin typeface="Arial"/>
                          <a:cs typeface="Arial"/>
                        </a:rPr>
                        <a:t> </a:t>
                      </a:r>
                      <a:r>
                        <a:rPr sz="1200" dirty="0">
                          <a:solidFill>
                            <a:srgbClr val="1C1C3C"/>
                          </a:solidFill>
                          <a:latin typeface="Arial"/>
                          <a:cs typeface="Arial"/>
                        </a:rPr>
                        <a:t>pendidikan?</a:t>
                      </a:r>
                      <a:endParaRPr sz="1200">
                        <a:latin typeface="Arial"/>
                        <a:cs typeface="Arial"/>
                      </a:endParaRPr>
                    </a:p>
                    <a:p>
                      <a:pPr marL="309880" marR="466090" indent="-146685">
                        <a:lnSpc>
                          <a:spcPct val="100000"/>
                        </a:lnSpc>
                        <a:buChar char="●"/>
                        <a:tabLst>
                          <a:tab pos="310515" algn="l"/>
                        </a:tabLst>
                      </a:pPr>
                      <a:r>
                        <a:rPr sz="1200" spc="-10" dirty="0">
                          <a:solidFill>
                            <a:srgbClr val="1C1C3C"/>
                          </a:solidFill>
                          <a:latin typeface="Arial"/>
                          <a:cs typeface="Arial"/>
                        </a:rPr>
                        <a:t>Bagaimana </a:t>
                      </a:r>
                      <a:r>
                        <a:rPr sz="1200" dirty="0">
                          <a:solidFill>
                            <a:srgbClr val="1C1C3C"/>
                          </a:solidFill>
                          <a:latin typeface="Arial"/>
                          <a:cs typeface="Arial"/>
                        </a:rPr>
                        <a:t>satuan </a:t>
                      </a:r>
                      <a:r>
                        <a:rPr sz="1200" spc="15" dirty="0">
                          <a:solidFill>
                            <a:srgbClr val="1C1C3C"/>
                          </a:solidFill>
                          <a:latin typeface="Arial"/>
                          <a:cs typeface="Arial"/>
                        </a:rPr>
                        <a:t>pendidikan </a:t>
                      </a:r>
                      <a:r>
                        <a:rPr sz="1200" spc="-10" dirty="0">
                          <a:solidFill>
                            <a:srgbClr val="1C1C3C"/>
                          </a:solidFill>
                          <a:latin typeface="Arial"/>
                          <a:cs typeface="Arial"/>
                        </a:rPr>
                        <a:t>bisa  </a:t>
                      </a:r>
                      <a:r>
                        <a:rPr sz="1200" dirty="0">
                          <a:solidFill>
                            <a:srgbClr val="1C1C3C"/>
                          </a:solidFill>
                          <a:latin typeface="Arial"/>
                          <a:cs typeface="Arial"/>
                        </a:rPr>
                        <a:t>mencapai gambaran </a:t>
                      </a:r>
                      <a:r>
                        <a:rPr sz="1200" spc="10" dirty="0">
                          <a:solidFill>
                            <a:srgbClr val="1C1C3C"/>
                          </a:solidFill>
                          <a:latin typeface="Arial"/>
                          <a:cs typeface="Arial"/>
                        </a:rPr>
                        <a:t>ideal</a:t>
                      </a:r>
                      <a:r>
                        <a:rPr sz="1200" spc="-130" dirty="0">
                          <a:solidFill>
                            <a:srgbClr val="1C1C3C"/>
                          </a:solidFill>
                          <a:latin typeface="Arial"/>
                          <a:cs typeface="Arial"/>
                        </a:rPr>
                        <a:t> </a:t>
                      </a:r>
                      <a:r>
                        <a:rPr sz="1200" spc="10" dirty="0">
                          <a:solidFill>
                            <a:srgbClr val="1C1C3C"/>
                          </a:solidFill>
                          <a:latin typeface="Arial"/>
                          <a:cs typeface="Arial"/>
                        </a:rPr>
                        <a:t>tersebut?</a:t>
                      </a:r>
                      <a:endParaRPr sz="1200">
                        <a:latin typeface="Arial"/>
                        <a:cs typeface="Arial"/>
                      </a:endParaRPr>
                    </a:p>
                    <a:p>
                      <a:pPr>
                        <a:lnSpc>
                          <a:spcPct val="100000"/>
                        </a:lnSpc>
                        <a:spcBef>
                          <a:spcPts val="45"/>
                        </a:spcBef>
                        <a:buClr>
                          <a:srgbClr val="1C1C3C"/>
                        </a:buClr>
                        <a:buFont typeface="Arial"/>
                        <a:buChar char="●"/>
                      </a:pPr>
                      <a:endParaRPr sz="1200">
                        <a:latin typeface="Times New Roman"/>
                        <a:cs typeface="Times New Roman"/>
                      </a:endParaRPr>
                    </a:p>
                    <a:p>
                      <a:pPr marL="129539">
                        <a:lnSpc>
                          <a:spcPct val="100000"/>
                        </a:lnSpc>
                      </a:pPr>
                      <a:r>
                        <a:rPr sz="1200" b="1" dirty="0">
                          <a:solidFill>
                            <a:srgbClr val="1C1C3C"/>
                          </a:solidFill>
                          <a:latin typeface="Arial"/>
                          <a:cs typeface="Arial"/>
                        </a:rPr>
                        <a:t>Review </a:t>
                      </a:r>
                      <a:r>
                        <a:rPr sz="1200" b="1" spc="-5" dirty="0">
                          <a:solidFill>
                            <a:srgbClr val="1C1C3C"/>
                          </a:solidFill>
                          <a:latin typeface="Arial"/>
                          <a:cs typeface="Arial"/>
                        </a:rPr>
                        <a:t>Visi</a:t>
                      </a:r>
                      <a:r>
                        <a:rPr sz="1200" b="1" spc="-75" dirty="0">
                          <a:solidFill>
                            <a:srgbClr val="1C1C3C"/>
                          </a:solidFill>
                          <a:latin typeface="Arial"/>
                          <a:cs typeface="Arial"/>
                        </a:rPr>
                        <a:t> </a:t>
                      </a:r>
                      <a:r>
                        <a:rPr sz="1200" b="1" dirty="0">
                          <a:solidFill>
                            <a:srgbClr val="1C1C3C"/>
                          </a:solidFill>
                          <a:latin typeface="Arial"/>
                          <a:cs typeface="Arial"/>
                        </a:rPr>
                        <a:t>Misi</a:t>
                      </a:r>
                      <a:endParaRPr sz="1200">
                        <a:latin typeface="Arial"/>
                        <a:cs typeface="Arial"/>
                      </a:endParaRPr>
                    </a:p>
                    <a:p>
                      <a:pPr marL="309880" marR="468630" indent="-146685">
                        <a:lnSpc>
                          <a:spcPct val="100000"/>
                        </a:lnSpc>
                        <a:buChar char="●"/>
                        <a:tabLst>
                          <a:tab pos="310515" algn="l"/>
                        </a:tabLst>
                      </a:pPr>
                      <a:r>
                        <a:rPr sz="1200" spc="-10" dirty="0">
                          <a:solidFill>
                            <a:srgbClr val="1C1C3C"/>
                          </a:solidFill>
                          <a:latin typeface="Arial"/>
                          <a:cs typeface="Arial"/>
                        </a:rPr>
                        <a:t>Bagian mana </a:t>
                      </a:r>
                      <a:r>
                        <a:rPr sz="1200" spc="-5" dirty="0">
                          <a:solidFill>
                            <a:srgbClr val="1C1C3C"/>
                          </a:solidFill>
                          <a:latin typeface="Arial"/>
                          <a:cs typeface="Arial"/>
                        </a:rPr>
                        <a:t>yang </a:t>
                      </a:r>
                      <a:r>
                        <a:rPr sz="1200" spc="25" dirty="0">
                          <a:solidFill>
                            <a:srgbClr val="1C1C3C"/>
                          </a:solidFill>
                          <a:latin typeface="Arial"/>
                          <a:cs typeface="Arial"/>
                        </a:rPr>
                        <a:t>perlu</a:t>
                      </a:r>
                      <a:r>
                        <a:rPr sz="1200" spc="-140" dirty="0">
                          <a:solidFill>
                            <a:srgbClr val="1C1C3C"/>
                          </a:solidFill>
                          <a:latin typeface="Arial"/>
                          <a:cs typeface="Arial"/>
                        </a:rPr>
                        <a:t> </a:t>
                      </a:r>
                      <a:r>
                        <a:rPr sz="1200" spc="15" dirty="0">
                          <a:solidFill>
                            <a:srgbClr val="1C1C3C"/>
                          </a:solidFill>
                          <a:latin typeface="Arial"/>
                          <a:cs typeface="Arial"/>
                        </a:rPr>
                        <a:t>ditajamkan  </a:t>
                      </a:r>
                      <a:r>
                        <a:rPr sz="1200" spc="5" dirty="0">
                          <a:solidFill>
                            <a:srgbClr val="1C1C3C"/>
                          </a:solidFill>
                          <a:latin typeface="Arial"/>
                          <a:cs typeface="Arial"/>
                        </a:rPr>
                        <a:t>dalam </a:t>
                      </a:r>
                      <a:r>
                        <a:rPr sz="1200" spc="-5" dirty="0">
                          <a:solidFill>
                            <a:srgbClr val="1C1C3C"/>
                          </a:solidFill>
                          <a:latin typeface="Arial"/>
                          <a:cs typeface="Arial"/>
                        </a:rPr>
                        <a:t>visi </a:t>
                      </a:r>
                      <a:r>
                        <a:rPr sz="1200" dirty="0">
                          <a:solidFill>
                            <a:srgbClr val="1C1C3C"/>
                          </a:solidFill>
                          <a:latin typeface="Arial"/>
                          <a:cs typeface="Arial"/>
                        </a:rPr>
                        <a:t>dan</a:t>
                      </a:r>
                      <a:r>
                        <a:rPr sz="1200" spc="-160" dirty="0">
                          <a:solidFill>
                            <a:srgbClr val="1C1C3C"/>
                          </a:solidFill>
                          <a:latin typeface="Arial"/>
                          <a:cs typeface="Arial"/>
                        </a:rPr>
                        <a:t> </a:t>
                      </a:r>
                      <a:r>
                        <a:rPr sz="1200" spc="-25" dirty="0">
                          <a:solidFill>
                            <a:srgbClr val="1C1C3C"/>
                          </a:solidFill>
                          <a:latin typeface="Arial"/>
                          <a:cs typeface="Arial"/>
                        </a:rPr>
                        <a:t>misi?</a:t>
                      </a:r>
                      <a:endParaRPr sz="1200">
                        <a:latin typeface="Arial"/>
                        <a:cs typeface="Arial"/>
                      </a:endParaRPr>
                    </a:p>
                    <a:p>
                      <a:pPr marL="309880" marR="188595" indent="-146685">
                        <a:lnSpc>
                          <a:spcPct val="100000"/>
                        </a:lnSpc>
                        <a:buChar char="●"/>
                        <a:tabLst>
                          <a:tab pos="310515" algn="l"/>
                        </a:tabLst>
                      </a:pPr>
                      <a:r>
                        <a:rPr sz="1200" spc="-5" dirty="0">
                          <a:solidFill>
                            <a:srgbClr val="1C1C3C"/>
                          </a:solidFill>
                          <a:latin typeface="Arial"/>
                          <a:cs typeface="Arial"/>
                        </a:rPr>
                        <a:t>Apakah</a:t>
                      </a:r>
                      <a:r>
                        <a:rPr sz="1200" spc="-30" dirty="0">
                          <a:solidFill>
                            <a:srgbClr val="1C1C3C"/>
                          </a:solidFill>
                          <a:latin typeface="Arial"/>
                          <a:cs typeface="Arial"/>
                        </a:rPr>
                        <a:t> </a:t>
                      </a:r>
                      <a:r>
                        <a:rPr sz="1200" spc="25" dirty="0">
                          <a:solidFill>
                            <a:srgbClr val="1C1C3C"/>
                          </a:solidFill>
                          <a:latin typeface="Arial"/>
                          <a:cs typeface="Arial"/>
                        </a:rPr>
                        <a:t>perlu</a:t>
                      </a:r>
                      <a:r>
                        <a:rPr sz="1200" spc="-55" dirty="0">
                          <a:solidFill>
                            <a:srgbClr val="1C1C3C"/>
                          </a:solidFill>
                          <a:latin typeface="Arial"/>
                          <a:cs typeface="Arial"/>
                        </a:rPr>
                        <a:t> </a:t>
                      </a:r>
                      <a:r>
                        <a:rPr sz="1200" spc="25" dirty="0">
                          <a:solidFill>
                            <a:srgbClr val="1C1C3C"/>
                          </a:solidFill>
                          <a:latin typeface="Arial"/>
                          <a:cs typeface="Arial"/>
                        </a:rPr>
                        <a:t>membuat</a:t>
                      </a:r>
                      <a:r>
                        <a:rPr sz="1200" spc="-55" dirty="0">
                          <a:solidFill>
                            <a:srgbClr val="1C1C3C"/>
                          </a:solidFill>
                          <a:latin typeface="Arial"/>
                          <a:cs typeface="Arial"/>
                        </a:rPr>
                        <a:t> </a:t>
                      </a:r>
                      <a:r>
                        <a:rPr sz="1200" spc="-5" dirty="0">
                          <a:solidFill>
                            <a:srgbClr val="1C1C3C"/>
                          </a:solidFill>
                          <a:latin typeface="Arial"/>
                          <a:cs typeface="Arial"/>
                        </a:rPr>
                        <a:t>visi</a:t>
                      </a:r>
                      <a:r>
                        <a:rPr sz="1200" spc="-35" dirty="0">
                          <a:solidFill>
                            <a:srgbClr val="1C1C3C"/>
                          </a:solidFill>
                          <a:latin typeface="Arial"/>
                          <a:cs typeface="Arial"/>
                        </a:rPr>
                        <a:t> </a:t>
                      </a:r>
                      <a:r>
                        <a:rPr sz="1200" dirty="0">
                          <a:solidFill>
                            <a:srgbClr val="1C1C3C"/>
                          </a:solidFill>
                          <a:latin typeface="Arial"/>
                          <a:cs typeface="Arial"/>
                        </a:rPr>
                        <a:t>dan</a:t>
                      </a:r>
                      <a:r>
                        <a:rPr sz="1200" spc="-55" dirty="0">
                          <a:solidFill>
                            <a:srgbClr val="1C1C3C"/>
                          </a:solidFill>
                          <a:latin typeface="Arial"/>
                          <a:cs typeface="Arial"/>
                        </a:rPr>
                        <a:t> </a:t>
                      </a:r>
                      <a:r>
                        <a:rPr sz="1200" spc="5" dirty="0">
                          <a:solidFill>
                            <a:srgbClr val="1C1C3C"/>
                          </a:solidFill>
                          <a:latin typeface="Arial"/>
                          <a:cs typeface="Arial"/>
                        </a:rPr>
                        <a:t>misi</a:t>
                      </a:r>
                      <a:r>
                        <a:rPr sz="1200" spc="-55" dirty="0">
                          <a:solidFill>
                            <a:srgbClr val="1C1C3C"/>
                          </a:solidFill>
                          <a:latin typeface="Arial"/>
                          <a:cs typeface="Arial"/>
                        </a:rPr>
                        <a:t> </a:t>
                      </a:r>
                      <a:r>
                        <a:rPr sz="1200" spc="10" dirty="0">
                          <a:solidFill>
                            <a:srgbClr val="1C1C3C"/>
                          </a:solidFill>
                          <a:latin typeface="Arial"/>
                          <a:cs typeface="Arial"/>
                        </a:rPr>
                        <a:t>baru  </a:t>
                      </a:r>
                      <a:r>
                        <a:rPr sz="1200" spc="-5" dirty="0">
                          <a:solidFill>
                            <a:srgbClr val="1C1C3C"/>
                          </a:solidFill>
                          <a:latin typeface="Arial"/>
                          <a:cs typeface="Arial"/>
                        </a:rPr>
                        <a:t>yang </a:t>
                      </a:r>
                      <a:r>
                        <a:rPr sz="1200" spc="20" dirty="0">
                          <a:solidFill>
                            <a:srgbClr val="1C1C3C"/>
                          </a:solidFill>
                          <a:latin typeface="Arial"/>
                          <a:cs typeface="Arial"/>
                        </a:rPr>
                        <a:t>lebih </a:t>
                      </a:r>
                      <a:r>
                        <a:rPr sz="1200" spc="-20" dirty="0">
                          <a:solidFill>
                            <a:srgbClr val="1C1C3C"/>
                          </a:solidFill>
                          <a:latin typeface="Arial"/>
                          <a:cs typeface="Arial"/>
                        </a:rPr>
                        <a:t>sesuai </a:t>
                      </a:r>
                      <a:r>
                        <a:rPr sz="1200" spc="5" dirty="0">
                          <a:solidFill>
                            <a:srgbClr val="1C1C3C"/>
                          </a:solidFill>
                          <a:latin typeface="Arial"/>
                          <a:cs typeface="Arial"/>
                        </a:rPr>
                        <a:t>dengan </a:t>
                      </a:r>
                      <a:r>
                        <a:rPr sz="1200" spc="10" dirty="0">
                          <a:solidFill>
                            <a:srgbClr val="1C1C3C"/>
                          </a:solidFill>
                          <a:latin typeface="Arial"/>
                          <a:cs typeface="Arial"/>
                        </a:rPr>
                        <a:t>kondisi  </a:t>
                      </a:r>
                      <a:r>
                        <a:rPr sz="1200" spc="15" dirty="0">
                          <a:solidFill>
                            <a:srgbClr val="1C1C3C"/>
                          </a:solidFill>
                          <a:latin typeface="Arial"/>
                          <a:cs typeface="Arial"/>
                        </a:rPr>
                        <a:t>lingkungan </a:t>
                      </a:r>
                      <a:r>
                        <a:rPr sz="1200" dirty="0">
                          <a:solidFill>
                            <a:srgbClr val="1C1C3C"/>
                          </a:solidFill>
                          <a:latin typeface="Arial"/>
                          <a:cs typeface="Arial"/>
                        </a:rPr>
                        <a:t>dan </a:t>
                      </a:r>
                      <a:r>
                        <a:rPr sz="1200" spc="20" dirty="0">
                          <a:solidFill>
                            <a:srgbClr val="1C1C3C"/>
                          </a:solidFill>
                          <a:latin typeface="Arial"/>
                          <a:cs typeface="Arial"/>
                        </a:rPr>
                        <a:t>karakteristik </a:t>
                      </a:r>
                      <a:r>
                        <a:rPr sz="1200" spc="15" dirty="0">
                          <a:solidFill>
                            <a:srgbClr val="1C1C3C"/>
                          </a:solidFill>
                          <a:latin typeface="Arial"/>
                          <a:cs typeface="Arial"/>
                        </a:rPr>
                        <a:t>peserta  </a:t>
                      </a:r>
                      <a:r>
                        <a:rPr sz="1200" spc="-25" dirty="0">
                          <a:solidFill>
                            <a:srgbClr val="1C1C3C"/>
                          </a:solidFill>
                          <a:latin typeface="Arial"/>
                          <a:cs typeface="Arial"/>
                        </a:rPr>
                        <a:t>didik??</a:t>
                      </a:r>
                      <a:endParaRPr sz="1200">
                        <a:latin typeface="Arial"/>
                        <a:cs typeface="Arial"/>
                      </a:endParaRPr>
                    </a:p>
                    <a:p>
                      <a:pPr marL="309880" indent="-147320">
                        <a:lnSpc>
                          <a:spcPct val="100000"/>
                        </a:lnSpc>
                        <a:buChar char="●"/>
                        <a:tabLst>
                          <a:tab pos="310515" algn="l"/>
                        </a:tabLst>
                      </a:pPr>
                      <a:r>
                        <a:rPr sz="1200" spc="-5" dirty="0">
                          <a:solidFill>
                            <a:srgbClr val="1C1C3C"/>
                          </a:solidFill>
                          <a:latin typeface="Arial"/>
                          <a:cs typeface="Arial"/>
                        </a:rPr>
                        <a:t>Apa </a:t>
                      </a:r>
                      <a:r>
                        <a:rPr sz="1200" spc="-25" dirty="0">
                          <a:solidFill>
                            <a:srgbClr val="1C1C3C"/>
                          </a:solidFill>
                          <a:latin typeface="Arial"/>
                          <a:cs typeface="Arial"/>
                        </a:rPr>
                        <a:t>saja</a:t>
                      </a:r>
                      <a:r>
                        <a:rPr sz="1200" spc="145" dirty="0">
                          <a:solidFill>
                            <a:srgbClr val="1C1C3C"/>
                          </a:solidFill>
                          <a:latin typeface="Arial"/>
                          <a:cs typeface="Arial"/>
                        </a:rPr>
                        <a:t> </a:t>
                      </a:r>
                      <a:r>
                        <a:rPr sz="1200" dirty="0">
                          <a:solidFill>
                            <a:srgbClr val="1C1C3C"/>
                          </a:solidFill>
                          <a:latin typeface="Arial"/>
                          <a:cs typeface="Arial"/>
                        </a:rPr>
                        <a:t>prioritasnya?</a:t>
                      </a:r>
                      <a:endParaRPr sz="1200">
                        <a:latin typeface="Arial"/>
                        <a:cs typeface="Arial"/>
                      </a:endParaRPr>
                    </a:p>
                  </a:txBody>
                  <a:tcPr marL="0" marR="0" marT="6773" marB="0">
                    <a:solidFill>
                      <a:srgbClr val="EEEEEE"/>
                    </a:solidFill>
                  </a:tcPr>
                </a:tc>
                <a:extLst>
                  <a:ext uri="{0D108BD9-81ED-4DB2-BD59-A6C34878D82A}">
                    <a16:rowId xmlns:a16="http://schemas.microsoft.com/office/drawing/2014/main" val="10001"/>
                  </a:ext>
                </a:extLst>
              </a:tr>
              <a:tr h="3065276">
                <a:tc>
                  <a:txBody>
                    <a:bodyPr/>
                    <a:lstStyle/>
                    <a:p>
                      <a:pPr marL="129539">
                        <a:lnSpc>
                          <a:spcPct val="100000"/>
                        </a:lnSpc>
                        <a:spcBef>
                          <a:spcPts val="685"/>
                        </a:spcBef>
                      </a:pPr>
                      <a:r>
                        <a:rPr sz="1200" b="1" dirty="0">
                          <a:solidFill>
                            <a:srgbClr val="1C1C3C"/>
                          </a:solidFill>
                          <a:latin typeface="Arial"/>
                          <a:cs typeface="Arial"/>
                        </a:rPr>
                        <a:t>Review</a:t>
                      </a:r>
                      <a:r>
                        <a:rPr sz="1200" b="1" spc="-40" dirty="0">
                          <a:solidFill>
                            <a:srgbClr val="1C1C3C"/>
                          </a:solidFill>
                          <a:latin typeface="Arial"/>
                          <a:cs typeface="Arial"/>
                        </a:rPr>
                        <a:t> </a:t>
                      </a:r>
                      <a:r>
                        <a:rPr sz="1200" b="1" spc="-15" dirty="0">
                          <a:solidFill>
                            <a:srgbClr val="1C1C3C"/>
                          </a:solidFill>
                          <a:latin typeface="Arial"/>
                          <a:cs typeface="Arial"/>
                        </a:rPr>
                        <a:t>Tujuan</a:t>
                      </a:r>
                      <a:endParaRPr sz="1200">
                        <a:latin typeface="Arial"/>
                        <a:cs typeface="Arial"/>
                      </a:endParaRPr>
                    </a:p>
                    <a:p>
                      <a:pPr marL="309880" marR="175895" indent="-146685">
                        <a:lnSpc>
                          <a:spcPct val="100000"/>
                        </a:lnSpc>
                        <a:buChar char="●"/>
                        <a:tabLst>
                          <a:tab pos="310515" algn="l"/>
                        </a:tabLst>
                      </a:pPr>
                      <a:r>
                        <a:rPr sz="1200" spc="-5" dirty="0">
                          <a:solidFill>
                            <a:srgbClr val="1C1C3C"/>
                          </a:solidFill>
                          <a:latin typeface="Arial"/>
                          <a:cs typeface="Arial"/>
                        </a:rPr>
                        <a:t>Apa yang </a:t>
                      </a:r>
                      <a:r>
                        <a:rPr sz="1200" spc="10" dirty="0">
                          <a:solidFill>
                            <a:srgbClr val="1C1C3C"/>
                          </a:solidFill>
                          <a:latin typeface="Arial"/>
                          <a:cs typeface="Arial"/>
                        </a:rPr>
                        <a:t>menjadi </a:t>
                      </a:r>
                      <a:r>
                        <a:rPr sz="1200" spc="25" dirty="0">
                          <a:solidFill>
                            <a:srgbClr val="1C1C3C"/>
                          </a:solidFill>
                          <a:latin typeface="Arial"/>
                          <a:cs typeface="Arial"/>
                        </a:rPr>
                        <a:t>prioritas </a:t>
                      </a:r>
                      <a:r>
                        <a:rPr sz="1200" spc="5" dirty="0">
                          <a:solidFill>
                            <a:srgbClr val="1C1C3C"/>
                          </a:solidFill>
                          <a:latin typeface="Arial"/>
                          <a:cs typeface="Arial"/>
                        </a:rPr>
                        <a:t>bagi </a:t>
                      </a:r>
                      <a:r>
                        <a:rPr sz="1200" dirty="0">
                          <a:solidFill>
                            <a:srgbClr val="1C1C3C"/>
                          </a:solidFill>
                          <a:latin typeface="Arial"/>
                          <a:cs typeface="Arial"/>
                        </a:rPr>
                        <a:t>satuan  </a:t>
                      </a:r>
                      <a:r>
                        <a:rPr sz="1200" spc="15" dirty="0">
                          <a:solidFill>
                            <a:srgbClr val="1C1C3C"/>
                          </a:solidFill>
                          <a:latin typeface="Arial"/>
                          <a:cs typeface="Arial"/>
                        </a:rPr>
                        <a:t>pendidikan </a:t>
                      </a:r>
                      <a:r>
                        <a:rPr sz="1200" spc="5" dirty="0">
                          <a:solidFill>
                            <a:srgbClr val="1C1C3C"/>
                          </a:solidFill>
                          <a:latin typeface="Arial"/>
                          <a:cs typeface="Arial"/>
                        </a:rPr>
                        <a:t>(atau </a:t>
                      </a:r>
                      <a:r>
                        <a:rPr sz="1200" spc="20" dirty="0">
                          <a:solidFill>
                            <a:srgbClr val="1C1C3C"/>
                          </a:solidFill>
                          <a:latin typeface="Arial"/>
                          <a:cs typeface="Arial"/>
                        </a:rPr>
                        <a:t>program</a:t>
                      </a:r>
                      <a:r>
                        <a:rPr sz="1200" spc="-185" dirty="0">
                          <a:solidFill>
                            <a:srgbClr val="1C1C3C"/>
                          </a:solidFill>
                          <a:latin typeface="Arial"/>
                          <a:cs typeface="Arial"/>
                        </a:rPr>
                        <a:t> </a:t>
                      </a:r>
                      <a:r>
                        <a:rPr sz="1200" spc="5" dirty="0">
                          <a:solidFill>
                            <a:srgbClr val="1C1C3C"/>
                          </a:solidFill>
                          <a:latin typeface="Arial"/>
                          <a:cs typeface="Arial"/>
                        </a:rPr>
                        <a:t>keahlian </a:t>
                      </a:r>
                      <a:r>
                        <a:rPr sz="1200" spc="30" dirty="0">
                          <a:solidFill>
                            <a:srgbClr val="1C1C3C"/>
                          </a:solidFill>
                          <a:latin typeface="Arial"/>
                          <a:cs typeface="Arial"/>
                        </a:rPr>
                        <a:t>untuk  </a:t>
                      </a:r>
                      <a:r>
                        <a:rPr sz="1200" spc="-35" dirty="0">
                          <a:solidFill>
                            <a:srgbClr val="1C1C3C"/>
                          </a:solidFill>
                          <a:latin typeface="Arial"/>
                          <a:cs typeface="Arial"/>
                        </a:rPr>
                        <a:t>SMK) </a:t>
                      </a:r>
                      <a:r>
                        <a:rPr sz="1200" spc="5" dirty="0">
                          <a:solidFill>
                            <a:srgbClr val="1C1C3C"/>
                          </a:solidFill>
                          <a:latin typeface="Arial"/>
                          <a:cs typeface="Arial"/>
                        </a:rPr>
                        <a:t>dalam </a:t>
                      </a:r>
                      <a:r>
                        <a:rPr sz="1200" spc="15" dirty="0">
                          <a:solidFill>
                            <a:srgbClr val="1C1C3C"/>
                          </a:solidFill>
                          <a:latin typeface="Arial"/>
                          <a:cs typeface="Arial"/>
                        </a:rPr>
                        <a:t>mendukung kompetensi  peserta</a:t>
                      </a:r>
                      <a:r>
                        <a:rPr sz="1200" spc="-45" dirty="0">
                          <a:solidFill>
                            <a:srgbClr val="1C1C3C"/>
                          </a:solidFill>
                          <a:latin typeface="Arial"/>
                          <a:cs typeface="Arial"/>
                        </a:rPr>
                        <a:t> </a:t>
                      </a:r>
                      <a:r>
                        <a:rPr sz="1200" spc="-5" dirty="0">
                          <a:solidFill>
                            <a:srgbClr val="1C1C3C"/>
                          </a:solidFill>
                          <a:latin typeface="Arial"/>
                          <a:cs typeface="Arial"/>
                        </a:rPr>
                        <a:t>didik?</a:t>
                      </a:r>
                      <a:endParaRPr sz="1200">
                        <a:latin typeface="Arial"/>
                        <a:cs typeface="Arial"/>
                      </a:endParaRPr>
                    </a:p>
                    <a:p>
                      <a:pPr marL="309880" indent="-147320">
                        <a:lnSpc>
                          <a:spcPct val="100000"/>
                        </a:lnSpc>
                        <a:buChar char="●"/>
                        <a:tabLst>
                          <a:tab pos="310515" algn="l"/>
                        </a:tabLst>
                      </a:pPr>
                      <a:r>
                        <a:rPr sz="1200" spc="-5" dirty="0">
                          <a:solidFill>
                            <a:srgbClr val="1C1C3C"/>
                          </a:solidFill>
                          <a:latin typeface="Arial"/>
                          <a:cs typeface="Arial"/>
                        </a:rPr>
                        <a:t>Apa yang </a:t>
                      </a:r>
                      <a:r>
                        <a:rPr sz="1200" dirty="0">
                          <a:solidFill>
                            <a:srgbClr val="1C1C3C"/>
                          </a:solidFill>
                          <a:latin typeface="Arial"/>
                          <a:cs typeface="Arial"/>
                        </a:rPr>
                        <a:t>mendasari </a:t>
                      </a:r>
                      <a:r>
                        <a:rPr sz="1200" spc="25" dirty="0">
                          <a:solidFill>
                            <a:srgbClr val="1C1C3C"/>
                          </a:solidFill>
                          <a:latin typeface="Arial"/>
                          <a:cs typeface="Arial"/>
                        </a:rPr>
                        <a:t>tujuan</a:t>
                      </a:r>
                      <a:r>
                        <a:rPr sz="1200" spc="-155" dirty="0">
                          <a:solidFill>
                            <a:srgbClr val="1C1C3C"/>
                          </a:solidFill>
                          <a:latin typeface="Arial"/>
                          <a:cs typeface="Arial"/>
                        </a:rPr>
                        <a:t> </a:t>
                      </a:r>
                      <a:r>
                        <a:rPr sz="1200" spc="-20" dirty="0">
                          <a:solidFill>
                            <a:srgbClr val="1C1C3C"/>
                          </a:solidFill>
                          <a:latin typeface="Arial"/>
                          <a:cs typeface="Arial"/>
                        </a:rPr>
                        <a:t>ini?</a:t>
                      </a:r>
                      <a:endParaRPr sz="1200">
                        <a:latin typeface="Arial"/>
                        <a:cs typeface="Arial"/>
                      </a:endParaRPr>
                    </a:p>
                    <a:p>
                      <a:pPr marL="309880" marR="270510" indent="-146685">
                        <a:lnSpc>
                          <a:spcPct val="100000"/>
                        </a:lnSpc>
                        <a:buChar char="●"/>
                        <a:tabLst>
                          <a:tab pos="310515" algn="l"/>
                        </a:tabLst>
                      </a:pPr>
                      <a:r>
                        <a:rPr sz="1200" spc="10" dirty="0">
                          <a:solidFill>
                            <a:srgbClr val="1C1C3C"/>
                          </a:solidFill>
                          <a:latin typeface="Arial"/>
                          <a:cs typeface="Arial"/>
                        </a:rPr>
                        <a:t>Kompetensi </a:t>
                      </a:r>
                      <a:r>
                        <a:rPr sz="1200" spc="-15" dirty="0">
                          <a:solidFill>
                            <a:srgbClr val="1C1C3C"/>
                          </a:solidFill>
                          <a:latin typeface="Arial"/>
                          <a:cs typeface="Arial"/>
                        </a:rPr>
                        <a:t>apa </a:t>
                      </a:r>
                      <a:r>
                        <a:rPr sz="1200" spc="-25" dirty="0">
                          <a:solidFill>
                            <a:srgbClr val="1C1C3C"/>
                          </a:solidFill>
                          <a:latin typeface="Arial"/>
                          <a:cs typeface="Arial"/>
                        </a:rPr>
                        <a:t>saja </a:t>
                      </a:r>
                      <a:r>
                        <a:rPr sz="1200" spc="-5" dirty="0">
                          <a:solidFill>
                            <a:srgbClr val="1C1C3C"/>
                          </a:solidFill>
                          <a:latin typeface="Arial"/>
                          <a:cs typeface="Arial"/>
                        </a:rPr>
                        <a:t>yang </a:t>
                      </a:r>
                      <a:r>
                        <a:rPr sz="1200" spc="25" dirty="0">
                          <a:solidFill>
                            <a:srgbClr val="1C1C3C"/>
                          </a:solidFill>
                          <a:latin typeface="Arial"/>
                          <a:cs typeface="Arial"/>
                        </a:rPr>
                        <a:t>perlu</a:t>
                      </a:r>
                      <a:r>
                        <a:rPr sz="1200" spc="-140" dirty="0">
                          <a:solidFill>
                            <a:srgbClr val="1C1C3C"/>
                          </a:solidFill>
                          <a:latin typeface="Arial"/>
                          <a:cs typeface="Arial"/>
                        </a:rPr>
                        <a:t> </a:t>
                      </a:r>
                      <a:r>
                        <a:rPr sz="1200" spc="25" dirty="0">
                          <a:solidFill>
                            <a:srgbClr val="1C1C3C"/>
                          </a:solidFill>
                          <a:latin typeface="Arial"/>
                          <a:cs typeface="Arial"/>
                        </a:rPr>
                        <a:t>dimiliki  </a:t>
                      </a:r>
                      <a:r>
                        <a:rPr sz="1200" spc="20" dirty="0">
                          <a:solidFill>
                            <a:srgbClr val="1C1C3C"/>
                          </a:solidFill>
                          <a:latin typeface="Arial"/>
                          <a:cs typeface="Arial"/>
                        </a:rPr>
                        <a:t>oleh </a:t>
                      </a:r>
                      <a:r>
                        <a:rPr sz="1200" spc="15" dirty="0">
                          <a:solidFill>
                            <a:srgbClr val="1C1C3C"/>
                          </a:solidFill>
                          <a:latin typeface="Arial"/>
                          <a:cs typeface="Arial"/>
                        </a:rPr>
                        <a:t>peserta</a:t>
                      </a:r>
                      <a:r>
                        <a:rPr sz="1200" spc="-110" dirty="0">
                          <a:solidFill>
                            <a:srgbClr val="1C1C3C"/>
                          </a:solidFill>
                          <a:latin typeface="Arial"/>
                          <a:cs typeface="Arial"/>
                        </a:rPr>
                        <a:t> </a:t>
                      </a:r>
                      <a:r>
                        <a:rPr sz="1200" spc="-5" dirty="0">
                          <a:solidFill>
                            <a:srgbClr val="1C1C3C"/>
                          </a:solidFill>
                          <a:latin typeface="Arial"/>
                          <a:cs typeface="Arial"/>
                        </a:rPr>
                        <a:t>didik?</a:t>
                      </a:r>
                      <a:endParaRPr sz="1200">
                        <a:latin typeface="Arial"/>
                        <a:cs typeface="Arial"/>
                      </a:endParaRPr>
                    </a:p>
                    <a:p>
                      <a:pPr marL="309880" marR="533400" indent="-146685">
                        <a:lnSpc>
                          <a:spcPct val="100000"/>
                        </a:lnSpc>
                        <a:buChar char="●"/>
                        <a:tabLst>
                          <a:tab pos="310515" algn="l"/>
                        </a:tabLst>
                      </a:pPr>
                      <a:r>
                        <a:rPr sz="1200" spc="5" dirty="0">
                          <a:solidFill>
                            <a:srgbClr val="1C1C3C"/>
                          </a:solidFill>
                          <a:latin typeface="Arial"/>
                          <a:cs typeface="Arial"/>
                        </a:rPr>
                        <a:t>Mengapa </a:t>
                      </a:r>
                      <a:r>
                        <a:rPr sz="1200" spc="15" dirty="0">
                          <a:solidFill>
                            <a:srgbClr val="1C1C3C"/>
                          </a:solidFill>
                          <a:latin typeface="Arial"/>
                          <a:cs typeface="Arial"/>
                        </a:rPr>
                        <a:t>kompetensi </a:t>
                      </a:r>
                      <a:r>
                        <a:rPr sz="1200" spc="20" dirty="0">
                          <a:solidFill>
                            <a:srgbClr val="1C1C3C"/>
                          </a:solidFill>
                          <a:latin typeface="Arial"/>
                          <a:cs typeface="Arial"/>
                        </a:rPr>
                        <a:t>ini</a:t>
                      </a:r>
                      <a:r>
                        <a:rPr sz="1200" spc="-175" dirty="0">
                          <a:solidFill>
                            <a:srgbClr val="1C1C3C"/>
                          </a:solidFill>
                          <a:latin typeface="Arial"/>
                          <a:cs typeface="Arial"/>
                        </a:rPr>
                        <a:t> </a:t>
                      </a:r>
                      <a:r>
                        <a:rPr sz="1200" spc="5" dirty="0">
                          <a:solidFill>
                            <a:srgbClr val="1C1C3C"/>
                          </a:solidFill>
                          <a:latin typeface="Arial"/>
                          <a:cs typeface="Arial"/>
                        </a:rPr>
                        <a:t>dianggap  penting?</a:t>
                      </a:r>
                      <a:endParaRPr sz="1200">
                        <a:latin typeface="Arial"/>
                        <a:cs typeface="Arial"/>
                      </a:endParaRPr>
                    </a:p>
                    <a:p>
                      <a:pPr marL="309880" marR="141605" indent="-146685">
                        <a:lnSpc>
                          <a:spcPct val="100000"/>
                        </a:lnSpc>
                        <a:buChar char="●"/>
                        <a:tabLst>
                          <a:tab pos="310515" algn="l"/>
                        </a:tabLst>
                      </a:pPr>
                      <a:r>
                        <a:rPr sz="1200" spc="-5" dirty="0">
                          <a:solidFill>
                            <a:srgbClr val="1C1C3C"/>
                          </a:solidFill>
                          <a:latin typeface="Arial"/>
                          <a:cs typeface="Arial"/>
                        </a:rPr>
                        <a:t>Apa </a:t>
                      </a:r>
                      <a:r>
                        <a:rPr sz="1200" spc="-25" dirty="0">
                          <a:solidFill>
                            <a:srgbClr val="1C1C3C"/>
                          </a:solidFill>
                          <a:latin typeface="Arial"/>
                          <a:cs typeface="Arial"/>
                        </a:rPr>
                        <a:t>saja </a:t>
                      </a:r>
                      <a:r>
                        <a:rPr sz="1200" spc="20" dirty="0">
                          <a:solidFill>
                            <a:srgbClr val="1C1C3C"/>
                          </a:solidFill>
                          <a:latin typeface="Arial"/>
                          <a:cs typeface="Arial"/>
                        </a:rPr>
                        <a:t>keterampilan </a:t>
                      </a:r>
                      <a:r>
                        <a:rPr sz="1200" spc="-5" dirty="0">
                          <a:solidFill>
                            <a:srgbClr val="1C1C3C"/>
                          </a:solidFill>
                          <a:latin typeface="Arial"/>
                          <a:cs typeface="Arial"/>
                        </a:rPr>
                        <a:t>yang </a:t>
                      </a:r>
                      <a:r>
                        <a:rPr sz="1200" spc="25" dirty="0">
                          <a:solidFill>
                            <a:srgbClr val="1C1C3C"/>
                          </a:solidFill>
                          <a:latin typeface="Arial"/>
                          <a:cs typeface="Arial"/>
                        </a:rPr>
                        <a:t>perlu</a:t>
                      </a:r>
                      <a:r>
                        <a:rPr sz="1200" spc="-170" dirty="0">
                          <a:solidFill>
                            <a:srgbClr val="1C1C3C"/>
                          </a:solidFill>
                          <a:latin typeface="Arial"/>
                          <a:cs typeface="Arial"/>
                        </a:rPr>
                        <a:t> </a:t>
                      </a:r>
                      <a:r>
                        <a:rPr sz="1200" spc="-5" dirty="0">
                          <a:solidFill>
                            <a:srgbClr val="1C1C3C"/>
                          </a:solidFill>
                          <a:latin typeface="Arial"/>
                          <a:cs typeface="Arial"/>
                        </a:rPr>
                        <a:t>dikuasai  </a:t>
                      </a:r>
                      <a:r>
                        <a:rPr sz="1200" spc="15" dirty="0">
                          <a:solidFill>
                            <a:srgbClr val="1C1C3C"/>
                          </a:solidFill>
                          <a:latin typeface="Arial"/>
                          <a:cs typeface="Arial"/>
                        </a:rPr>
                        <a:t>peserta</a:t>
                      </a:r>
                      <a:r>
                        <a:rPr sz="1200" spc="-45" dirty="0">
                          <a:solidFill>
                            <a:srgbClr val="1C1C3C"/>
                          </a:solidFill>
                          <a:latin typeface="Arial"/>
                          <a:cs typeface="Arial"/>
                        </a:rPr>
                        <a:t> </a:t>
                      </a:r>
                      <a:r>
                        <a:rPr sz="1200" spc="-5" dirty="0">
                          <a:solidFill>
                            <a:srgbClr val="1C1C3C"/>
                          </a:solidFill>
                          <a:latin typeface="Arial"/>
                          <a:cs typeface="Arial"/>
                        </a:rPr>
                        <a:t>didik?</a:t>
                      </a:r>
                      <a:endParaRPr sz="1200">
                        <a:latin typeface="Arial"/>
                        <a:cs typeface="Arial"/>
                      </a:endParaRPr>
                    </a:p>
                    <a:p>
                      <a:pPr marL="309880" marR="405765" indent="-146685">
                        <a:lnSpc>
                          <a:spcPct val="100000"/>
                        </a:lnSpc>
                        <a:buChar char="●"/>
                        <a:tabLst>
                          <a:tab pos="310515" algn="l"/>
                        </a:tabLst>
                      </a:pPr>
                      <a:r>
                        <a:rPr sz="1200" spc="-5" dirty="0">
                          <a:solidFill>
                            <a:srgbClr val="1C1C3C"/>
                          </a:solidFill>
                          <a:latin typeface="Arial"/>
                          <a:cs typeface="Arial"/>
                        </a:rPr>
                        <a:t>Apa </a:t>
                      </a:r>
                      <a:r>
                        <a:rPr sz="1200" spc="20" dirty="0">
                          <a:solidFill>
                            <a:srgbClr val="1C1C3C"/>
                          </a:solidFill>
                          <a:latin typeface="Arial"/>
                          <a:cs typeface="Arial"/>
                        </a:rPr>
                        <a:t>karakteristik individu </a:t>
                      </a:r>
                      <a:r>
                        <a:rPr sz="1200" spc="-5" dirty="0">
                          <a:solidFill>
                            <a:srgbClr val="1C1C3C"/>
                          </a:solidFill>
                          <a:latin typeface="Arial"/>
                          <a:cs typeface="Arial"/>
                        </a:rPr>
                        <a:t>yang </a:t>
                      </a:r>
                      <a:r>
                        <a:rPr sz="1200" spc="20" dirty="0">
                          <a:solidFill>
                            <a:srgbClr val="1C1C3C"/>
                          </a:solidFill>
                          <a:latin typeface="Arial"/>
                          <a:cs typeface="Arial"/>
                        </a:rPr>
                        <a:t>ingin  </a:t>
                      </a:r>
                      <a:r>
                        <a:rPr sz="1200" spc="-5" dirty="0">
                          <a:solidFill>
                            <a:srgbClr val="1C1C3C"/>
                          </a:solidFill>
                          <a:latin typeface="Arial"/>
                          <a:cs typeface="Arial"/>
                        </a:rPr>
                        <a:t>dibangun?</a:t>
                      </a:r>
                      <a:endParaRPr sz="1200">
                        <a:latin typeface="Arial"/>
                        <a:cs typeface="Arial"/>
                      </a:endParaRPr>
                    </a:p>
                    <a:p>
                      <a:pPr marL="309880" marR="134620" indent="-146685">
                        <a:lnSpc>
                          <a:spcPct val="100000"/>
                        </a:lnSpc>
                        <a:buChar char="●"/>
                        <a:tabLst>
                          <a:tab pos="310515" algn="l"/>
                        </a:tabLst>
                      </a:pPr>
                      <a:r>
                        <a:rPr sz="1200" spc="-5" dirty="0">
                          <a:solidFill>
                            <a:srgbClr val="1C1C3C"/>
                          </a:solidFill>
                          <a:latin typeface="Arial"/>
                          <a:cs typeface="Arial"/>
                        </a:rPr>
                        <a:t>[SMK] </a:t>
                      </a:r>
                      <a:r>
                        <a:rPr sz="1200" spc="5" dirty="0">
                          <a:solidFill>
                            <a:srgbClr val="1C1C3C"/>
                          </a:solidFill>
                          <a:latin typeface="Arial"/>
                          <a:cs typeface="Arial"/>
                        </a:rPr>
                        <a:t>Jabatan </a:t>
                      </a:r>
                      <a:r>
                        <a:rPr sz="1200" spc="10" dirty="0">
                          <a:solidFill>
                            <a:srgbClr val="1C1C3C"/>
                          </a:solidFill>
                          <a:latin typeface="Arial"/>
                          <a:cs typeface="Arial"/>
                        </a:rPr>
                        <a:t>pekerjaan/okupasi </a:t>
                      </a:r>
                      <a:r>
                        <a:rPr sz="1200" spc="-15" dirty="0">
                          <a:solidFill>
                            <a:srgbClr val="1C1C3C"/>
                          </a:solidFill>
                          <a:latin typeface="Arial"/>
                          <a:cs typeface="Arial"/>
                        </a:rPr>
                        <a:t>apa</a:t>
                      </a:r>
                      <a:r>
                        <a:rPr sz="1200" spc="-180" dirty="0">
                          <a:solidFill>
                            <a:srgbClr val="1C1C3C"/>
                          </a:solidFill>
                          <a:latin typeface="Arial"/>
                          <a:cs typeface="Arial"/>
                        </a:rPr>
                        <a:t> </a:t>
                      </a:r>
                      <a:r>
                        <a:rPr sz="1200" spc="-25" dirty="0">
                          <a:solidFill>
                            <a:srgbClr val="1C1C3C"/>
                          </a:solidFill>
                          <a:latin typeface="Arial"/>
                          <a:cs typeface="Arial"/>
                        </a:rPr>
                        <a:t>saja  </a:t>
                      </a:r>
                      <a:r>
                        <a:rPr sz="1200" spc="-5" dirty="0">
                          <a:solidFill>
                            <a:srgbClr val="1C1C3C"/>
                          </a:solidFill>
                          <a:latin typeface="Arial"/>
                          <a:cs typeface="Arial"/>
                        </a:rPr>
                        <a:t>yang</a:t>
                      </a:r>
                      <a:r>
                        <a:rPr sz="1200" spc="-30" dirty="0">
                          <a:solidFill>
                            <a:srgbClr val="1C1C3C"/>
                          </a:solidFill>
                          <a:latin typeface="Arial"/>
                          <a:cs typeface="Arial"/>
                        </a:rPr>
                        <a:t> </a:t>
                      </a:r>
                      <a:r>
                        <a:rPr sz="1200" spc="20" dirty="0">
                          <a:solidFill>
                            <a:srgbClr val="1C1C3C"/>
                          </a:solidFill>
                          <a:latin typeface="Arial"/>
                          <a:cs typeface="Arial"/>
                        </a:rPr>
                        <a:t>berpotensi</a:t>
                      </a:r>
                      <a:r>
                        <a:rPr sz="1200" spc="-50" dirty="0">
                          <a:solidFill>
                            <a:srgbClr val="1C1C3C"/>
                          </a:solidFill>
                          <a:latin typeface="Arial"/>
                          <a:cs typeface="Arial"/>
                        </a:rPr>
                        <a:t> </a:t>
                      </a:r>
                      <a:r>
                        <a:rPr sz="1200" spc="30" dirty="0">
                          <a:solidFill>
                            <a:srgbClr val="1C1C3C"/>
                          </a:solidFill>
                          <a:latin typeface="Arial"/>
                          <a:cs typeface="Arial"/>
                        </a:rPr>
                        <a:t>untuk</a:t>
                      </a:r>
                      <a:r>
                        <a:rPr sz="1200" spc="-50" dirty="0">
                          <a:solidFill>
                            <a:srgbClr val="1C1C3C"/>
                          </a:solidFill>
                          <a:latin typeface="Arial"/>
                          <a:cs typeface="Arial"/>
                        </a:rPr>
                        <a:t> </a:t>
                      </a:r>
                      <a:r>
                        <a:rPr sz="1200" spc="10" dirty="0">
                          <a:solidFill>
                            <a:srgbClr val="1C1C3C"/>
                          </a:solidFill>
                          <a:latin typeface="Arial"/>
                          <a:cs typeface="Arial"/>
                        </a:rPr>
                        <a:t>diisi</a:t>
                      </a:r>
                      <a:r>
                        <a:rPr sz="1200" spc="-50" dirty="0">
                          <a:solidFill>
                            <a:srgbClr val="1C1C3C"/>
                          </a:solidFill>
                          <a:latin typeface="Arial"/>
                          <a:cs typeface="Arial"/>
                        </a:rPr>
                        <a:t> </a:t>
                      </a:r>
                      <a:r>
                        <a:rPr sz="1200" spc="20" dirty="0">
                          <a:solidFill>
                            <a:srgbClr val="1C1C3C"/>
                          </a:solidFill>
                          <a:latin typeface="Arial"/>
                          <a:cs typeface="Arial"/>
                        </a:rPr>
                        <a:t>oleh</a:t>
                      </a:r>
                      <a:r>
                        <a:rPr sz="1200" spc="-45" dirty="0">
                          <a:solidFill>
                            <a:srgbClr val="1C1C3C"/>
                          </a:solidFill>
                          <a:latin typeface="Arial"/>
                          <a:cs typeface="Arial"/>
                        </a:rPr>
                        <a:t> </a:t>
                      </a:r>
                      <a:r>
                        <a:rPr sz="1200" spc="5" dirty="0">
                          <a:solidFill>
                            <a:srgbClr val="1C1C3C"/>
                          </a:solidFill>
                          <a:latin typeface="Arial"/>
                          <a:cs typeface="Arial"/>
                        </a:rPr>
                        <a:t>lulusan</a:t>
                      </a:r>
                      <a:endParaRPr sz="1200">
                        <a:latin typeface="Arial"/>
                        <a:cs typeface="Arial"/>
                      </a:endParaRPr>
                    </a:p>
                  </a:txBody>
                  <a:tcPr marL="0" marR="0" marT="115993" marB="0">
                    <a:solidFill>
                      <a:srgbClr val="EEEEEE"/>
                    </a:solidFill>
                  </a:tcPr>
                </a:tc>
                <a:extLst>
                  <a:ext uri="{0D108BD9-81ED-4DB2-BD59-A6C34878D82A}">
                    <a16:rowId xmlns:a16="http://schemas.microsoft.com/office/drawing/2014/main" val="10002"/>
                  </a:ext>
                </a:extLst>
              </a:tr>
            </a:tbl>
          </a:graphicData>
        </a:graphic>
      </p:graphicFrame>
      <p:sp>
        <p:nvSpPr>
          <p:cNvPr id="18" name="object 18"/>
          <p:cNvSpPr/>
          <p:nvPr/>
        </p:nvSpPr>
        <p:spPr>
          <a:xfrm>
            <a:off x="3230881" y="554735"/>
            <a:ext cx="309033" cy="443653"/>
          </a:xfrm>
          <a:custGeom>
            <a:avLst/>
            <a:gdLst/>
            <a:ahLst/>
            <a:cxnLst/>
            <a:rect l="l" t="t" r="r" b="b"/>
            <a:pathLst>
              <a:path w="231775" h="332740">
                <a:moveTo>
                  <a:pt x="115823" y="0"/>
                </a:moveTo>
                <a:lnTo>
                  <a:pt x="115823" y="83058"/>
                </a:lnTo>
                <a:lnTo>
                  <a:pt x="0" y="83058"/>
                </a:lnTo>
                <a:lnTo>
                  <a:pt x="0" y="249174"/>
                </a:lnTo>
                <a:lnTo>
                  <a:pt x="115823" y="249174"/>
                </a:lnTo>
                <a:lnTo>
                  <a:pt x="115823" y="332232"/>
                </a:lnTo>
                <a:lnTo>
                  <a:pt x="231647" y="166115"/>
                </a:lnTo>
                <a:lnTo>
                  <a:pt x="115823" y="0"/>
                </a:lnTo>
                <a:close/>
              </a:path>
            </a:pathLst>
          </a:custGeom>
          <a:solidFill>
            <a:srgbClr val="CCCCCC"/>
          </a:solidFill>
        </p:spPr>
        <p:txBody>
          <a:bodyPr wrap="square" lIns="0" tIns="0" rIns="0" bIns="0" rtlCol="0"/>
          <a:lstStyle/>
          <a:p>
            <a:endParaRPr sz="2400"/>
          </a:p>
        </p:txBody>
      </p:sp>
      <p:grpSp>
        <p:nvGrpSpPr>
          <p:cNvPr id="19" name="object 19"/>
          <p:cNvGrpSpPr/>
          <p:nvPr/>
        </p:nvGrpSpPr>
        <p:grpSpPr>
          <a:xfrm>
            <a:off x="7014463" y="495808"/>
            <a:ext cx="5086772" cy="1188720"/>
            <a:chOff x="5260847" y="371856"/>
            <a:chExt cx="3815079" cy="891540"/>
          </a:xfrm>
        </p:grpSpPr>
        <p:sp>
          <p:nvSpPr>
            <p:cNvPr id="20" name="object 20"/>
            <p:cNvSpPr/>
            <p:nvPr/>
          </p:nvSpPr>
          <p:spPr>
            <a:xfrm>
              <a:off x="5260847" y="416052"/>
              <a:ext cx="231775" cy="332740"/>
            </a:xfrm>
            <a:custGeom>
              <a:avLst/>
              <a:gdLst/>
              <a:ahLst/>
              <a:cxnLst/>
              <a:rect l="l" t="t" r="r" b="b"/>
              <a:pathLst>
                <a:path w="231775" h="332740">
                  <a:moveTo>
                    <a:pt x="115824" y="0"/>
                  </a:moveTo>
                  <a:lnTo>
                    <a:pt x="115824" y="83058"/>
                  </a:lnTo>
                  <a:lnTo>
                    <a:pt x="0" y="83058"/>
                  </a:lnTo>
                  <a:lnTo>
                    <a:pt x="0" y="249174"/>
                  </a:lnTo>
                  <a:lnTo>
                    <a:pt x="115824" y="249174"/>
                  </a:lnTo>
                  <a:lnTo>
                    <a:pt x="115824" y="332232"/>
                  </a:lnTo>
                  <a:lnTo>
                    <a:pt x="231648" y="166115"/>
                  </a:lnTo>
                  <a:lnTo>
                    <a:pt x="115824" y="0"/>
                  </a:lnTo>
                  <a:close/>
                </a:path>
              </a:pathLst>
            </a:custGeom>
            <a:solidFill>
              <a:srgbClr val="CCCCCC"/>
            </a:solidFill>
          </p:spPr>
          <p:txBody>
            <a:bodyPr wrap="square" lIns="0" tIns="0" rIns="0" bIns="0" rtlCol="0"/>
            <a:lstStyle/>
            <a:p>
              <a:endParaRPr sz="2400"/>
            </a:p>
          </p:txBody>
        </p:sp>
        <p:sp>
          <p:nvSpPr>
            <p:cNvPr id="21" name="object 21"/>
            <p:cNvSpPr/>
            <p:nvPr/>
          </p:nvSpPr>
          <p:spPr>
            <a:xfrm>
              <a:off x="8084819" y="371856"/>
              <a:ext cx="990600" cy="891540"/>
            </a:xfrm>
            <a:custGeom>
              <a:avLst/>
              <a:gdLst/>
              <a:ahLst/>
              <a:cxnLst/>
              <a:rect l="l" t="t" r="r" b="b"/>
              <a:pathLst>
                <a:path w="990600" h="891540">
                  <a:moveTo>
                    <a:pt x="495300" y="0"/>
                  </a:moveTo>
                  <a:lnTo>
                    <a:pt x="444656" y="2300"/>
                  </a:lnTo>
                  <a:lnTo>
                    <a:pt x="395476" y="9053"/>
                  </a:lnTo>
                  <a:lnTo>
                    <a:pt x="348008" y="20035"/>
                  </a:lnTo>
                  <a:lnTo>
                    <a:pt x="302502" y="35022"/>
                  </a:lnTo>
                  <a:lnTo>
                    <a:pt x="259205" y="53789"/>
                  </a:lnTo>
                  <a:lnTo>
                    <a:pt x="218368" y="76114"/>
                  </a:lnTo>
                  <a:lnTo>
                    <a:pt x="180238" y="101772"/>
                  </a:lnTo>
                  <a:lnTo>
                    <a:pt x="145065" y="130540"/>
                  </a:lnTo>
                  <a:lnTo>
                    <a:pt x="113098" y="162193"/>
                  </a:lnTo>
                  <a:lnTo>
                    <a:pt x="84586" y="196508"/>
                  </a:lnTo>
                  <a:lnTo>
                    <a:pt x="59777" y="233262"/>
                  </a:lnTo>
                  <a:lnTo>
                    <a:pt x="38921" y="272230"/>
                  </a:lnTo>
                  <a:lnTo>
                    <a:pt x="22266" y="313188"/>
                  </a:lnTo>
                  <a:lnTo>
                    <a:pt x="10062" y="355914"/>
                  </a:lnTo>
                  <a:lnTo>
                    <a:pt x="2557" y="400182"/>
                  </a:lnTo>
                  <a:lnTo>
                    <a:pt x="0" y="445770"/>
                  </a:lnTo>
                  <a:lnTo>
                    <a:pt x="2557" y="491357"/>
                  </a:lnTo>
                  <a:lnTo>
                    <a:pt x="10062" y="535625"/>
                  </a:lnTo>
                  <a:lnTo>
                    <a:pt x="22266" y="578351"/>
                  </a:lnTo>
                  <a:lnTo>
                    <a:pt x="38921" y="619309"/>
                  </a:lnTo>
                  <a:lnTo>
                    <a:pt x="59777" y="658277"/>
                  </a:lnTo>
                  <a:lnTo>
                    <a:pt x="84586" y="695031"/>
                  </a:lnTo>
                  <a:lnTo>
                    <a:pt x="113098" y="729346"/>
                  </a:lnTo>
                  <a:lnTo>
                    <a:pt x="145065" y="760999"/>
                  </a:lnTo>
                  <a:lnTo>
                    <a:pt x="180238" y="789767"/>
                  </a:lnTo>
                  <a:lnTo>
                    <a:pt x="218368" y="815425"/>
                  </a:lnTo>
                  <a:lnTo>
                    <a:pt x="259205" y="837750"/>
                  </a:lnTo>
                  <a:lnTo>
                    <a:pt x="302502" y="856517"/>
                  </a:lnTo>
                  <a:lnTo>
                    <a:pt x="348008" y="871504"/>
                  </a:lnTo>
                  <a:lnTo>
                    <a:pt x="395476" y="882486"/>
                  </a:lnTo>
                  <a:lnTo>
                    <a:pt x="444656" y="889239"/>
                  </a:lnTo>
                  <a:lnTo>
                    <a:pt x="495300" y="891540"/>
                  </a:lnTo>
                  <a:lnTo>
                    <a:pt x="545943" y="889239"/>
                  </a:lnTo>
                  <a:lnTo>
                    <a:pt x="595123" y="882486"/>
                  </a:lnTo>
                  <a:lnTo>
                    <a:pt x="642591" y="871504"/>
                  </a:lnTo>
                  <a:lnTo>
                    <a:pt x="688097" y="856517"/>
                  </a:lnTo>
                  <a:lnTo>
                    <a:pt x="731394" y="837750"/>
                  </a:lnTo>
                  <a:lnTo>
                    <a:pt x="772231" y="815425"/>
                  </a:lnTo>
                  <a:lnTo>
                    <a:pt x="810361" y="789767"/>
                  </a:lnTo>
                  <a:lnTo>
                    <a:pt x="845534" y="760999"/>
                  </a:lnTo>
                  <a:lnTo>
                    <a:pt x="877501" y="729346"/>
                  </a:lnTo>
                  <a:lnTo>
                    <a:pt x="906013" y="695031"/>
                  </a:lnTo>
                  <a:lnTo>
                    <a:pt x="930822" y="658277"/>
                  </a:lnTo>
                  <a:lnTo>
                    <a:pt x="951678" y="619309"/>
                  </a:lnTo>
                  <a:lnTo>
                    <a:pt x="968333" y="578351"/>
                  </a:lnTo>
                  <a:lnTo>
                    <a:pt x="980537" y="535625"/>
                  </a:lnTo>
                  <a:lnTo>
                    <a:pt x="988042" y="491357"/>
                  </a:lnTo>
                  <a:lnTo>
                    <a:pt x="990600" y="445770"/>
                  </a:lnTo>
                  <a:lnTo>
                    <a:pt x="988042" y="400182"/>
                  </a:lnTo>
                  <a:lnTo>
                    <a:pt x="980537" y="355914"/>
                  </a:lnTo>
                  <a:lnTo>
                    <a:pt x="968333" y="313188"/>
                  </a:lnTo>
                  <a:lnTo>
                    <a:pt x="951678" y="272230"/>
                  </a:lnTo>
                  <a:lnTo>
                    <a:pt x="930822" y="233262"/>
                  </a:lnTo>
                  <a:lnTo>
                    <a:pt x="906013" y="196508"/>
                  </a:lnTo>
                  <a:lnTo>
                    <a:pt x="877501" y="162193"/>
                  </a:lnTo>
                  <a:lnTo>
                    <a:pt x="845534" y="130540"/>
                  </a:lnTo>
                  <a:lnTo>
                    <a:pt x="810361" y="101772"/>
                  </a:lnTo>
                  <a:lnTo>
                    <a:pt x="772231" y="76114"/>
                  </a:lnTo>
                  <a:lnTo>
                    <a:pt x="731394" y="53789"/>
                  </a:lnTo>
                  <a:lnTo>
                    <a:pt x="688097" y="35022"/>
                  </a:lnTo>
                  <a:lnTo>
                    <a:pt x="642591" y="20035"/>
                  </a:lnTo>
                  <a:lnTo>
                    <a:pt x="595123" y="9053"/>
                  </a:lnTo>
                  <a:lnTo>
                    <a:pt x="545943" y="2300"/>
                  </a:lnTo>
                  <a:lnTo>
                    <a:pt x="495300" y="0"/>
                  </a:lnTo>
                  <a:close/>
                </a:path>
              </a:pathLst>
            </a:custGeom>
            <a:solidFill>
              <a:srgbClr val="F3F3F3"/>
            </a:solidFill>
          </p:spPr>
          <p:txBody>
            <a:bodyPr wrap="square" lIns="0" tIns="0" rIns="0" bIns="0" rtlCol="0"/>
            <a:lstStyle/>
            <a:p>
              <a:endParaRPr sz="2400"/>
            </a:p>
          </p:txBody>
        </p:sp>
      </p:grpSp>
      <p:sp>
        <p:nvSpPr>
          <p:cNvPr id="22" name="object 22"/>
          <p:cNvSpPr txBox="1"/>
          <p:nvPr/>
        </p:nvSpPr>
        <p:spPr>
          <a:xfrm>
            <a:off x="11081852" y="677164"/>
            <a:ext cx="720513" cy="282920"/>
          </a:xfrm>
          <a:prstGeom prst="rect">
            <a:avLst/>
          </a:prstGeom>
        </p:spPr>
        <p:txBody>
          <a:bodyPr vert="horz" wrap="square" lIns="0" tIns="16087" rIns="0" bIns="0" rtlCol="0">
            <a:spAutoFit/>
          </a:bodyPr>
          <a:lstStyle/>
          <a:p>
            <a:pPr marL="16933">
              <a:spcBef>
                <a:spcPts val="127"/>
              </a:spcBef>
            </a:pPr>
            <a:r>
              <a:rPr sz="1733" b="1" spc="20" dirty="0">
                <a:latin typeface="Arial"/>
                <a:cs typeface="Arial"/>
              </a:rPr>
              <a:t>D</a:t>
            </a:r>
            <a:r>
              <a:rPr sz="1733" b="1" spc="67" dirty="0">
                <a:latin typeface="Arial"/>
                <a:cs typeface="Arial"/>
              </a:rPr>
              <a:t>I</a:t>
            </a:r>
            <a:r>
              <a:rPr sz="1733" b="1" spc="53" dirty="0">
                <a:latin typeface="Arial"/>
                <a:cs typeface="Arial"/>
              </a:rPr>
              <a:t>N</a:t>
            </a:r>
            <a:r>
              <a:rPr sz="1733" b="1" spc="-80" dirty="0">
                <a:latin typeface="Arial"/>
                <a:cs typeface="Arial"/>
              </a:rPr>
              <a:t>AS</a:t>
            </a:r>
            <a:endParaRPr sz="1733">
              <a:latin typeface="Arial"/>
              <a:cs typeface="Arial"/>
            </a:endParaRPr>
          </a:p>
        </p:txBody>
      </p:sp>
      <p:sp>
        <p:nvSpPr>
          <p:cNvPr id="23" name="object 23"/>
          <p:cNvSpPr txBox="1"/>
          <p:nvPr/>
        </p:nvSpPr>
        <p:spPr>
          <a:xfrm>
            <a:off x="7425437" y="941323"/>
            <a:ext cx="4587239" cy="6022888"/>
          </a:xfrm>
          <a:prstGeom prst="rect">
            <a:avLst/>
          </a:prstGeom>
        </p:spPr>
        <p:txBody>
          <a:bodyPr vert="horz" wrap="square" lIns="0" tIns="16087" rIns="0" bIns="0" rtlCol="0">
            <a:spAutoFit/>
          </a:bodyPr>
          <a:lstStyle/>
          <a:p>
            <a:pPr marL="3703227" marR="248914" indent="94824">
              <a:spcBef>
                <a:spcPts val="127"/>
              </a:spcBef>
            </a:pPr>
            <a:r>
              <a:rPr sz="1733" b="1" spc="-27" dirty="0">
                <a:latin typeface="Arial"/>
                <a:cs typeface="Arial"/>
              </a:rPr>
              <a:t>UPT  </a:t>
            </a:r>
            <a:r>
              <a:rPr sz="1733" b="1" spc="80" dirty="0">
                <a:latin typeface="Arial"/>
                <a:cs typeface="Arial"/>
              </a:rPr>
              <a:t>M</a:t>
            </a:r>
            <a:r>
              <a:rPr sz="1733" b="1" spc="-100" dirty="0">
                <a:latin typeface="Arial"/>
                <a:cs typeface="Arial"/>
              </a:rPr>
              <a:t>KKS</a:t>
            </a:r>
            <a:endParaRPr sz="1733" dirty="0">
              <a:latin typeface="Arial"/>
              <a:cs typeface="Arial"/>
            </a:endParaRPr>
          </a:p>
          <a:p>
            <a:pPr marL="16933">
              <a:spcBef>
                <a:spcPts val="272"/>
              </a:spcBef>
            </a:pPr>
            <a:r>
              <a:rPr sz="1200" b="1" spc="13" dirty="0">
                <a:solidFill>
                  <a:srgbClr val="1C1C3C"/>
                </a:solidFill>
                <a:latin typeface="Arial"/>
                <a:cs typeface="Arial"/>
              </a:rPr>
              <a:t>Peserta</a:t>
            </a:r>
            <a:r>
              <a:rPr sz="1200" b="1" spc="-47" dirty="0">
                <a:solidFill>
                  <a:srgbClr val="1C1C3C"/>
                </a:solidFill>
                <a:latin typeface="Arial"/>
                <a:cs typeface="Arial"/>
              </a:rPr>
              <a:t> </a:t>
            </a:r>
            <a:r>
              <a:rPr sz="1200" b="1" spc="-7" dirty="0">
                <a:solidFill>
                  <a:srgbClr val="1C1C3C"/>
                </a:solidFill>
                <a:latin typeface="Arial"/>
                <a:cs typeface="Arial"/>
              </a:rPr>
              <a:t>didik</a:t>
            </a:r>
            <a:endParaRPr sz="1200" dirty="0">
              <a:latin typeface="Arial"/>
              <a:cs typeface="Arial"/>
            </a:endParaRPr>
          </a:p>
          <a:p>
            <a:pPr marL="256534" marR="225208" indent="-195575">
              <a:buChar char="●"/>
              <a:tabLst>
                <a:tab pos="257380" algn="l"/>
              </a:tabLst>
            </a:pPr>
            <a:r>
              <a:rPr sz="1200" spc="-40" dirty="0">
                <a:solidFill>
                  <a:srgbClr val="1C1C3C"/>
                </a:solidFill>
                <a:latin typeface="Arial"/>
                <a:cs typeface="Arial"/>
              </a:rPr>
              <a:t>Siapa</a:t>
            </a:r>
            <a:r>
              <a:rPr sz="1200" spc="-60" dirty="0">
                <a:solidFill>
                  <a:srgbClr val="1C1C3C"/>
                </a:solidFill>
                <a:latin typeface="Arial"/>
                <a:cs typeface="Arial"/>
              </a:rPr>
              <a:t> </a:t>
            </a:r>
            <a:r>
              <a:rPr sz="1200" spc="-20" dirty="0">
                <a:solidFill>
                  <a:srgbClr val="1C1C3C"/>
                </a:solidFill>
                <a:latin typeface="Arial"/>
                <a:cs typeface="Arial"/>
              </a:rPr>
              <a:t>sajakah</a:t>
            </a:r>
            <a:r>
              <a:rPr sz="1200" spc="-13" dirty="0">
                <a:solidFill>
                  <a:srgbClr val="1C1C3C"/>
                </a:solidFill>
                <a:latin typeface="Arial"/>
                <a:cs typeface="Arial"/>
              </a:rPr>
              <a:t> </a:t>
            </a:r>
            <a:r>
              <a:rPr sz="1200" spc="20" dirty="0">
                <a:solidFill>
                  <a:srgbClr val="1C1C3C"/>
                </a:solidFill>
                <a:latin typeface="Arial"/>
                <a:cs typeface="Arial"/>
              </a:rPr>
              <a:t>peserta</a:t>
            </a:r>
            <a:r>
              <a:rPr sz="1200" spc="-53" dirty="0">
                <a:solidFill>
                  <a:srgbClr val="1C1C3C"/>
                </a:solidFill>
                <a:latin typeface="Arial"/>
                <a:cs typeface="Arial"/>
              </a:rPr>
              <a:t> </a:t>
            </a:r>
            <a:r>
              <a:rPr sz="1200" spc="33" dirty="0">
                <a:solidFill>
                  <a:srgbClr val="1C1C3C"/>
                </a:solidFill>
                <a:latin typeface="Arial"/>
                <a:cs typeface="Arial"/>
              </a:rPr>
              <a:t>didik</a:t>
            </a:r>
            <a:r>
              <a:rPr sz="1200" spc="-67" dirty="0">
                <a:solidFill>
                  <a:srgbClr val="1C1C3C"/>
                </a:solidFill>
                <a:latin typeface="Arial"/>
                <a:cs typeface="Arial"/>
              </a:rPr>
              <a:t> </a:t>
            </a:r>
            <a:r>
              <a:rPr sz="1200" spc="-7" dirty="0">
                <a:solidFill>
                  <a:srgbClr val="1C1C3C"/>
                </a:solidFill>
                <a:latin typeface="Arial"/>
                <a:cs typeface="Arial"/>
              </a:rPr>
              <a:t>yang</a:t>
            </a:r>
            <a:r>
              <a:rPr sz="1200" spc="-47" dirty="0">
                <a:solidFill>
                  <a:srgbClr val="1C1C3C"/>
                </a:solidFill>
                <a:latin typeface="Arial"/>
                <a:cs typeface="Arial"/>
              </a:rPr>
              <a:t> </a:t>
            </a:r>
            <a:r>
              <a:rPr sz="1200" spc="-20" dirty="0">
                <a:solidFill>
                  <a:srgbClr val="1C1C3C"/>
                </a:solidFill>
                <a:latin typeface="Arial"/>
                <a:cs typeface="Arial"/>
              </a:rPr>
              <a:t>ada</a:t>
            </a:r>
            <a:r>
              <a:rPr sz="1200" spc="-33" dirty="0">
                <a:solidFill>
                  <a:srgbClr val="1C1C3C"/>
                </a:solidFill>
                <a:latin typeface="Arial"/>
                <a:cs typeface="Arial"/>
              </a:rPr>
              <a:t> </a:t>
            </a:r>
            <a:r>
              <a:rPr sz="1200" spc="33" dirty="0">
                <a:solidFill>
                  <a:srgbClr val="1C1C3C"/>
                </a:solidFill>
                <a:latin typeface="Arial"/>
                <a:cs typeface="Arial"/>
              </a:rPr>
              <a:t>di</a:t>
            </a:r>
            <a:r>
              <a:rPr sz="1200" spc="-67" dirty="0">
                <a:solidFill>
                  <a:srgbClr val="1C1C3C"/>
                </a:solidFill>
                <a:latin typeface="Arial"/>
                <a:cs typeface="Arial"/>
              </a:rPr>
              <a:t> </a:t>
            </a:r>
            <a:r>
              <a:rPr sz="1200" spc="-20" dirty="0">
                <a:solidFill>
                  <a:srgbClr val="1C1C3C"/>
                </a:solidFill>
                <a:latin typeface="Arial"/>
                <a:cs typeface="Arial"/>
              </a:rPr>
              <a:t>sekolah?</a:t>
            </a:r>
            <a:r>
              <a:rPr sz="1200" spc="-40" dirty="0">
                <a:solidFill>
                  <a:srgbClr val="1C1C3C"/>
                </a:solidFill>
                <a:latin typeface="Arial"/>
                <a:cs typeface="Arial"/>
              </a:rPr>
              <a:t> </a:t>
            </a:r>
            <a:r>
              <a:rPr sz="1200" spc="-13" dirty="0">
                <a:solidFill>
                  <a:srgbClr val="1C1C3C"/>
                </a:solidFill>
                <a:latin typeface="Arial"/>
                <a:cs typeface="Arial"/>
              </a:rPr>
              <a:t>Bagaimana  </a:t>
            </a:r>
            <a:r>
              <a:rPr sz="1200" dirty="0">
                <a:solidFill>
                  <a:srgbClr val="1C1C3C"/>
                </a:solidFill>
                <a:latin typeface="Arial"/>
                <a:cs typeface="Arial"/>
              </a:rPr>
              <a:t>sekolah </a:t>
            </a:r>
            <a:r>
              <a:rPr sz="1200" spc="-13" dirty="0">
                <a:solidFill>
                  <a:srgbClr val="1C1C3C"/>
                </a:solidFill>
                <a:latin typeface="Arial"/>
                <a:cs typeface="Arial"/>
              </a:rPr>
              <a:t>bisa </a:t>
            </a:r>
            <a:r>
              <a:rPr sz="1200" spc="7" dirty="0">
                <a:solidFill>
                  <a:srgbClr val="1C1C3C"/>
                </a:solidFill>
                <a:latin typeface="Arial"/>
                <a:cs typeface="Arial"/>
              </a:rPr>
              <a:t>mengklasifikasi </a:t>
            </a:r>
            <a:r>
              <a:rPr sz="1200" spc="20" dirty="0">
                <a:solidFill>
                  <a:srgbClr val="1C1C3C"/>
                </a:solidFill>
                <a:latin typeface="Arial"/>
                <a:cs typeface="Arial"/>
              </a:rPr>
              <a:t>peserta </a:t>
            </a:r>
            <a:r>
              <a:rPr sz="1200" spc="33" dirty="0">
                <a:solidFill>
                  <a:srgbClr val="1C1C3C"/>
                </a:solidFill>
                <a:latin typeface="Arial"/>
                <a:cs typeface="Arial"/>
              </a:rPr>
              <a:t>didik </a:t>
            </a:r>
            <a:r>
              <a:rPr sz="1200" spc="13" dirty="0">
                <a:solidFill>
                  <a:srgbClr val="1C1C3C"/>
                </a:solidFill>
                <a:latin typeface="Arial"/>
                <a:cs typeface="Arial"/>
              </a:rPr>
              <a:t>tersebut?  </a:t>
            </a:r>
            <a:r>
              <a:rPr sz="1200" spc="-7" dirty="0">
                <a:solidFill>
                  <a:srgbClr val="1C1C3C"/>
                </a:solidFill>
                <a:latin typeface="Arial"/>
                <a:cs typeface="Arial"/>
              </a:rPr>
              <a:t>Berdasarkan </a:t>
            </a:r>
            <a:r>
              <a:rPr sz="1200" spc="-13" dirty="0">
                <a:solidFill>
                  <a:srgbClr val="1C1C3C"/>
                </a:solidFill>
                <a:latin typeface="Arial"/>
                <a:cs typeface="Arial"/>
              </a:rPr>
              <a:t>apakah </a:t>
            </a:r>
            <a:r>
              <a:rPr sz="1200" spc="7" dirty="0">
                <a:solidFill>
                  <a:srgbClr val="1C1C3C"/>
                </a:solidFill>
                <a:latin typeface="Arial"/>
                <a:cs typeface="Arial"/>
              </a:rPr>
              <a:t>klasifikasi</a:t>
            </a:r>
            <a:r>
              <a:rPr sz="1200" spc="-53" dirty="0">
                <a:solidFill>
                  <a:srgbClr val="1C1C3C"/>
                </a:solidFill>
                <a:latin typeface="Arial"/>
                <a:cs typeface="Arial"/>
              </a:rPr>
              <a:t> </a:t>
            </a:r>
            <a:r>
              <a:rPr sz="1200" spc="13" dirty="0">
                <a:solidFill>
                  <a:srgbClr val="1C1C3C"/>
                </a:solidFill>
                <a:latin typeface="Arial"/>
                <a:cs typeface="Arial"/>
              </a:rPr>
              <a:t>tersebut?</a:t>
            </a:r>
            <a:endParaRPr sz="1200" dirty="0">
              <a:latin typeface="Arial"/>
              <a:cs typeface="Arial"/>
            </a:endParaRPr>
          </a:p>
          <a:p>
            <a:pPr marL="256534" marR="114297" indent="-195575">
              <a:spcBef>
                <a:spcPts val="7"/>
              </a:spcBef>
              <a:buChar char="●"/>
              <a:tabLst>
                <a:tab pos="257380" algn="l"/>
              </a:tabLst>
            </a:pPr>
            <a:r>
              <a:rPr sz="1200" spc="7" dirty="0">
                <a:solidFill>
                  <a:srgbClr val="1C1C3C"/>
                </a:solidFill>
                <a:latin typeface="Arial"/>
                <a:cs typeface="Arial"/>
              </a:rPr>
              <a:t>Dari klasifikasi </a:t>
            </a:r>
            <a:r>
              <a:rPr sz="1200" spc="33" dirty="0">
                <a:solidFill>
                  <a:srgbClr val="1C1C3C"/>
                </a:solidFill>
                <a:latin typeface="Arial"/>
                <a:cs typeface="Arial"/>
              </a:rPr>
              <a:t>tersebut, </a:t>
            </a:r>
            <a:r>
              <a:rPr sz="1200" spc="-20" dirty="0">
                <a:solidFill>
                  <a:srgbClr val="1C1C3C"/>
                </a:solidFill>
                <a:latin typeface="Arial"/>
                <a:cs typeface="Arial"/>
              </a:rPr>
              <a:t>apa </a:t>
            </a:r>
            <a:r>
              <a:rPr sz="1200" spc="-33" dirty="0">
                <a:solidFill>
                  <a:srgbClr val="1C1C3C"/>
                </a:solidFill>
                <a:latin typeface="Arial"/>
                <a:cs typeface="Arial"/>
              </a:rPr>
              <a:t>saja </a:t>
            </a:r>
            <a:r>
              <a:rPr sz="1200" spc="27" dirty="0">
                <a:solidFill>
                  <a:srgbClr val="1C1C3C"/>
                </a:solidFill>
                <a:latin typeface="Arial"/>
                <a:cs typeface="Arial"/>
              </a:rPr>
              <a:t>kebutuhan </a:t>
            </a:r>
            <a:r>
              <a:rPr sz="1200" spc="-7" dirty="0">
                <a:solidFill>
                  <a:srgbClr val="1C1C3C"/>
                </a:solidFill>
                <a:latin typeface="Arial"/>
                <a:cs typeface="Arial"/>
              </a:rPr>
              <a:t>masing-masing  </a:t>
            </a:r>
            <a:r>
              <a:rPr sz="1200" spc="7" dirty="0">
                <a:solidFill>
                  <a:srgbClr val="1C1C3C"/>
                </a:solidFill>
                <a:latin typeface="Arial"/>
                <a:cs typeface="Arial"/>
              </a:rPr>
              <a:t>kelompok?</a:t>
            </a:r>
            <a:r>
              <a:rPr sz="1200" spc="-73" dirty="0">
                <a:solidFill>
                  <a:srgbClr val="1C1C3C"/>
                </a:solidFill>
                <a:latin typeface="Arial"/>
                <a:cs typeface="Arial"/>
              </a:rPr>
              <a:t> </a:t>
            </a:r>
            <a:r>
              <a:rPr sz="1200" spc="-7" dirty="0">
                <a:solidFill>
                  <a:srgbClr val="1C1C3C"/>
                </a:solidFill>
                <a:latin typeface="Arial"/>
                <a:cs typeface="Arial"/>
              </a:rPr>
              <a:t>Apakah</a:t>
            </a:r>
            <a:r>
              <a:rPr sz="1200" spc="-27" dirty="0">
                <a:solidFill>
                  <a:srgbClr val="1C1C3C"/>
                </a:solidFill>
                <a:latin typeface="Arial"/>
                <a:cs typeface="Arial"/>
              </a:rPr>
              <a:t> </a:t>
            </a:r>
            <a:r>
              <a:rPr sz="1200" spc="-20" dirty="0">
                <a:solidFill>
                  <a:srgbClr val="1C1C3C"/>
                </a:solidFill>
                <a:latin typeface="Arial"/>
                <a:cs typeface="Arial"/>
              </a:rPr>
              <a:t>ada</a:t>
            </a:r>
            <a:r>
              <a:rPr sz="1200" spc="-33" dirty="0">
                <a:solidFill>
                  <a:srgbClr val="1C1C3C"/>
                </a:solidFill>
                <a:latin typeface="Arial"/>
                <a:cs typeface="Arial"/>
              </a:rPr>
              <a:t> </a:t>
            </a:r>
            <a:r>
              <a:rPr sz="1200" spc="27" dirty="0">
                <a:solidFill>
                  <a:srgbClr val="1C1C3C"/>
                </a:solidFill>
                <a:latin typeface="Arial"/>
                <a:cs typeface="Arial"/>
              </a:rPr>
              <a:t>kelompok</a:t>
            </a:r>
            <a:r>
              <a:rPr sz="1200" spc="-60" dirty="0">
                <a:solidFill>
                  <a:srgbClr val="1C1C3C"/>
                </a:solidFill>
                <a:latin typeface="Arial"/>
                <a:cs typeface="Arial"/>
              </a:rPr>
              <a:t> </a:t>
            </a:r>
            <a:r>
              <a:rPr sz="1200" spc="67" dirty="0">
                <a:solidFill>
                  <a:srgbClr val="1C1C3C"/>
                </a:solidFill>
                <a:latin typeface="Arial"/>
                <a:cs typeface="Arial"/>
              </a:rPr>
              <a:t>tertentu</a:t>
            </a:r>
            <a:r>
              <a:rPr sz="1200" spc="-67" dirty="0">
                <a:solidFill>
                  <a:srgbClr val="1C1C3C"/>
                </a:solidFill>
                <a:latin typeface="Arial"/>
                <a:cs typeface="Arial"/>
              </a:rPr>
              <a:t> </a:t>
            </a:r>
            <a:r>
              <a:rPr sz="1200" spc="-7" dirty="0">
                <a:solidFill>
                  <a:srgbClr val="1C1C3C"/>
                </a:solidFill>
                <a:latin typeface="Arial"/>
                <a:cs typeface="Arial"/>
              </a:rPr>
              <a:t>yang</a:t>
            </a:r>
            <a:r>
              <a:rPr sz="1200" spc="-20" dirty="0">
                <a:solidFill>
                  <a:srgbClr val="1C1C3C"/>
                </a:solidFill>
                <a:latin typeface="Arial"/>
                <a:cs typeface="Arial"/>
              </a:rPr>
              <a:t> </a:t>
            </a:r>
            <a:r>
              <a:rPr sz="1200" spc="20" dirty="0">
                <a:solidFill>
                  <a:srgbClr val="1C1C3C"/>
                </a:solidFill>
                <a:latin typeface="Arial"/>
                <a:cs typeface="Arial"/>
              </a:rPr>
              <a:t>memerlukan  </a:t>
            </a:r>
            <a:r>
              <a:rPr sz="1200" spc="27" dirty="0">
                <a:solidFill>
                  <a:srgbClr val="1C1C3C"/>
                </a:solidFill>
                <a:latin typeface="Arial"/>
                <a:cs typeface="Arial"/>
              </a:rPr>
              <a:t>perhatian</a:t>
            </a:r>
            <a:r>
              <a:rPr sz="1200" spc="-60" dirty="0">
                <a:solidFill>
                  <a:srgbClr val="1C1C3C"/>
                </a:solidFill>
                <a:latin typeface="Arial"/>
                <a:cs typeface="Arial"/>
              </a:rPr>
              <a:t> </a:t>
            </a:r>
            <a:r>
              <a:rPr sz="1200" dirty="0">
                <a:solidFill>
                  <a:srgbClr val="1C1C3C"/>
                </a:solidFill>
                <a:latin typeface="Arial"/>
                <a:cs typeface="Arial"/>
              </a:rPr>
              <a:t>dan</a:t>
            </a:r>
            <a:r>
              <a:rPr sz="1200" spc="-53" dirty="0">
                <a:solidFill>
                  <a:srgbClr val="1C1C3C"/>
                </a:solidFill>
                <a:latin typeface="Arial"/>
                <a:cs typeface="Arial"/>
              </a:rPr>
              <a:t> </a:t>
            </a:r>
            <a:r>
              <a:rPr sz="1200" spc="13" dirty="0">
                <a:solidFill>
                  <a:srgbClr val="1C1C3C"/>
                </a:solidFill>
                <a:latin typeface="Arial"/>
                <a:cs typeface="Arial"/>
              </a:rPr>
              <a:t>pendampingan</a:t>
            </a:r>
            <a:r>
              <a:rPr sz="1200" spc="-67" dirty="0">
                <a:solidFill>
                  <a:srgbClr val="1C1C3C"/>
                </a:solidFill>
                <a:latin typeface="Arial"/>
                <a:cs typeface="Arial"/>
              </a:rPr>
              <a:t> </a:t>
            </a:r>
            <a:r>
              <a:rPr sz="1200" spc="-7" dirty="0">
                <a:solidFill>
                  <a:srgbClr val="1C1C3C"/>
                </a:solidFill>
                <a:latin typeface="Arial"/>
                <a:cs typeface="Arial"/>
              </a:rPr>
              <a:t>yang</a:t>
            </a:r>
            <a:r>
              <a:rPr sz="1200" spc="-40" dirty="0">
                <a:solidFill>
                  <a:srgbClr val="1C1C3C"/>
                </a:solidFill>
                <a:latin typeface="Arial"/>
                <a:cs typeface="Arial"/>
              </a:rPr>
              <a:t> </a:t>
            </a:r>
            <a:r>
              <a:rPr sz="1200" spc="27" dirty="0">
                <a:solidFill>
                  <a:srgbClr val="1C1C3C"/>
                </a:solidFill>
                <a:latin typeface="Arial"/>
                <a:cs typeface="Arial"/>
              </a:rPr>
              <a:t>lebih</a:t>
            </a:r>
            <a:r>
              <a:rPr sz="1200" spc="-80" dirty="0">
                <a:solidFill>
                  <a:srgbClr val="1C1C3C"/>
                </a:solidFill>
                <a:latin typeface="Arial"/>
                <a:cs typeface="Arial"/>
              </a:rPr>
              <a:t> </a:t>
            </a:r>
            <a:r>
              <a:rPr sz="1200" spc="-33" dirty="0">
                <a:solidFill>
                  <a:srgbClr val="1C1C3C"/>
                </a:solidFill>
                <a:latin typeface="Arial"/>
                <a:cs typeface="Arial"/>
              </a:rPr>
              <a:t>banyak?</a:t>
            </a:r>
            <a:endParaRPr sz="1200" dirty="0">
              <a:latin typeface="Arial"/>
              <a:cs typeface="Arial"/>
            </a:endParaRPr>
          </a:p>
          <a:p>
            <a:pPr>
              <a:spcBef>
                <a:spcPts val="53"/>
              </a:spcBef>
              <a:buChar char="●"/>
            </a:pPr>
            <a:endParaRPr sz="1200" dirty="0">
              <a:latin typeface="Arial"/>
              <a:cs typeface="Arial"/>
            </a:endParaRPr>
          </a:p>
          <a:p>
            <a:pPr marL="16933">
              <a:spcBef>
                <a:spcPts val="7"/>
              </a:spcBef>
            </a:pPr>
            <a:r>
              <a:rPr sz="1200" b="1" spc="-33" dirty="0">
                <a:solidFill>
                  <a:srgbClr val="1C1C3C"/>
                </a:solidFill>
                <a:latin typeface="Arial"/>
                <a:cs typeface="Arial"/>
              </a:rPr>
              <a:t>Guru </a:t>
            </a:r>
            <a:r>
              <a:rPr sz="1200" b="1" spc="-27" dirty="0">
                <a:solidFill>
                  <a:srgbClr val="1C1C3C"/>
                </a:solidFill>
                <a:latin typeface="Arial"/>
                <a:cs typeface="Arial"/>
              </a:rPr>
              <a:t>dan </a:t>
            </a:r>
            <a:r>
              <a:rPr sz="1200" b="1" spc="13" dirty="0">
                <a:solidFill>
                  <a:srgbClr val="1C1C3C"/>
                </a:solidFill>
                <a:latin typeface="Arial"/>
                <a:cs typeface="Arial"/>
              </a:rPr>
              <a:t>tenaga</a:t>
            </a:r>
            <a:r>
              <a:rPr sz="1200" b="1" spc="-100" dirty="0">
                <a:solidFill>
                  <a:srgbClr val="1C1C3C"/>
                </a:solidFill>
                <a:latin typeface="Arial"/>
                <a:cs typeface="Arial"/>
              </a:rPr>
              <a:t> </a:t>
            </a:r>
            <a:r>
              <a:rPr sz="1200" b="1" spc="-7" dirty="0">
                <a:solidFill>
                  <a:srgbClr val="1C1C3C"/>
                </a:solidFill>
                <a:latin typeface="Arial"/>
                <a:cs typeface="Arial"/>
              </a:rPr>
              <a:t>kependidikan</a:t>
            </a:r>
            <a:endParaRPr sz="1200" dirty="0">
              <a:latin typeface="Arial"/>
              <a:cs typeface="Arial"/>
            </a:endParaRPr>
          </a:p>
          <a:p>
            <a:pPr marL="256534" marR="742508" indent="-195575">
              <a:buChar char="●"/>
              <a:tabLst>
                <a:tab pos="257380" algn="l"/>
              </a:tabLst>
            </a:pPr>
            <a:r>
              <a:rPr sz="1200" spc="40" dirty="0">
                <a:solidFill>
                  <a:srgbClr val="1C1C3C"/>
                </a:solidFill>
                <a:latin typeface="Arial"/>
                <a:cs typeface="Arial"/>
              </a:rPr>
              <a:t>Profil </a:t>
            </a:r>
            <a:r>
              <a:rPr sz="1200" spc="20" dirty="0">
                <a:solidFill>
                  <a:srgbClr val="1C1C3C"/>
                </a:solidFill>
                <a:latin typeface="Arial"/>
                <a:cs typeface="Arial"/>
              </a:rPr>
              <a:t>atau kompetensi </a:t>
            </a:r>
            <a:r>
              <a:rPr sz="1200" spc="27" dirty="0">
                <a:solidFill>
                  <a:srgbClr val="1C1C3C"/>
                </a:solidFill>
                <a:latin typeface="Arial"/>
                <a:cs typeface="Arial"/>
              </a:rPr>
              <a:t>guru </a:t>
            </a:r>
            <a:r>
              <a:rPr sz="1200" spc="-7" dirty="0">
                <a:solidFill>
                  <a:srgbClr val="1C1C3C"/>
                </a:solidFill>
                <a:latin typeface="Arial"/>
                <a:cs typeface="Arial"/>
              </a:rPr>
              <a:t>yang </a:t>
            </a:r>
            <a:r>
              <a:rPr sz="1200" spc="20" dirty="0">
                <a:solidFill>
                  <a:srgbClr val="1C1C3C"/>
                </a:solidFill>
                <a:latin typeface="Arial"/>
                <a:cs typeface="Arial"/>
              </a:rPr>
              <a:t>diperlukan </a:t>
            </a:r>
            <a:r>
              <a:rPr sz="1200" spc="40" dirty="0">
                <a:solidFill>
                  <a:srgbClr val="1C1C3C"/>
                </a:solidFill>
                <a:latin typeface="Arial"/>
                <a:cs typeface="Arial"/>
              </a:rPr>
              <a:t>untuk  </a:t>
            </a:r>
            <a:r>
              <a:rPr sz="1200" spc="13" dirty="0">
                <a:solidFill>
                  <a:srgbClr val="1C1C3C"/>
                </a:solidFill>
                <a:latin typeface="Arial"/>
                <a:cs typeface="Arial"/>
              </a:rPr>
              <a:t>pembelajaran</a:t>
            </a:r>
            <a:r>
              <a:rPr sz="1200" spc="-67" dirty="0">
                <a:solidFill>
                  <a:srgbClr val="1C1C3C"/>
                </a:solidFill>
                <a:latin typeface="Arial"/>
                <a:cs typeface="Arial"/>
              </a:rPr>
              <a:t> </a:t>
            </a:r>
            <a:r>
              <a:rPr sz="1200" spc="-7" dirty="0">
                <a:solidFill>
                  <a:srgbClr val="1C1C3C"/>
                </a:solidFill>
                <a:latin typeface="Arial"/>
                <a:cs typeface="Arial"/>
              </a:rPr>
              <a:t>yang</a:t>
            </a:r>
            <a:r>
              <a:rPr sz="1200" spc="-20" dirty="0">
                <a:solidFill>
                  <a:srgbClr val="1C1C3C"/>
                </a:solidFill>
                <a:latin typeface="Arial"/>
                <a:cs typeface="Arial"/>
              </a:rPr>
              <a:t> </a:t>
            </a:r>
            <a:r>
              <a:rPr sz="1200" spc="40" dirty="0">
                <a:solidFill>
                  <a:srgbClr val="1C1C3C"/>
                </a:solidFill>
                <a:latin typeface="Arial"/>
                <a:cs typeface="Arial"/>
              </a:rPr>
              <a:t>optimal</a:t>
            </a:r>
            <a:r>
              <a:rPr sz="1200" spc="-53" dirty="0">
                <a:solidFill>
                  <a:srgbClr val="1C1C3C"/>
                </a:solidFill>
                <a:latin typeface="Arial"/>
                <a:cs typeface="Arial"/>
              </a:rPr>
              <a:t> </a:t>
            </a:r>
            <a:r>
              <a:rPr sz="1200" spc="20" dirty="0">
                <a:solidFill>
                  <a:srgbClr val="1C1C3C"/>
                </a:solidFill>
                <a:latin typeface="Arial"/>
                <a:cs typeface="Arial"/>
              </a:rPr>
              <a:t>menuju</a:t>
            </a:r>
            <a:r>
              <a:rPr sz="1200" spc="-80" dirty="0">
                <a:solidFill>
                  <a:srgbClr val="1C1C3C"/>
                </a:solidFill>
                <a:latin typeface="Arial"/>
                <a:cs typeface="Arial"/>
              </a:rPr>
              <a:t> </a:t>
            </a:r>
            <a:r>
              <a:rPr sz="1200" spc="-7" dirty="0">
                <a:solidFill>
                  <a:srgbClr val="1C1C3C"/>
                </a:solidFill>
                <a:latin typeface="Arial"/>
                <a:cs typeface="Arial"/>
              </a:rPr>
              <a:t>visi-misi</a:t>
            </a:r>
            <a:r>
              <a:rPr sz="1200" spc="-60" dirty="0">
                <a:solidFill>
                  <a:srgbClr val="1C1C3C"/>
                </a:solidFill>
                <a:latin typeface="Arial"/>
                <a:cs typeface="Arial"/>
              </a:rPr>
              <a:t> </a:t>
            </a:r>
            <a:r>
              <a:rPr sz="1200" dirty="0">
                <a:solidFill>
                  <a:srgbClr val="1C1C3C"/>
                </a:solidFill>
                <a:latin typeface="Arial"/>
                <a:cs typeface="Arial"/>
              </a:rPr>
              <a:t>sekolah</a:t>
            </a:r>
            <a:endParaRPr sz="1200" dirty="0">
              <a:latin typeface="Arial"/>
              <a:cs typeface="Arial"/>
            </a:endParaRPr>
          </a:p>
          <a:p>
            <a:pPr marL="256534" marR="157476" indent="-195575">
              <a:buChar char="●"/>
              <a:tabLst>
                <a:tab pos="257380" algn="l"/>
              </a:tabLst>
            </a:pPr>
            <a:r>
              <a:rPr sz="1200" spc="-7" dirty="0">
                <a:solidFill>
                  <a:srgbClr val="1C1C3C"/>
                </a:solidFill>
                <a:latin typeface="Arial"/>
                <a:cs typeface="Arial"/>
              </a:rPr>
              <a:t>Apa</a:t>
            </a:r>
            <a:r>
              <a:rPr sz="1200" spc="-47" dirty="0">
                <a:solidFill>
                  <a:srgbClr val="1C1C3C"/>
                </a:solidFill>
                <a:latin typeface="Arial"/>
                <a:cs typeface="Arial"/>
              </a:rPr>
              <a:t> </a:t>
            </a:r>
            <a:r>
              <a:rPr sz="1200" spc="-33" dirty="0">
                <a:solidFill>
                  <a:srgbClr val="1C1C3C"/>
                </a:solidFill>
                <a:latin typeface="Arial"/>
                <a:cs typeface="Arial"/>
              </a:rPr>
              <a:t>saja </a:t>
            </a:r>
            <a:r>
              <a:rPr sz="1200" spc="27" dirty="0">
                <a:solidFill>
                  <a:srgbClr val="1C1C3C"/>
                </a:solidFill>
                <a:latin typeface="Arial"/>
                <a:cs typeface="Arial"/>
              </a:rPr>
              <a:t>kelompok-kelompok</a:t>
            </a:r>
            <a:r>
              <a:rPr sz="1200" spc="-60" dirty="0">
                <a:solidFill>
                  <a:srgbClr val="1C1C3C"/>
                </a:solidFill>
                <a:latin typeface="Arial"/>
                <a:cs typeface="Arial"/>
              </a:rPr>
              <a:t> </a:t>
            </a:r>
            <a:r>
              <a:rPr sz="1200" spc="27" dirty="0">
                <a:solidFill>
                  <a:srgbClr val="1C1C3C"/>
                </a:solidFill>
                <a:latin typeface="Arial"/>
                <a:cs typeface="Arial"/>
              </a:rPr>
              <a:t>guru</a:t>
            </a:r>
            <a:r>
              <a:rPr sz="1200" spc="-47" dirty="0">
                <a:solidFill>
                  <a:srgbClr val="1C1C3C"/>
                </a:solidFill>
                <a:latin typeface="Arial"/>
                <a:cs typeface="Arial"/>
              </a:rPr>
              <a:t> </a:t>
            </a:r>
            <a:r>
              <a:rPr sz="1200" dirty="0">
                <a:solidFill>
                  <a:srgbClr val="1C1C3C"/>
                </a:solidFill>
                <a:latin typeface="Arial"/>
                <a:cs typeface="Arial"/>
              </a:rPr>
              <a:t>dan</a:t>
            </a:r>
            <a:r>
              <a:rPr sz="1200" spc="-60" dirty="0">
                <a:solidFill>
                  <a:srgbClr val="1C1C3C"/>
                </a:solidFill>
                <a:latin typeface="Arial"/>
                <a:cs typeface="Arial"/>
              </a:rPr>
              <a:t> </a:t>
            </a:r>
            <a:r>
              <a:rPr sz="1200" spc="13" dirty="0">
                <a:solidFill>
                  <a:srgbClr val="1C1C3C"/>
                </a:solidFill>
                <a:latin typeface="Arial"/>
                <a:cs typeface="Arial"/>
              </a:rPr>
              <a:t>tenaga</a:t>
            </a:r>
            <a:r>
              <a:rPr sz="1200" spc="-13" dirty="0">
                <a:solidFill>
                  <a:srgbClr val="1C1C3C"/>
                </a:solidFill>
                <a:latin typeface="Arial"/>
                <a:cs typeface="Arial"/>
              </a:rPr>
              <a:t> </a:t>
            </a:r>
            <a:r>
              <a:rPr sz="1200" spc="13" dirty="0">
                <a:solidFill>
                  <a:srgbClr val="1C1C3C"/>
                </a:solidFill>
                <a:latin typeface="Arial"/>
                <a:cs typeface="Arial"/>
              </a:rPr>
              <a:t>kependidikan  </a:t>
            </a:r>
            <a:r>
              <a:rPr sz="1200" spc="-7" dirty="0">
                <a:solidFill>
                  <a:srgbClr val="1C1C3C"/>
                </a:solidFill>
                <a:latin typeface="Arial"/>
                <a:cs typeface="Arial"/>
              </a:rPr>
              <a:t>yang </a:t>
            </a:r>
            <a:r>
              <a:rPr sz="1200" spc="-20" dirty="0">
                <a:solidFill>
                  <a:srgbClr val="1C1C3C"/>
                </a:solidFill>
                <a:latin typeface="Arial"/>
                <a:cs typeface="Arial"/>
              </a:rPr>
              <a:t>ada </a:t>
            </a:r>
            <a:r>
              <a:rPr sz="1200" spc="33" dirty="0">
                <a:solidFill>
                  <a:srgbClr val="1C1C3C"/>
                </a:solidFill>
                <a:latin typeface="Arial"/>
                <a:cs typeface="Arial"/>
              </a:rPr>
              <a:t>di </a:t>
            </a:r>
            <a:r>
              <a:rPr sz="1200" dirty="0">
                <a:solidFill>
                  <a:srgbClr val="1C1C3C"/>
                </a:solidFill>
                <a:latin typeface="Arial"/>
                <a:cs typeface="Arial"/>
              </a:rPr>
              <a:t>satuan pendidikan? </a:t>
            </a:r>
            <a:r>
              <a:rPr sz="1200" spc="-7" dirty="0">
                <a:solidFill>
                  <a:srgbClr val="1C1C3C"/>
                </a:solidFill>
                <a:latin typeface="Arial"/>
                <a:cs typeface="Arial"/>
              </a:rPr>
              <a:t>Apa </a:t>
            </a:r>
            <a:r>
              <a:rPr sz="1200" spc="-33" dirty="0">
                <a:solidFill>
                  <a:srgbClr val="1C1C3C"/>
                </a:solidFill>
                <a:latin typeface="Arial"/>
                <a:cs typeface="Arial"/>
              </a:rPr>
              <a:t>saja </a:t>
            </a:r>
            <a:r>
              <a:rPr sz="1200" spc="27" dirty="0">
                <a:solidFill>
                  <a:srgbClr val="1C1C3C"/>
                </a:solidFill>
                <a:latin typeface="Arial"/>
                <a:cs typeface="Arial"/>
              </a:rPr>
              <a:t>kebutuhan </a:t>
            </a:r>
            <a:r>
              <a:rPr sz="1200" spc="13" dirty="0">
                <a:solidFill>
                  <a:srgbClr val="1C1C3C"/>
                </a:solidFill>
                <a:latin typeface="Arial"/>
                <a:cs typeface="Arial"/>
              </a:rPr>
              <a:t>setiap  </a:t>
            </a:r>
            <a:r>
              <a:rPr sz="1200" spc="27" dirty="0">
                <a:solidFill>
                  <a:srgbClr val="1C1C3C"/>
                </a:solidFill>
                <a:latin typeface="Arial"/>
                <a:cs typeface="Arial"/>
              </a:rPr>
              <a:t>kelompok</a:t>
            </a:r>
            <a:r>
              <a:rPr sz="1200" spc="-73" dirty="0">
                <a:solidFill>
                  <a:srgbClr val="1C1C3C"/>
                </a:solidFill>
                <a:latin typeface="Arial"/>
                <a:cs typeface="Arial"/>
              </a:rPr>
              <a:t> </a:t>
            </a:r>
            <a:r>
              <a:rPr sz="1200" spc="13" dirty="0">
                <a:solidFill>
                  <a:srgbClr val="1C1C3C"/>
                </a:solidFill>
                <a:latin typeface="Arial"/>
                <a:cs typeface="Arial"/>
              </a:rPr>
              <a:t>tersebut?</a:t>
            </a:r>
            <a:endParaRPr sz="1200" dirty="0">
              <a:latin typeface="Arial"/>
              <a:cs typeface="Arial"/>
            </a:endParaRPr>
          </a:p>
          <a:p>
            <a:pPr marL="256534" marR="261613" indent="-195575">
              <a:buChar char="●"/>
              <a:tabLst>
                <a:tab pos="257380" algn="l"/>
              </a:tabLst>
            </a:pPr>
            <a:r>
              <a:rPr sz="1200" spc="-7" dirty="0">
                <a:solidFill>
                  <a:srgbClr val="1C1C3C"/>
                </a:solidFill>
                <a:latin typeface="Arial"/>
                <a:cs typeface="Arial"/>
              </a:rPr>
              <a:t>Apakah </a:t>
            </a:r>
            <a:r>
              <a:rPr sz="1200" spc="-20" dirty="0">
                <a:solidFill>
                  <a:srgbClr val="1C1C3C"/>
                </a:solidFill>
                <a:latin typeface="Arial"/>
                <a:cs typeface="Arial"/>
              </a:rPr>
              <a:t>ada </a:t>
            </a:r>
            <a:r>
              <a:rPr sz="1200" spc="27" dirty="0">
                <a:solidFill>
                  <a:srgbClr val="1C1C3C"/>
                </a:solidFill>
                <a:latin typeface="Arial"/>
                <a:cs typeface="Arial"/>
              </a:rPr>
              <a:t>kelompok guru </a:t>
            </a:r>
            <a:r>
              <a:rPr sz="1200" dirty="0">
                <a:solidFill>
                  <a:srgbClr val="1C1C3C"/>
                </a:solidFill>
                <a:latin typeface="Arial"/>
                <a:cs typeface="Arial"/>
              </a:rPr>
              <a:t>dan </a:t>
            </a:r>
            <a:r>
              <a:rPr sz="1200" spc="13" dirty="0">
                <a:solidFill>
                  <a:srgbClr val="1C1C3C"/>
                </a:solidFill>
                <a:latin typeface="Arial"/>
                <a:cs typeface="Arial"/>
              </a:rPr>
              <a:t>tenaga kependidikan </a:t>
            </a:r>
            <a:r>
              <a:rPr sz="1200" spc="-7" dirty="0">
                <a:solidFill>
                  <a:srgbClr val="1C1C3C"/>
                </a:solidFill>
                <a:latin typeface="Arial"/>
                <a:cs typeface="Arial"/>
              </a:rPr>
              <a:t>yang  </a:t>
            </a:r>
            <a:r>
              <a:rPr sz="1200" spc="27" dirty="0">
                <a:solidFill>
                  <a:srgbClr val="1C1C3C"/>
                </a:solidFill>
                <a:latin typeface="Arial"/>
                <a:cs typeface="Arial"/>
              </a:rPr>
              <a:t>membutuhkan </a:t>
            </a:r>
            <a:r>
              <a:rPr sz="1200" spc="20" dirty="0">
                <a:solidFill>
                  <a:srgbClr val="1C1C3C"/>
                </a:solidFill>
                <a:latin typeface="Arial"/>
                <a:cs typeface="Arial"/>
              </a:rPr>
              <a:t>bantuan/dampingan </a:t>
            </a:r>
            <a:r>
              <a:rPr sz="1200" spc="27" dirty="0">
                <a:solidFill>
                  <a:srgbClr val="1C1C3C"/>
                </a:solidFill>
                <a:latin typeface="Arial"/>
                <a:cs typeface="Arial"/>
              </a:rPr>
              <a:t>lebih</a:t>
            </a:r>
            <a:r>
              <a:rPr sz="1200" spc="-240" dirty="0">
                <a:solidFill>
                  <a:srgbClr val="1C1C3C"/>
                </a:solidFill>
                <a:latin typeface="Arial"/>
                <a:cs typeface="Arial"/>
              </a:rPr>
              <a:t> </a:t>
            </a:r>
            <a:r>
              <a:rPr sz="1200" spc="-33" dirty="0">
                <a:solidFill>
                  <a:srgbClr val="1C1C3C"/>
                </a:solidFill>
                <a:latin typeface="Arial"/>
                <a:cs typeface="Arial"/>
              </a:rPr>
              <a:t>banyak?</a:t>
            </a:r>
            <a:endParaRPr sz="1200" dirty="0">
              <a:latin typeface="Arial"/>
              <a:cs typeface="Arial"/>
            </a:endParaRPr>
          </a:p>
          <a:p>
            <a:pPr marL="256534" marR="47412" indent="-195575">
              <a:buChar char="●"/>
              <a:tabLst>
                <a:tab pos="257380" algn="l"/>
              </a:tabLst>
            </a:pPr>
            <a:r>
              <a:rPr sz="1200" spc="-7" dirty="0">
                <a:solidFill>
                  <a:srgbClr val="1C1C3C"/>
                </a:solidFill>
                <a:latin typeface="Arial"/>
                <a:cs typeface="Arial"/>
              </a:rPr>
              <a:t>Apakah</a:t>
            </a:r>
            <a:r>
              <a:rPr sz="1200" spc="-40" dirty="0">
                <a:solidFill>
                  <a:srgbClr val="1C1C3C"/>
                </a:solidFill>
                <a:latin typeface="Arial"/>
                <a:cs typeface="Arial"/>
              </a:rPr>
              <a:t> </a:t>
            </a:r>
            <a:r>
              <a:rPr sz="1200" spc="27" dirty="0">
                <a:solidFill>
                  <a:srgbClr val="1C1C3C"/>
                </a:solidFill>
                <a:latin typeface="Arial"/>
                <a:cs typeface="Arial"/>
              </a:rPr>
              <a:t>guru</a:t>
            </a:r>
            <a:r>
              <a:rPr sz="1200" spc="-60" dirty="0">
                <a:solidFill>
                  <a:srgbClr val="1C1C3C"/>
                </a:solidFill>
                <a:latin typeface="Arial"/>
                <a:cs typeface="Arial"/>
              </a:rPr>
              <a:t> </a:t>
            </a:r>
            <a:r>
              <a:rPr sz="1200" spc="-13" dirty="0">
                <a:solidFill>
                  <a:srgbClr val="1C1C3C"/>
                </a:solidFill>
                <a:latin typeface="Arial"/>
                <a:cs typeface="Arial"/>
              </a:rPr>
              <a:t>siap</a:t>
            </a:r>
            <a:r>
              <a:rPr sz="1200" spc="-53" dirty="0">
                <a:solidFill>
                  <a:srgbClr val="1C1C3C"/>
                </a:solidFill>
                <a:latin typeface="Arial"/>
                <a:cs typeface="Arial"/>
              </a:rPr>
              <a:t> </a:t>
            </a:r>
            <a:r>
              <a:rPr sz="1200" spc="20" dirty="0">
                <a:solidFill>
                  <a:srgbClr val="1C1C3C"/>
                </a:solidFill>
                <a:latin typeface="Arial"/>
                <a:cs typeface="Arial"/>
              </a:rPr>
              <a:t>memfasilitasi</a:t>
            </a:r>
            <a:r>
              <a:rPr sz="1200" spc="-53" dirty="0">
                <a:solidFill>
                  <a:srgbClr val="1C1C3C"/>
                </a:solidFill>
                <a:latin typeface="Arial"/>
                <a:cs typeface="Arial"/>
              </a:rPr>
              <a:t> </a:t>
            </a:r>
            <a:r>
              <a:rPr sz="1200" spc="20" dirty="0">
                <a:solidFill>
                  <a:srgbClr val="1C1C3C"/>
                </a:solidFill>
                <a:latin typeface="Arial"/>
                <a:cs typeface="Arial"/>
              </a:rPr>
              <a:t>peserta</a:t>
            </a:r>
            <a:r>
              <a:rPr sz="1200" spc="-53" dirty="0">
                <a:solidFill>
                  <a:srgbClr val="1C1C3C"/>
                </a:solidFill>
                <a:latin typeface="Arial"/>
                <a:cs typeface="Arial"/>
              </a:rPr>
              <a:t> </a:t>
            </a:r>
            <a:r>
              <a:rPr sz="1200" spc="33" dirty="0">
                <a:solidFill>
                  <a:srgbClr val="1C1C3C"/>
                </a:solidFill>
                <a:latin typeface="Arial"/>
                <a:cs typeface="Arial"/>
              </a:rPr>
              <a:t>didik</a:t>
            </a:r>
            <a:r>
              <a:rPr sz="1200" spc="-73" dirty="0">
                <a:solidFill>
                  <a:srgbClr val="1C1C3C"/>
                </a:solidFill>
                <a:latin typeface="Arial"/>
                <a:cs typeface="Arial"/>
              </a:rPr>
              <a:t> </a:t>
            </a:r>
            <a:r>
              <a:rPr sz="1200" spc="7" dirty="0">
                <a:solidFill>
                  <a:srgbClr val="1C1C3C"/>
                </a:solidFill>
                <a:latin typeface="Arial"/>
                <a:cs typeface="Arial"/>
              </a:rPr>
              <a:t>dengan</a:t>
            </a:r>
            <a:r>
              <a:rPr sz="1200" spc="-53" dirty="0">
                <a:solidFill>
                  <a:srgbClr val="1C1C3C"/>
                </a:solidFill>
                <a:latin typeface="Arial"/>
                <a:cs typeface="Arial"/>
              </a:rPr>
              <a:t> </a:t>
            </a:r>
            <a:r>
              <a:rPr sz="1200" spc="13" dirty="0">
                <a:solidFill>
                  <a:srgbClr val="1C1C3C"/>
                </a:solidFill>
                <a:latin typeface="Arial"/>
                <a:cs typeface="Arial"/>
              </a:rPr>
              <a:t>berbagai  </a:t>
            </a:r>
            <a:r>
              <a:rPr sz="1200" spc="33" dirty="0">
                <a:solidFill>
                  <a:srgbClr val="1C1C3C"/>
                </a:solidFill>
                <a:latin typeface="Arial"/>
                <a:cs typeface="Arial"/>
              </a:rPr>
              <a:t>latar </a:t>
            </a:r>
            <a:r>
              <a:rPr sz="1200" spc="7" dirty="0">
                <a:solidFill>
                  <a:srgbClr val="1C1C3C"/>
                </a:solidFill>
                <a:latin typeface="Arial"/>
                <a:cs typeface="Arial"/>
              </a:rPr>
              <a:t>belakang </a:t>
            </a:r>
            <a:r>
              <a:rPr sz="1200" dirty="0">
                <a:solidFill>
                  <a:srgbClr val="1C1C3C"/>
                </a:solidFill>
                <a:latin typeface="Arial"/>
                <a:cs typeface="Arial"/>
              </a:rPr>
              <a:t>dan</a:t>
            </a:r>
            <a:r>
              <a:rPr sz="1200" spc="-167" dirty="0">
                <a:solidFill>
                  <a:srgbClr val="1C1C3C"/>
                </a:solidFill>
                <a:latin typeface="Arial"/>
                <a:cs typeface="Arial"/>
              </a:rPr>
              <a:t> </a:t>
            </a:r>
            <a:r>
              <a:rPr sz="1200" dirty="0">
                <a:solidFill>
                  <a:srgbClr val="1C1C3C"/>
                </a:solidFill>
                <a:latin typeface="Arial"/>
                <a:cs typeface="Arial"/>
              </a:rPr>
              <a:t>kebutuhan?</a:t>
            </a:r>
            <a:endParaRPr sz="1200" dirty="0">
              <a:latin typeface="Arial"/>
              <a:cs typeface="Arial"/>
            </a:endParaRPr>
          </a:p>
          <a:p>
            <a:pPr>
              <a:spcBef>
                <a:spcPts val="60"/>
              </a:spcBef>
              <a:buChar char="●"/>
            </a:pPr>
            <a:endParaRPr sz="1200" dirty="0">
              <a:latin typeface="Arial"/>
              <a:cs typeface="Arial"/>
            </a:endParaRPr>
          </a:p>
          <a:p>
            <a:pPr marL="16933"/>
            <a:r>
              <a:rPr sz="1200" b="1" spc="-27" dirty="0">
                <a:solidFill>
                  <a:srgbClr val="1C1C3C"/>
                </a:solidFill>
                <a:latin typeface="Arial"/>
                <a:cs typeface="Arial"/>
              </a:rPr>
              <a:t>Sarana </a:t>
            </a:r>
            <a:r>
              <a:rPr sz="1200" b="1" spc="-20" dirty="0">
                <a:solidFill>
                  <a:srgbClr val="1C1C3C"/>
                </a:solidFill>
                <a:latin typeface="Arial"/>
                <a:cs typeface="Arial"/>
              </a:rPr>
              <a:t>dan</a:t>
            </a:r>
            <a:r>
              <a:rPr sz="1200" b="1" spc="-73" dirty="0">
                <a:solidFill>
                  <a:srgbClr val="1C1C3C"/>
                </a:solidFill>
                <a:latin typeface="Arial"/>
                <a:cs typeface="Arial"/>
              </a:rPr>
              <a:t> </a:t>
            </a:r>
            <a:r>
              <a:rPr sz="1200" b="1" spc="-20" dirty="0">
                <a:solidFill>
                  <a:srgbClr val="1C1C3C"/>
                </a:solidFill>
                <a:latin typeface="Arial"/>
                <a:cs typeface="Arial"/>
              </a:rPr>
              <a:t>prasarana</a:t>
            </a:r>
            <a:endParaRPr sz="1200" dirty="0">
              <a:latin typeface="Arial"/>
              <a:cs typeface="Arial"/>
            </a:endParaRPr>
          </a:p>
          <a:p>
            <a:pPr marL="256534" marR="615511" indent="-195575">
              <a:spcBef>
                <a:spcPts val="7"/>
              </a:spcBef>
              <a:buChar char="●"/>
              <a:tabLst>
                <a:tab pos="257380" algn="l"/>
              </a:tabLst>
            </a:pPr>
            <a:r>
              <a:rPr sz="1200" spc="-7" dirty="0">
                <a:solidFill>
                  <a:srgbClr val="1C1C3C"/>
                </a:solidFill>
                <a:latin typeface="Arial"/>
                <a:cs typeface="Arial"/>
              </a:rPr>
              <a:t>Apa </a:t>
            </a:r>
            <a:r>
              <a:rPr sz="1200" spc="-33" dirty="0">
                <a:solidFill>
                  <a:srgbClr val="1C1C3C"/>
                </a:solidFill>
                <a:latin typeface="Arial"/>
                <a:cs typeface="Arial"/>
              </a:rPr>
              <a:t>saja </a:t>
            </a:r>
            <a:r>
              <a:rPr sz="1200" spc="-27" dirty="0">
                <a:solidFill>
                  <a:srgbClr val="1C1C3C"/>
                </a:solidFill>
                <a:latin typeface="Arial"/>
                <a:cs typeface="Arial"/>
              </a:rPr>
              <a:t>sarana </a:t>
            </a:r>
            <a:r>
              <a:rPr sz="1200" dirty="0">
                <a:solidFill>
                  <a:srgbClr val="1C1C3C"/>
                </a:solidFill>
                <a:latin typeface="Arial"/>
                <a:cs typeface="Arial"/>
              </a:rPr>
              <a:t>dan </a:t>
            </a:r>
            <a:r>
              <a:rPr sz="1200" spc="-13" dirty="0">
                <a:solidFill>
                  <a:srgbClr val="1C1C3C"/>
                </a:solidFill>
                <a:latin typeface="Arial"/>
                <a:cs typeface="Arial"/>
              </a:rPr>
              <a:t>prasarana </a:t>
            </a:r>
            <a:r>
              <a:rPr sz="1200" spc="-7" dirty="0">
                <a:solidFill>
                  <a:srgbClr val="1C1C3C"/>
                </a:solidFill>
                <a:latin typeface="Arial"/>
                <a:cs typeface="Arial"/>
              </a:rPr>
              <a:t>yang </a:t>
            </a:r>
            <a:r>
              <a:rPr sz="1200" spc="27" dirty="0">
                <a:solidFill>
                  <a:srgbClr val="1C1C3C"/>
                </a:solidFill>
                <a:latin typeface="Arial"/>
                <a:cs typeface="Arial"/>
              </a:rPr>
              <a:t>dibutuhkan</a:t>
            </a:r>
            <a:r>
              <a:rPr sz="1200" spc="-113" dirty="0">
                <a:solidFill>
                  <a:srgbClr val="1C1C3C"/>
                </a:solidFill>
                <a:latin typeface="Arial"/>
                <a:cs typeface="Arial"/>
              </a:rPr>
              <a:t> </a:t>
            </a:r>
            <a:r>
              <a:rPr sz="1200" spc="40" dirty="0">
                <a:solidFill>
                  <a:srgbClr val="1C1C3C"/>
                </a:solidFill>
                <a:latin typeface="Arial"/>
                <a:cs typeface="Arial"/>
              </a:rPr>
              <a:t>untuk  </a:t>
            </a:r>
            <a:r>
              <a:rPr sz="1200" spc="13" dirty="0">
                <a:solidFill>
                  <a:srgbClr val="1C1C3C"/>
                </a:solidFill>
                <a:latin typeface="Arial"/>
                <a:cs typeface="Arial"/>
              </a:rPr>
              <a:t>pembelajaran </a:t>
            </a:r>
            <a:r>
              <a:rPr sz="1200" spc="-7" dirty="0">
                <a:solidFill>
                  <a:srgbClr val="1C1C3C"/>
                </a:solidFill>
                <a:latin typeface="Arial"/>
                <a:cs typeface="Arial"/>
              </a:rPr>
              <a:t>yang</a:t>
            </a:r>
            <a:r>
              <a:rPr sz="1200" spc="-113" dirty="0">
                <a:solidFill>
                  <a:srgbClr val="1C1C3C"/>
                </a:solidFill>
                <a:latin typeface="Arial"/>
                <a:cs typeface="Arial"/>
              </a:rPr>
              <a:t> </a:t>
            </a:r>
            <a:r>
              <a:rPr sz="1200" spc="13" dirty="0">
                <a:solidFill>
                  <a:srgbClr val="1C1C3C"/>
                </a:solidFill>
                <a:latin typeface="Arial"/>
                <a:cs typeface="Arial"/>
              </a:rPr>
              <a:t>optimal?</a:t>
            </a:r>
            <a:endParaRPr sz="1200" dirty="0">
              <a:latin typeface="Arial"/>
              <a:cs typeface="Arial"/>
            </a:endParaRPr>
          </a:p>
          <a:p>
            <a:pPr marL="256534" marR="6773" indent="-195575">
              <a:buChar char="●"/>
              <a:tabLst>
                <a:tab pos="257380" algn="l"/>
              </a:tabLst>
            </a:pPr>
            <a:r>
              <a:rPr sz="1200" spc="-7" dirty="0">
                <a:solidFill>
                  <a:srgbClr val="1C1C3C"/>
                </a:solidFill>
                <a:latin typeface="Arial"/>
                <a:cs typeface="Arial"/>
              </a:rPr>
              <a:t>Apakah </a:t>
            </a:r>
            <a:r>
              <a:rPr sz="1200" dirty="0">
                <a:solidFill>
                  <a:srgbClr val="1C1C3C"/>
                </a:solidFill>
                <a:latin typeface="Arial"/>
                <a:cs typeface="Arial"/>
              </a:rPr>
              <a:t>satuan </a:t>
            </a:r>
            <a:r>
              <a:rPr sz="1200" spc="20" dirty="0">
                <a:solidFill>
                  <a:srgbClr val="1C1C3C"/>
                </a:solidFill>
                <a:latin typeface="Arial"/>
                <a:cs typeface="Arial"/>
              </a:rPr>
              <a:t>pendidikan </a:t>
            </a:r>
            <a:r>
              <a:rPr sz="1200" spc="13" dirty="0">
                <a:solidFill>
                  <a:srgbClr val="1C1C3C"/>
                </a:solidFill>
                <a:latin typeface="Arial"/>
                <a:cs typeface="Arial"/>
              </a:rPr>
              <a:t>menjadi </a:t>
            </a:r>
            <a:r>
              <a:rPr sz="1200" spc="20" dirty="0">
                <a:solidFill>
                  <a:srgbClr val="1C1C3C"/>
                </a:solidFill>
                <a:latin typeface="Arial"/>
                <a:cs typeface="Arial"/>
              </a:rPr>
              <a:t>lingkungan </a:t>
            </a:r>
            <a:r>
              <a:rPr sz="1200" spc="-7" dirty="0">
                <a:solidFill>
                  <a:srgbClr val="1C1C3C"/>
                </a:solidFill>
                <a:latin typeface="Arial"/>
                <a:cs typeface="Arial"/>
              </a:rPr>
              <a:t>yang </a:t>
            </a:r>
            <a:r>
              <a:rPr sz="1200" spc="-13" dirty="0">
                <a:solidFill>
                  <a:srgbClr val="1C1C3C"/>
                </a:solidFill>
                <a:latin typeface="Arial"/>
                <a:cs typeface="Arial"/>
              </a:rPr>
              <a:t>aman </a:t>
            </a:r>
            <a:r>
              <a:rPr sz="1200" dirty="0">
                <a:solidFill>
                  <a:srgbClr val="1C1C3C"/>
                </a:solidFill>
                <a:latin typeface="Arial"/>
                <a:cs typeface="Arial"/>
              </a:rPr>
              <a:t>dan  </a:t>
            </a:r>
            <a:r>
              <a:rPr sz="1200" spc="7" dirty="0">
                <a:solidFill>
                  <a:srgbClr val="1C1C3C"/>
                </a:solidFill>
                <a:latin typeface="Arial"/>
                <a:cs typeface="Arial"/>
              </a:rPr>
              <a:t>sehat</a:t>
            </a:r>
            <a:r>
              <a:rPr sz="1200" spc="-60" dirty="0">
                <a:solidFill>
                  <a:srgbClr val="1C1C3C"/>
                </a:solidFill>
                <a:latin typeface="Arial"/>
                <a:cs typeface="Arial"/>
              </a:rPr>
              <a:t> </a:t>
            </a:r>
            <a:r>
              <a:rPr sz="1200" spc="20" dirty="0">
                <a:solidFill>
                  <a:srgbClr val="1C1C3C"/>
                </a:solidFill>
                <a:latin typeface="Arial"/>
                <a:cs typeface="Arial"/>
              </a:rPr>
              <a:t>(fisik</a:t>
            </a:r>
            <a:r>
              <a:rPr sz="1200" spc="-53" dirty="0">
                <a:solidFill>
                  <a:srgbClr val="1C1C3C"/>
                </a:solidFill>
                <a:latin typeface="Arial"/>
                <a:cs typeface="Arial"/>
              </a:rPr>
              <a:t> </a:t>
            </a:r>
            <a:r>
              <a:rPr sz="1200" dirty="0">
                <a:solidFill>
                  <a:srgbClr val="1C1C3C"/>
                </a:solidFill>
                <a:latin typeface="Arial"/>
                <a:cs typeface="Arial"/>
              </a:rPr>
              <a:t>dan</a:t>
            </a:r>
            <a:r>
              <a:rPr sz="1200" spc="-53" dirty="0">
                <a:solidFill>
                  <a:srgbClr val="1C1C3C"/>
                </a:solidFill>
                <a:latin typeface="Arial"/>
                <a:cs typeface="Arial"/>
              </a:rPr>
              <a:t> </a:t>
            </a:r>
            <a:r>
              <a:rPr sz="1200" spc="27" dirty="0">
                <a:solidFill>
                  <a:srgbClr val="1C1C3C"/>
                </a:solidFill>
                <a:latin typeface="Arial"/>
                <a:cs typeface="Arial"/>
              </a:rPr>
              <a:t>mental)</a:t>
            </a:r>
            <a:r>
              <a:rPr sz="1200" spc="-67" dirty="0">
                <a:solidFill>
                  <a:srgbClr val="1C1C3C"/>
                </a:solidFill>
                <a:latin typeface="Arial"/>
                <a:cs typeface="Arial"/>
              </a:rPr>
              <a:t> </a:t>
            </a:r>
            <a:r>
              <a:rPr sz="1200" spc="7" dirty="0">
                <a:solidFill>
                  <a:srgbClr val="1C1C3C"/>
                </a:solidFill>
                <a:latin typeface="Arial"/>
                <a:cs typeface="Arial"/>
              </a:rPr>
              <a:t>bagi</a:t>
            </a:r>
            <a:r>
              <a:rPr sz="1200" spc="-33" dirty="0">
                <a:solidFill>
                  <a:srgbClr val="1C1C3C"/>
                </a:solidFill>
                <a:latin typeface="Arial"/>
                <a:cs typeface="Arial"/>
              </a:rPr>
              <a:t> </a:t>
            </a:r>
            <a:r>
              <a:rPr sz="1200" spc="-20" dirty="0">
                <a:solidFill>
                  <a:srgbClr val="1C1C3C"/>
                </a:solidFill>
                <a:latin typeface="Arial"/>
                <a:cs typeface="Arial"/>
              </a:rPr>
              <a:t>warganya?</a:t>
            </a:r>
            <a:endParaRPr sz="1200" dirty="0">
              <a:latin typeface="Arial"/>
              <a:cs typeface="Arial"/>
            </a:endParaRPr>
          </a:p>
          <a:p>
            <a:pPr marL="256534" marR="95671" indent="-195575">
              <a:buClr>
                <a:srgbClr val="7B7B7B"/>
              </a:buClr>
              <a:buChar char="●"/>
              <a:tabLst>
                <a:tab pos="257380" algn="l"/>
              </a:tabLst>
            </a:pPr>
            <a:r>
              <a:rPr sz="1200" spc="-7" dirty="0">
                <a:solidFill>
                  <a:srgbClr val="1C1C3C"/>
                </a:solidFill>
                <a:latin typeface="Arial"/>
                <a:cs typeface="Arial"/>
              </a:rPr>
              <a:t>Apakah</a:t>
            </a:r>
            <a:r>
              <a:rPr sz="1200" spc="-33" dirty="0">
                <a:solidFill>
                  <a:srgbClr val="1C1C3C"/>
                </a:solidFill>
                <a:latin typeface="Arial"/>
                <a:cs typeface="Arial"/>
              </a:rPr>
              <a:t> </a:t>
            </a:r>
            <a:r>
              <a:rPr sz="1200" dirty="0">
                <a:solidFill>
                  <a:srgbClr val="1C1C3C"/>
                </a:solidFill>
                <a:latin typeface="Arial"/>
                <a:cs typeface="Arial"/>
              </a:rPr>
              <a:t>satuan</a:t>
            </a:r>
            <a:r>
              <a:rPr sz="1200" spc="-33" dirty="0">
                <a:solidFill>
                  <a:srgbClr val="1C1C3C"/>
                </a:solidFill>
                <a:latin typeface="Arial"/>
                <a:cs typeface="Arial"/>
              </a:rPr>
              <a:t> </a:t>
            </a:r>
            <a:r>
              <a:rPr sz="1200" spc="20" dirty="0">
                <a:solidFill>
                  <a:srgbClr val="1C1C3C"/>
                </a:solidFill>
                <a:latin typeface="Arial"/>
                <a:cs typeface="Arial"/>
              </a:rPr>
              <a:t>pendidikan</a:t>
            </a:r>
            <a:r>
              <a:rPr sz="1200" spc="-80" dirty="0">
                <a:solidFill>
                  <a:srgbClr val="1C1C3C"/>
                </a:solidFill>
                <a:latin typeface="Arial"/>
                <a:cs typeface="Arial"/>
              </a:rPr>
              <a:t> </a:t>
            </a:r>
            <a:r>
              <a:rPr sz="1200" spc="33" dirty="0">
                <a:solidFill>
                  <a:srgbClr val="1C1C3C"/>
                </a:solidFill>
                <a:latin typeface="Arial"/>
                <a:cs typeface="Arial"/>
              </a:rPr>
              <a:t>memiliki</a:t>
            </a:r>
            <a:r>
              <a:rPr sz="1200" spc="-67" dirty="0">
                <a:solidFill>
                  <a:srgbClr val="1C1C3C"/>
                </a:solidFill>
                <a:latin typeface="Arial"/>
                <a:cs typeface="Arial"/>
              </a:rPr>
              <a:t> </a:t>
            </a:r>
            <a:r>
              <a:rPr sz="1200" spc="20" dirty="0">
                <a:solidFill>
                  <a:srgbClr val="1C1C3C"/>
                </a:solidFill>
                <a:latin typeface="Arial"/>
                <a:cs typeface="Arial"/>
              </a:rPr>
              <a:t>perangkat</a:t>
            </a:r>
            <a:r>
              <a:rPr sz="1200" spc="-27" dirty="0">
                <a:solidFill>
                  <a:srgbClr val="1C1C3C"/>
                </a:solidFill>
                <a:latin typeface="Arial"/>
                <a:cs typeface="Arial"/>
              </a:rPr>
              <a:t> </a:t>
            </a:r>
            <a:r>
              <a:rPr sz="1200" spc="-7" dirty="0">
                <a:solidFill>
                  <a:srgbClr val="1C1C3C"/>
                </a:solidFill>
                <a:latin typeface="Arial"/>
                <a:cs typeface="Arial"/>
              </a:rPr>
              <a:t>yang</a:t>
            </a:r>
            <a:r>
              <a:rPr sz="1200" spc="-20" dirty="0">
                <a:solidFill>
                  <a:srgbClr val="1C1C3C"/>
                </a:solidFill>
                <a:latin typeface="Arial"/>
                <a:cs typeface="Arial"/>
              </a:rPr>
              <a:t> </a:t>
            </a:r>
            <a:r>
              <a:rPr sz="1200" spc="7" dirty="0">
                <a:solidFill>
                  <a:srgbClr val="1C1C3C"/>
                </a:solidFill>
                <a:latin typeface="Arial"/>
                <a:cs typeface="Arial"/>
              </a:rPr>
              <a:t>memadai  </a:t>
            </a:r>
            <a:r>
              <a:rPr sz="1200" spc="40" dirty="0">
                <a:solidFill>
                  <a:srgbClr val="1C1C3C"/>
                </a:solidFill>
                <a:latin typeface="Arial"/>
                <a:cs typeface="Arial"/>
              </a:rPr>
              <a:t>untuk </a:t>
            </a:r>
            <a:r>
              <a:rPr sz="1200" spc="7" dirty="0">
                <a:solidFill>
                  <a:srgbClr val="1C1C3C"/>
                </a:solidFill>
                <a:latin typeface="Arial"/>
                <a:cs typeface="Arial"/>
              </a:rPr>
              <a:t>menyelenggarakan </a:t>
            </a:r>
            <a:r>
              <a:rPr sz="1200" spc="13" dirty="0">
                <a:solidFill>
                  <a:srgbClr val="1C1C3C"/>
                </a:solidFill>
                <a:latin typeface="Arial"/>
                <a:cs typeface="Arial"/>
              </a:rPr>
              <a:t>pembelajaran </a:t>
            </a:r>
            <a:r>
              <a:rPr sz="1200" spc="-7" dirty="0">
                <a:solidFill>
                  <a:srgbClr val="1C1C3C"/>
                </a:solidFill>
                <a:latin typeface="Arial"/>
                <a:cs typeface="Arial"/>
              </a:rPr>
              <a:t>yang </a:t>
            </a:r>
            <a:r>
              <a:rPr sz="1200" spc="40" dirty="0">
                <a:solidFill>
                  <a:srgbClr val="1C1C3C"/>
                </a:solidFill>
                <a:latin typeface="Arial"/>
                <a:cs typeface="Arial"/>
              </a:rPr>
              <a:t>optimal </a:t>
            </a:r>
            <a:r>
              <a:rPr sz="1200" dirty="0">
                <a:solidFill>
                  <a:srgbClr val="1C1C3C"/>
                </a:solidFill>
                <a:latin typeface="Arial"/>
                <a:cs typeface="Arial"/>
              </a:rPr>
              <a:t>dan  </a:t>
            </a:r>
            <a:r>
              <a:rPr sz="1200" spc="20" dirty="0">
                <a:solidFill>
                  <a:srgbClr val="1C1C3C"/>
                </a:solidFill>
                <a:latin typeface="Arial"/>
                <a:cs typeface="Arial"/>
              </a:rPr>
              <a:t>mengelola</a:t>
            </a:r>
            <a:r>
              <a:rPr sz="1200" spc="-73" dirty="0">
                <a:solidFill>
                  <a:srgbClr val="1C1C3C"/>
                </a:solidFill>
                <a:latin typeface="Arial"/>
                <a:cs typeface="Arial"/>
              </a:rPr>
              <a:t> </a:t>
            </a:r>
            <a:r>
              <a:rPr sz="1200" spc="-20" dirty="0">
                <a:solidFill>
                  <a:srgbClr val="1C1C3C"/>
                </a:solidFill>
                <a:latin typeface="Arial"/>
                <a:cs typeface="Arial"/>
              </a:rPr>
              <a:t>data?</a:t>
            </a:r>
            <a:endParaRPr sz="1200" dirty="0">
              <a:latin typeface="Arial"/>
              <a:cs typeface="Arial"/>
            </a:endParaRPr>
          </a:p>
          <a:p>
            <a:pPr marL="3387" algn="ctr">
              <a:spcBef>
                <a:spcPts val="933"/>
              </a:spcBef>
            </a:pPr>
            <a:r>
              <a:rPr sz="2000" b="1" spc="-20" dirty="0">
                <a:solidFill>
                  <a:schemeClr val="bg1"/>
                </a:solidFill>
                <a:latin typeface="Trebuchet MS"/>
                <a:cs typeface="Trebuchet MS"/>
              </a:rPr>
              <a:t>Strategi</a:t>
            </a:r>
            <a:endParaRPr sz="2000" dirty="0">
              <a:solidFill>
                <a:schemeClr val="bg1"/>
              </a:solidFill>
              <a:latin typeface="Trebuchet MS"/>
              <a:cs typeface="Trebuchet M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0A92C0-464B-411C-9CAD-41F7C73A844E}"/>
              </a:ext>
            </a:extLst>
          </p:cNvPr>
          <p:cNvSpPr>
            <a:spLocks noGrp="1"/>
          </p:cNvSpPr>
          <p:nvPr>
            <p:ph type="title"/>
          </p:nvPr>
        </p:nvSpPr>
        <p:spPr/>
        <p:txBody>
          <a:bodyPr/>
          <a:lstStyle/>
          <a:p>
            <a:r>
              <a:rPr lang="en-US" dirty="0" err="1"/>
              <a:t>Kegiatan</a:t>
            </a:r>
            <a:r>
              <a:rPr lang="en-US" dirty="0"/>
              <a:t> 2:</a:t>
            </a:r>
            <a:endParaRPr lang="en-ID" dirty="0"/>
          </a:p>
        </p:txBody>
      </p:sp>
      <p:sp>
        <p:nvSpPr>
          <p:cNvPr id="2" name="Slide Number Placeholder 1">
            <a:extLst>
              <a:ext uri="{FF2B5EF4-FFF2-40B4-BE49-F238E27FC236}">
                <a16:creationId xmlns:a16="http://schemas.microsoft.com/office/drawing/2014/main" id="{C590BD3F-C8FB-417B-B146-EC093ABB568F}"/>
              </a:ext>
            </a:extLst>
          </p:cNvPr>
          <p:cNvSpPr>
            <a:spLocks noGrp="1"/>
          </p:cNvSpPr>
          <p:nvPr>
            <p:ph type="sldNum" sz="quarter" idx="4294967295"/>
          </p:nvPr>
        </p:nvSpPr>
        <p:spPr>
          <a:xfrm>
            <a:off x="0" y="0"/>
            <a:ext cx="0" cy="0"/>
          </a:xfrm>
        </p:spPr>
        <p:txBody>
          <a:bodyPr/>
          <a:lstStyle/>
          <a:p>
            <a:fld id="{4E33787A-BC91-204D-98C9-29F43BAF5D14}" type="slidenum">
              <a:rPr lang="id-ID" smtClean="0"/>
              <a:pPr/>
              <a:t>55</a:t>
            </a:fld>
            <a:endParaRPr lang="id-ID"/>
          </a:p>
        </p:txBody>
      </p:sp>
      <p:sp>
        <p:nvSpPr>
          <p:cNvPr id="4" name="Title 2">
            <a:extLst>
              <a:ext uri="{FF2B5EF4-FFF2-40B4-BE49-F238E27FC236}">
                <a16:creationId xmlns:a16="http://schemas.microsoft.com/office/drawing/2014/main" id="{ACC9B829-DA9D-4E63-AC38-2D52F8D97C13}"/>
              </a:ext>
            </a:extLst>
          </p:cNvPr>
          <p:cNvSpPr txBox="1">
            <a:spLocks/>
          </p:cNvSpPr>
          <p:nvPr/>
        </p:nvSpPr>
        <p:spPr>
          <a:xfrm>
            <a:off x="2155567" y="1394412"/>
            <a:ext cx="10128448" cy="5058146"/>
          </a:xfrm>
          <a:prstGeom prst="rect">
            <a:avLst/>
          </a:prstGeom>
        </p:spPr>
        <p:txBody>
          <a:bodyPr anchor="ctr"/>
          <a:lstStyle>
            <a:lvl1pPr algn="l" defTabSz="914400" rtl="0" eaLnBrk="1" latinLnBrk="0" hangingPunct="1">
              <a:lnSpc>
                <a:spcPct val="90000"/>
              </a:lnSpc>
              <a:spcBef>
                <a:spcPct val="0"/>
              </a:spcBef>
              <a:buNone/>
              <a:defRPr sz="4800" b="1" kern="1200" baseline="0">
                <a:solidFill>
                  <a:schemeClr val="tx1">
                    <a:lumMod val="75000"/>
                    <a:lumOff val="25000"/>
                  </a:schemeClr>
                </a:solidFill>
                <a:latin typeface="+mj-lt"/>
                <a:ea typeface="+mj-ea"/>
                <a:cs typeface="Arial" pitchFamily="34" charset="0"/>
              </a:defRPr>
            </a:lvl1pPr>
          </a:lstStyle>
          <a:p>
            <a:pPr marL="914400" indent="-914400">
              <a:buAutoNum type="arabicPeriod"/>
            </a:pPr>
            <a:r>
              <a:rPr lang="en-US" dirty="0" err="1"/>
              <a:t>Lakukan</a:t>
            </a:r>
            <a:r>
              <a:rPr lang="en-US" dirty="0"/>
              <a:t> </a:t>
            </a:r>
            <a:r>
              <a:rPr lang="en-US" dirty="0" err="1"/>
              <a:t>analisis</a:t>
            </a:r>
            <a:r>
              <a:rPr lang="en-US" dirty="0"/>
              <a:t>  </a:t>
            </a:r>
            <a:r>
              <a:rPr lang="en-US" dirty="0" err="1"/>
              <a:t>konteks</a:t>
            </a:r>
            <a:r>
              <a:rPr lang="en-US" dirty="0"/>
              <a:t> </a:t>
            </a:r>
            <a:r>
              <a:rPr lang="en-US" dirty="0" err="1"/>
              <a:t>karakteristik</a:t>
            </a:r>
            <a:r>
              <a:rPr lang="en-US" dirty="0"/>
              <a:t> </a:t>
            </a:r>
            <a:r>
              <a:rPr lang="en-US" dirty="0" err="1"/>
              <a:t>satuan</a:t>
            </a:r>
            <a:r>
              <a:rPr lang="en-US" dirty="0"/>
              <a:t> Pendidikan.</a:t>
            </a:r>
          </a:p>
          <a:p>
            <a:pPr marL="914400" indent="-914400">
              <a:buAutoNum type="arabicPeriod"/>
            </a:pPr>
            <a:r>
              <a:rPr lang="en-US" dirty="0" err="1"/>
              <a:t>Merumuskan</a:t>
            </a:r>
            <a:r>
              <a:rPr lang="en-US" dirty="0"/>
              <a:t> </a:t>
            </a:r>
            <a:r>
              <a:rPr lang="en-US" dirty="0" err="1"/>
              <a:t>visi</a:t>
            </a:r>
            <a:r>
              <a:rPr lang="en-US" dirty="0"/>
              <a:t> dan </a:t>
            </a:r>
            <a:r>
              <a:rPr lang="en-US" dirty="0" err="1"/>
              <a:t>misi</a:t>
            </a:r>
            <a:endParaRPr lang="en-US" dirty="0"/>
          </a:p>
          <a:p>
            <a:pPr marL="914400" indent="-914400">
              <a:buAutoNum type="arabicPeriod"/>
            </a:pPr>
            <a:r>
              <a:rPr lang="en-US" dirty="0" err="1"/>
              <a:t>Merumuskan</a:t>
            </a:r>
            <a:r>
              <a:rPr lang="en-US" dirty="0"/>
              <a:t> </a:t>
            </a:r>
            <a:r>
              <a:rPr lang="en-US" dirty="0" err="1"/>
              <a:t>mengorganisasian</a:t>
            </a:r>
            <a:r>
              <a:rPr lang="en-US" dirty="0"/>
              <a:t> </a:t>
            </a:r>
            <a:r>
              <a:rPr lang="en-US" dirty="0" err="1"/>
              <a:t>pembelajaran</a:t>
            </a:r>
            <a:endParaRPr lang="en-ID" dirty="0"/>
          </a:p>
        </p:txBody>
      </p:sp>
    </p:spTree>
    <p:extLst>
      <p:ext uri="{BB962C8B-B14F-4D97-AF65-F5344CB8AC3E}">
        <p14:creationId xmlns:p14="http://schemas.microsoft.com/office/powerpoint/2010/main" val="3050825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4000" y="0"/>
                </a:moveTo>
                <a:lnTo>
                  <a:pt x="0" y="0"/>
                </a:lnTo>
                <a:lnTo>
                  <a:pt x="0" y="5143500"/>
                </a:lnTo>
                <a:lnTo>
                  <a:pt x="9144000" y="5143500"/>
                </a:lnTo>
                <a:lnTo>
                  <a:pt x="9144000" y="0"/>
                </a:lnTo>
                <a:close/>
              </a:path>
            </a:pathLst>
          </a:custGeom>
          <a:solidFill>
            <a:srgbClr val="13274E"/>
          </a:solidFill>
        </p:spPr>
        <p:txBody>
          <a:bodyPr wrap="square" lIns="0" tIns="0" rIns="0" bIns="0" rtlCol="0"/>
          <a:lstStyle/>
          <a:p>
            <a:endParaRPr sz="2400"/>
          </a:p>
        </p:txBody>
      </p:sp>
      <p:sp>
        <p:nvSpPr>
          <p:cNvPr id="3" name="object 3"/>
          <p:cNvSpPr txBox="1">
            <a:spLocks noGrp="1"/>
          </p:cNvSpPr>
          <p:nvPr>
            <p:ph type="title"/>
          </p:nvPr>
        </p:nvSpPr>
        <p:spPr>
          <a:xfrm>
            <a:off x="163509" y="104139"/>
            <a:ext cx="7128087" cy="324875"/>
          </a:xfrm>
          <a:prstGeom prst="rect">
            <a:avLst/>
          </a:prstGeom>
        </p:spPr>
        <p:txBody>
          <a:bodyPr vert="horz" wrap="square" lIns="0" tIns="16933" rIns="0" bIns="0" rtlCol="0">
            <a:spAutoFit/>
          </a:bodyPr>
          <a:lstStyle/>
          <a:p>
            <a:pPr marL="16933">
              <a:lnSpc>
                <a:spcPct val="100000"/>
              </a:lnSpc>
              <a:spcBef>
                <a:spcPts val="133"/>
              </a:spcBef>
            </a:pPr>
            <a:r>
              <a:rPr sz="2000" b="0" spc="-20" dirty="0">
                <a:solidFill>
                  <a:srgbClr val="FFFFFF"/>
                </a:solidFill>
              </a:rPr>
              <a:t>[CONTOH] </a:t>
            </a:r>
            <a:r>
              <a:rPr sz="2000" spc="-40" dirty="0">
                <a:solidFill>
                  <a:srgbClr val="FFFFFF"/>
                </a:solidFill>
              </a:rPr>
              <a:t>Proses </a:t>
            </a:r>
            <a:r>
              <a:rPr sz="2000" spc="-27" dirty="0">
                <a:solidFill>
                  <a:srgbClr val="FFFFFF"/>
                </a:solidFill>
              </a:rPr>
              <a:t>Analisis </a:t>
            </a:r>
            <a:r>
              <a:rPr sz="2000" spc="40" dirty="0">
                <a:solidFill>
                  <a:srgbClr val="FFFFFF"/>
                </a:solidFill>
              </a:rPr>
              <a:t>Karakteristik</a:t>
            </a:r>
            <a:r>
              <a:rPr sz="2000" spc="-400" dirty="0">
                <a:solidFill>
                  <a:srgbClr val="FFFFFF"/>
                </a:solidFill>
              </a:rPr>
              <a:t> </a:t>
            </a:r>
            <a:r>
              <a:rPr sz="2000" spc="-13" dirty="0">
                <a:solidFill>
                  <a:srgbClr val="FFFFFF"/>
                </a:solidFill>
              </a:rPr>
              <a:t>Satuan </a:t>
            </a:r>
            <a:r>
              <a:rPr sz="2000" spc="-7" dirty="0">
                <a:solidFill>
                  <a:srgbClr val="FFFFFF"/>
                </a:solidFill>
              </a:rPr>
              <a:t>Pendidikan</a:t>
            </a:r>
            <a:endParaRPr sz="2000"/>
          </a:p>
        </p:txBody>
      </p:sp>
      <p:grpSp>
        <p:nvGrpSpPr>
          <p:cNvPr id="4" name="object 4"/>
          <p:cNvGrpSpPr/>
          <p:nvPr/>
        </p:nvGrpSpPr>
        <p:grpSpPr>
          <a:xfrm>
            <a:off x="7268634" y="405554"/>
            <a:ext cx="4974167" cy="6452447"/>
            <a:chOff x="5451475" y="304165"/>
            <a:chExt cx="3730625" cy="4839335"/>
          </a:xfrm>
        </p:grpSpPr>
        <p:sp>
          <p:nvSpPr>
            <p:cNvPr id="5" name="object 5"/>
            <p:cNvSpPr/>
            <p:nvPr/>
          </p:nvSpPr>
          <p:spPr>
            <a:xfrm>
              <a:off x="5527675" y="418465"/>
              <a:ext cx="3578225" cy="318135"/>
            </a:xfrm>
            <a:custGeom>
              <a:avLst/>
              <a:gdLst/>
              <a:ahLst/>
              <a:cxnLst/>
              <a:rect l="l" t="t" r="r" b="b"/>
              <a:pathLst>
                <a:path w="3578225" h="318134">
                  <a:moveTo>
                    <a:pt x="0" y="317881"/>
                  </a:moveTo>
                  <a:lnTo>
                    <a:pt x="3578225" y="317881"/>
                  </a:lnTo>
                  <a:lnTo>
                    <a:pt x="3578225" y="0"/>
                  </a:lnTo>
                  <a:lnTo>
                    <a:pt x="0" y="0"/>
                  </a:lnTo>
                  <a:lnTo>
                    <a:pt x="0" y="317881"/>
                  </a:lnTo>
                  <a:close/>
                </a:path>
              </a:pathLst>
            </a:custGeom>
            <a:solidFill>
              <a:srgbClr val="38761D"/>
            </a:solidFill>
          </p:spPr>
          <p:txBody>
            <a:bodyPr wrap="square" lIns="0" tIns="0" rIns="0" bIns="0" rtlCol="0"/>
            <a:lstStyle/>
            <a:p>
              <a:endParaRPr sz="2400"/>
            </a:p>
          </p:txBody>
        </p:sp>
        <p:sp>
          <p:nvSpPr>
            <p:cNvPr id="6" name="object 6"/>
            <p:cNvSpPr/>
            <p:nvPr/>
          </p:nvSpPr>
          <p:spPr>
            <a:xfrm>
              <a:off x="5489575" y="774433"/>
              <a:ext cx="3654425" cy="4160520"/>
            </a:xfrm>
            <a:custGeom>
              <a:avLst/>
              <a:gdLst/>
              <a:ahLst/>
              <a:cxnLst/>
              <a:rect l="l" t="t" r="r" b="b"/>
              <a:pathLst>
                <a:path w="3654425" h="4160520">
                  <a:moveTo>
                    <a:pt x="3654425" y="0"/>
                  </a:moveTo>
                  <a:lnTo>
                    <a:pt x="0" y="0"/>
                  </a:lnTo>
                  <a:lnTo>
                    <a:pt x="0" y="4160520"/>
                  </a:lnTo>
                  <a:lnTo>
                    <a:pt x="3654425" y="4160520"/>
                  </a:lnTo>
                  <a:lnTo>
                    <a:pt x="3654425" y="0"/>
                  </a:lnTo>
                  <a:close/>
                </a:path>
              </a:pathLst>
            </a:custGeom>
            <a:solidFill>
              <a:srgbClr val="EEEEEE"/>
            </a:solidFill>
          </p:spPr>
          <p:txBody>
            <a:bodyPr wrap="square" lIns="0" tIns="0" rIns="0" bIns="0" rtlCol="0"/>
            <a:lstStyle/>
            <a:p>
              <a:endParaRPr sz="2400"/>
            </a:p>
          </p:txBody>
        </p:sp>
        <p:sp>
          <p:nvSpPr>
            <p:cNvPr id="7" name="object 7"/>
            <p:cNvSpPr/>
            <p:nvPr/>
          </p:nvSpPr>
          <p:spPr>
            <a:xfrm>
              <a:off x="5451475" y="736345"/>
              <a:ext cx="3692525" cy="4236720"/>
            </a:xfrm>
            <a:custGeom>
              <a:avLst/>
              <a:gdLst/>
              <a:ahLst/>
              <a:cxnLst/>
              <a:rect l="l" t="t" r="r" b="b"/>
              <a:pathLst>
                <a:path w="3692525" h="4236720">
                  <a:moveTo>
                    <a:pt x="3692525" y="4160507"/>
                  </a:moveTo>
                  <a:lnTo>
                    <a:pt x="0" y="4160507"/>
                  </a:lnTo>
                  <a:lnTo>
                    <a:pt x="0" y="4236707"/>
                  </a:lnTo>
                  <a:lnTo>
                    <a:pt x="3692525" y="4236707"/>
                  </a:lnTo>
                  <a:lnTo>
                    <a:pt x="3692525" y="4160507"/>
                  </a:lnTo>
                  <a:close/>
                </a:path>
                <a:path w="3692525" h="4236720">
                  <a:moveTo>
                    <a:pt x="3692525" y="0"/>
                  </a:moveTo>
                  <a:lnTo>
                    <a:pt x="0" y="0"/>
                  </a:lnTo>
                  <a:lnTo>
                    <a:pt x="0" y="76200"/>
                  </a:lnTo>
                  <a:lnTo>
                    <a:pt x="3692525" y="76200"/>
                  </a:lnTo>
                  <a:lnTo>
                    <a:pt x="3692525" y="0"/>
                  </a:lnTo>
                  <a:close/>
                </a:path>
              </a:pathLst>
            </a:custGeom>
            <a:solidFill>
              <a:srgbClr val="EEEEEE"/>
            </a:solidFill>
          </p:spPr>
          <p:txBody>
            <a:bodyPr wrap="square" lIns="0" tIns="0" rIns="0" bIns="0" rtlCol="0"/>
            <a:lstStyle/>
            <a:p>
              <a:endParaRPr sz="2400"/>
            </a:p>
          </p:txBody>
        </p:sp>
        <p:sp>
          <p:nvSpPr>
            <p:cNvPr id="8" name="object 8"/>
            <p:cNvSpPr/>
            <p:nvPr/>
          </p:nvSpPr>
          <p:spPr>
            <a:xfrm>
              <a:off x="5489575" y="342265"/>
              <a:ext cx="0" cy="4631055"/>
            </a:xfrm>
            <a:custGeom>
              <a:avLst/>
              <a:gdLst/>
              <a:ahLst/>
              <a:cxnLst/>
              <a:rect l="l" t="t" r="r" b="b"/>
              <a:pathLst>
                <a:path h="4631055">
                  <a:moveTo>
                    <a:pt x="0" y="0"/>
                  </a:moveTo>
                  <a:lnTo>
                    <a:pt x="0" y="4630788"/>
                  </a:lnTo>
                </a:path>
              </a:pathLst>
            </a:custGeom>
            <a:ln w="76200">
              <a:solidFill>
                <a:srgbClr val="EEEEEE"/>
              </a:solidFill>
            </a:ln>
          </p:spPr>
          <p:txBody>
            <a:bodyPr wrap="square" lIns="0" tIns="0" rIns="0" bIns="0" rtlCol="0"/>
            <a:lstStyle/>
            <a:p>
              <a:endParaRPr sz="2400"/>
            </a:p>
          </p:txBody>
        </p:sp>
        <p:sp>
          <p:nvSpPr>
            <p:cNvPr id="9" name="object 9"/>
            <p:cNvSpPr/>
            <p:nvPr/>
          </p:nvSpPr>
          <p:spPr>
            <a:xfrm>
              <a:off x="5484812" y="4973053"/>
              <a:ext cx="9525" cy="170815"/>
            </a:xfrm>
            <a:custGeom>
              <a:avLst/>
              <a:gdLst/>
              <a:ahLst/>
              <a:cxnLst/>
              <a:rect l="l" t="t" r="r" b="b"/>
              <a:pathLst>
                <a:path w="9525" h="170814">
                  <a:moveTo>
                    <a:pt x="9525" y="0"/>
                  </a:moveTo>
                  <a:lnTo>
                    <a:pt x="0" y="0"/>
                  </a:lnTo>
                  <a:lnTo>
                    <a:pt x="0" y="170445"/>
                  </a:lnTo>
                  <a:lnTo>
                    <a:pt x="9525" y="170445"/>
                  </a:lnTo>
                  <a:lnTo>
                    <a:pt x="9525" y="0"/>
                  </a:lnTo>
                  <a:close/>
                </a:path>
              </a:pathLst>
            </a:custGeom>
            <a:solidFill>
              <a:srgbClr val="9E9E9E"/>
            </a:solidFill>
          </p:spPr>
          <p:txBody>
            <a:bodyPr wrap="square" lIns="0" tIns="0" rIns="0" bIns="0" rtlCol="0"/>
            <a:lstStyle/>
            <a:p>
              <a:endParaRPr sz="2400"/>
            </a:p>
          </p:txBody>
        </p:sp>
        <p:sp>
          <p:nvSpPr>
            <p:cNvPr id="10" name="object 10"/>
            <p:cNvSpPr/>
            <p:nvPr/>
          </p:nvSpPr>
          <p:spPr>
            <a:xfrm>
              <a:off x="9144000" y="342265"/>
              <a:ext cx="0" cy="4631055"/>
            </a:xfrm>
            <a:custGeom>
              <a:avLst/>
              <a:gdLst/>
              <a:ahLst/>
              <a:cxnLst/>
              <a:rect l="l" t="t" r="r" b="b"/>
              <a:pathLst>
                <a:path h="4631055">
                  <a:moveTo>
                    <a:pt x="0" y="0"/>
                  </a:moveTo>
                  <a:lnTo>
                    <a:pt x="0" y="4630788"/>
                  </a:lnTo>
                </a:path>
              </a:pathLst>
            </a:custGeom>
            <a:ln w="76200">
              <a:solidFill>
                <a:srgbClr val="EEEEEE"/>
              </a:solidFill>
            </a:ln>
          </p:spPr>
          <p:txBody>
            <a:bodyPr wrap="square" lIns="0" tIns="0" rIns="0" bIns="0" rtlCol="0"/>
            <a:lstStyle/>
            <a:p>
              <a:endParaRPr sz="2400"/>
            </a:p>
          </p:txBody>
        </p:sp>
        <p:sp>
          <p:nvSpPr>
            <p:cNvPr id="11" name="object 11"/>
            <p:cNvSpPr/>
            <p:nvPr/>
          </p:nvSpPr>
          <p:spPr>
            <a:xfrm>
              <a:off x="9139237" y="4973053"/>
              <a:ext cx="5080" cy="170815"/>
            </a:xfrm>
            <a:custGeom>
              <a:avLst/>
              <a:gdLst/>
              <a:ahLst/>
              <a:cxnLst/>
              <a:rect l="l" t="t" r="r" b="b"/>
              <a:pathLst>
                <a:path w="5079" h="170814">
                  <a:moveTo>
                    <a:pt x="4762" y="0"/>
                  </a:moveTo>
                  <a:lnTo>
                    <a:pt x="0" y="0"/>
                  </a:lnTo>
                  <a:lnTo>
                    <a:pt x="0" y="170445"/>
                  </a:lnTo>
                  <a:lnTo>
                    <a:pt x="4762" y="170445"/>
                  </a:lnTo>
                  <a:lnTo>
                    <a:pt x="4762" y="0"/>
                  </a:lnTo>
                  <a:close/>
                </a:path>
              </a:pathLst>
            </a:custGeom>
            <a:solidFill>
              <a:srgbClr val="9E9E9E"/>
            </a:solidFill>
          </p:spPr>
          <p:txBody>
            <a:bodyPr wrap="square" lIns="0" tIns="0" rIns="0" bIns="0" rtlCol="0"/>
            <a:lstStyle/>
            <a:p>
              <a:endParaRPr sz="2400"/>
            </a:p>
          </p:txBody>
        </p:sp>
        <p:sp>
          <p:nvSpPr>
            <p:cNvPr id="12" name="object 12"/>
            <p:cNvSpPr/>
            <p:nvPr/>
          </p:nvSpPr>
          <p:spPr>
            <a:xfrm>
              <a:off x="5451475" y="342265"/>
              <a:ext cx="3692525" cy="76200"/>
            </a:xfrm>
            <a:custGeom>
              <a:avLst/>
              <a:gdLst/>
              <a:ahLst/>
              <a:cxnLst/>
              <a:rect l="l" t="t" r="r" b="b"/>
              <a:pathLst>
                <a:path w="3692525" h="76200">
                  <a:moveTo>
                    <a:pt x="0" y="76200"/>
                  </a:moveTo>
                  <a:lnTo>
                    <a:pt x="3692525" y="76200"/>
                  </a:lnTo>
                  <a:lnTo>
                    <a:pt x="3692525" y="0"/>
                  </a:lnTo>
                  <a:lnTo>
                    <a:pt x="0" y="0"/>
                  </a:lnTo>
                  <a:lnTo>
                    <a:pt x="0" y="76200"/>
                  </a:lnTo>
                  <a:close/>
                </a:path>
              </a:pathLst>
            </a:custGeom>
            <a:solidFill>
              <a:srgbClr val="EEEEEE"/>
            </a:solidFill>
          </p:spPr>
          <p:txBody>
            <a:bodyPr wrap="square" lIns="0" tIns="0" rIns="0" bIns="0" rtlCol="0"/>
            <a:lstStyle/>
            <a:p>
              <a:endParaRPr sz="2400"/>
            </a:p>
          </p:txBody>
        </p:sp>
      </p:grpSp>
      <p:sp>
        <p:nvSpPr>
          <p:cNvPr id="13" name="object 13"/>
          <p:cNvSpPr txBox="1"/>
          <p:nvPr/>
        </p:nvSpPr>
        <p:spPr>
          <a:xfrm>
            <a:off x="7425436" y="610617"/>
            <a:ext cx="3406987" cy="243721"/>
          </a:xfrm>
          <a:prstGeom prst="rect">
            <a:avLst/>
          </a:prstGeom>
        </p:spPr>
        <p:txBody>
          <a:bodyPr vert="horz" wrap="square" lIns="0" tIns="17780" rIns="0" bIns="0" rtlCol="0">
            <a:spAutoFit/>
          </a:bodyPr>
          <a:lstStyle/>
          <a:p>
            <a:pPr marL="16933">
              <a:spcBef>
                <a:spcPts val="140"/>
              </a:spcBef>
            </a:pPr>
            <a:r>
              <a:rPr sz="1467" b="1" spc="-27" dirty="0">
                <a:solidFill>
                  <a:srgbClr val="FFFFFF"/>
                </a:solidFill>
                <a:latin typeface="Arial"/>
                <a:cs typeface="Arial"/>
              </a:rPr>
              <a:t>Analisis </a:t>
            </a:r>
            <a:r>
              <a:rPr sz="1467" b="1" spc="7" dirty="0">
                <a:solidFill>
                  <a:srgbClr val="FFFFFF"/>
                </a:solidFill>
                <a:latin typeface="Arial"/>
                <a:cs typeface="Arial"/>
              </a:rPr>
              <a:t>kebutuhan </a:t>
            </a:r>
            <a:r>
              <a:rPr sz="1467" b="1" dirty="0">
                <a:solidFill>
                  <a:srgbClr val="FFFFFF"/>
                </a:solidFill>
                <a:latin typeface="Arial"/>
                <a:cs typeface="Arial"/>
              </a:rPr>
              <a:t>satuan</a:t>
            </a:r>
            <a:r>
              <a:rPr sz="1467" b="1" spc="-200" dirty="0">
                <a:solidFill>
                  <a:srgbClr val="FFFFFF"/>
                </a:solidFill>
                <a:latin typeface="Arial"/>
                <a:cs typeface="Arial"/>
              </a:rPr>
              <a:t> </a:t>
            </a:r>
            <a:r>
              <a:rPr sz="1467" b="1" dirty="0">
                <a:solidFill>
                  <a:srgbClr val="FFFFFF"/>
                </a:solidFill>
                <a:latin typeface="Arial"/>
                <a:cs typeface="Arial"/>
              </a:rPr>
              <a:t>pendidikan</a:t>
            </a:r>
            <a:endParaRPr sz="1467">
              <a:latin typeface="Arial"/>
              <a:cs typeface="Arial"/>
            </a:endParaRPr>
          </a:p>
        </p:txBody>
      </p:sp>
      <p:sp>
        <p:nvSpPr>
          <p:cNvPr id="14" name="object 14"/>
          <p:cNvSpPr/>
          <p:nvPr/>
        </p:nvSpPr>
        <p:spPr>
          <a:xfrm>
            <a:off x="9499601" y="6319521"/>
            <a:ext cx="441113" cy="309033"/>
          </a:xfrm>
          <a:custGeom>
            <a:avLst/>
            <a:gdLst/>
            <a:ahLst/>
            <a:cxnLst/>
            <a:rect l="l" t="t" r="r" b="b"/>
            <a:pathLst>
              <a:path w="330834" h="231775">
                <a:moveTo>
                  <a:pt x="248030" y="0"/>
                </a:moveTo>
                <a:lnTo>
                  <a:pt x="82676" y="0"/>
                </a:lnTo>
                <a:lnTo>
                  <a:pt x="82676" y="115824"/>
                </a:lnTo>
                <a:lnTo>
                  <a:pt x="0" y="115824"/>
                </a:lnTo>
                <a:lnTo>
                  <a:pt x="165353" y="231648"/>
                </a:lnTo>
                <a:lnTo>
                  <a:pt x="330707" y="115824"/>
                </a:lnTo>
                <a:lnTo>
                  <a:pt x="248030" y="115824"/>
                </a:lnTo>
                <a:lnTo>
                  <a:pt x="248030" y="0"/>
                </a:lnTo>
                <a:close/>
              </a:path>
            </a:pathLst>
          </a:custGeom>
          <a:solidFill>
            <a:srgbClr val="B7B7B7"/>
          </a:solidFill>
        </p:spPr>
        <p:txBody>
          <a:bodyPr wrap="square" lIns="0" tIns="0" rIns="0" bIns="0" rtlCol="0"/>
          <a:lstStyle/>
          <a:p>
            <a:endParaRPr sz="2400"/>
          </a:p>
        </p:txBody>
      </p:sp>
      <p:graphicFrame>
        <p:nvGraphicFramePr>
          <p:cNvPr id="15" name="object 15"/>
          <p:cNvGraphicFramePr>
            <a:graphicFrameLocks noGrp="1"/>
          </p:cNvGraphicFramePr>
          <p:nvPr>
            <p:extLst>
              <p:ext uri="{D42A27DB-BD31-4B8C-83A1-F6EECF244321}">
                <p14:modId xmlns:p14="http://schemas.microsoft.com/office/powerpoint/2010/main" val="651975575"/>
              </p:ext>
            </p:extLst>
          </p:nvPr>
        </p:nvGraphicFramePr>
        <p:xfrm>
          <a:off x="52283" y="456353"/>
          <a:ext cx="3169920" cy="6401643"/>
        </p:xfrm>
        <a:graphic>
          <a:graphicData uri="http://schemas.openxmlformats.org/drawingml/2006/table">
            <a:tbl>
              <a:tblPr firstRow="1" bandRow="1">
                <a:tableStyleId>{2D5ABB26-0587-4C30-8999-92F81FD0307C}</a:tableStyleId>
              </a:tblPr>
              <a:tblGrid>
                <a:gridCol w="3169920">
                  <a:extLst>
                    <a:ext uri="{9D8B030D-6E8A-4147-A177-3AD203B41FA5}">
                      <a16:colId xmlns:a16="http://schemas.microsoft.com/office/drawing/2014/main" val="20000"/>
                    </a:ext>
                  </a:extLst>
                </a:gridCol>
              </a:tblGrid>
              <a:tr h="541092">
                <a:tc>
                  <a:txBody>
                    <a:bodyPr/>
                    <a:lstStyle/>
                    <a:p>
                      <a:pPr marL="292735">
                        <a:lnSpc>
                          <a:spcPct val="100000"/>
                        </a:lnSpc>
                        <a:spcBef>
                          <a:spcPts val="1015"/>
                        </a:spcBef>
                      </a:pPr>
                      <a:r>
                        <a:rPr sz="1500" b="1" spc="-20" dirty="0">
                          <a:solidFill>
                            <a:srgbClr val="FFFFFF"/>
                          </a:solidFill>
                          <a:latin typeface="Arial"/>
                          <a:cs typeface="Arial"/>
                        </a:rPr>
                        <a:t>Analisis </a:t>
                      </a:r>
                      <a:r>
                        <a:rPr sz="1500" b="1" spc="-10" dirty="0">
                          <a:solidFill>
                            <a:srgbClr val="FFFFFF"/>
                          </a:solidFill>
                          <a:latin typeface="Arial"/>
                          <a:cs typeface="Arial"/>
                        </a:rPr>
                        <a:t>lingkungan</a:t>
                      </a:r>
                      <a:r>
                        <a:rPr sz="1500" b="1" spc="-75" dirty="0">
                          <a:solidFill>
                            <a:srgbClr val="FFFFFF"/>
                          </a:solidFill>
                          <a:latin typeface="Arial"/>
                          <a:cs typeface="Arial"/>
                        </a:rPr>
                        <a:t> </a:t>
                      </a:r>
                      <a:r>
                        <a:rPr sz="1500" b="1" spc="10" dirty="0">
                          <a:solidFill>
                            <a:srgbClr val="FFFFFF"/>
                          </a:solidFill>
                          <a:latin typeface="Arial"/>
                          <a:cs typeface="Arial"/>
                        </a:rPr>
                        <a:t>belajar</a:t>
                      </a:r>
                      <a:endParaRPr sz="1500">
                        <a:latin typeface="Arial"/>
                        <a:cs typeface="Arial"/>
                      </a:endParaRPr>
                    </a:p>
                  </a:txBody>
                  <a:tcPr marL="0" marR="0" marT="171873" marB="0">
                    <a:solidFill>
                      <a:srgbClr val="0A5293"/>
                    </a:solidFill>
                  </a:tcPr>
                </a:tc>
                <a:extLst>
                  <a:ext uri="{0D108BD9-81ED-4DB2-BD59-A6C34878D82A}">
                    <a16:rowId xmlns:a16="http://schemas.microsoft.com/office/drawing/2014/main" val="10000"/>
                  </a:ext>
                </a:extLst>
              </a:tr>
              <a:tr h="5511608">
                <a:tc>
                  <a:txBody>
                    <a:bodyPr/>
                    <a:lstStyle/>
                    <a:p>
                      <a:pPr marL="90805">
                        <a:lnSpc>
                          <a:spcPct val="100000"/>
                        </a:lnSpc>
                        <a:spcBef>
                          <a:spcPts val="810"/>
                        </a:spcBef>
                      </a:pPr>
                      <a:r>
                        <a:rPr sz="1200" b="1" spc="-15" dirty="0">
                          <a:latin typeface="Arial"/>
                          <a:cs typeface="Arial"/>
                        </a:rPr>
                        <a:t>S</a:t>
                      </a:r>
                      <a:r>
                        <a:rPr sz="1200" b="1" spc="-15" dirty="0">
                          <a:solidFill>
                            <a:srgbClr val="1C1C3C"/>
                          </a:solidFill>
                          <a:latin typeface="Arial"/>
                          <a:cs typeface="Arial"/>
                        </a:rPr>
                        <a:t>umber </a:t>
                      </a:r>
                      <a:r>
                        <a:rPr sz="1200" b="1" spc="-10" dirty="0">
                          <a:solidFill>
                            <a:srgbClr val="1C1C3C"/>
                          </a:solidFill>
                          <a:latin typeface="Arial"/>
                          <a:cs typeface="Arial"/>
                        </a:rPr>
                        <a:t>daya </a:t>
                      </a:r>
                      <a:r>
                        <a:rPr sz="1200" b="1" spc="-15" dirty="0">
                          <a:solidFill>
                            <a:srgbClr val="1C1C3C"/>
                          </a:solidFill>
                          <a:latin typeface="Arial"/>
                          <a:cs typeface="Arial"/>
                        </a:rPr>
                        <a:t>alam, </a:t>
                      </a:r>
                      <a:r>
                        <a:rPr sz="1200" b="1" spc="-25" dirty="0">
                          <a:solidFill>
                            <a:srgbClr val="1C1C3C"/>
                          </a:solidFill>
                          <a:latin typeface="Arial"/>
                          <a:cs typeface="Arial"/>
                        </a:rPr>
                        <a:t>sosial, </a:t>
                      </a:r>
                      <a:r>
                        <a:rPr sz="1200" b="1" spc="-15" dirty="0">
                          <a:solidFill>
                            <a:srgbClr val="1C1C3C"/>
                          </a:solidFill>
                          <a:latin typeface="Arial"/>
                          <a:cs typeface="Arial"/>
                        </a:rPr>
                        <a:t>dan</a:t>
                      </a:r>
                      <a:r>
                        <a:rPr sz="1200" b="1" spc="-100" dirty="0">
                          <a:solidFill>
                            <a:srgbClr val="1C1C3C"/>
                          </a:solidFill>
                          <a:latin typeface="Arial"/>
                          <a:cs typeface="Arial"/>
                        </a:rPr>
                        <a:t> </a:t>
                      </a:r>
                      <a:r>
                        <a:rPr sz="1200" b="1" spc="-15" dirty="0">
                          <a:solidFill>
                            <a:srgbClr val="1C1C3C"/>
                          </a:solidFill>
                          <a:latin typeface="Arial"/>
                          <a:cs typeface="Arial"/>
                        </a:rPr>
                        <a:t>budaya</a:t>
                      </a:r>
                      <a:endParaRPr sz="1200" dirty="0">
                        <a:latin typeface="Arial"/>
                        <a:cs typeface="Arial"/>
                      </a:endParaRPr>
                    </a:p>
                    <a:p>
                      <a:pPr marL="271145" marR="167640" indent="-146685">
                        <a:lnSpc>
                          <a:spcPct val="100000"/>
                        </a:lnSpc>
                        <a:buChar char="●"/>
                        <a:tabLst>
                          <a:tab pos="271780" algn="l"/>
                        </a:tabLst>
                      </a:pPr>
                      <a:r>
                        <a:rPr lang="en-US" sz="1200" spc="-10" dirty="0">
                          <a:solidFill>
                            <a:srgbClr val="1C1C3C"/>
                          </a:solidFill>
                          <a:latin typeface="Arial"/>
                          <a:cs typeface="Arial"/>
                        </a:rPr>
                        <a:t>……………..</a:t>
                      </a:r>
                    </a:p>
                    <a:p>
                      <a:pPr marL="271145" marR="167640" indent="-146685">
                        <a:lnSpc>
                          <a:spcPct val="100000"/>
                        </a:lnSpc>
                        <a:buChar char="●"/>
                        <a:tabLst>
                          <a:tab pos="271780" algn="l"/>
                        </a:tabLst>
                      </a:pPr>
                      <a:endParaRPr lang="en-US" sz="1200" spc="-10" dirty="0">
                        <a:solidFill>
                          <a:srgbClr val="1C1C3C"/>
                        </a:solidFill>
                        <a:latin typeface="Arial"/>
                        <a:cs typeface="Arial"/>
                      </a:endParaRPr>
                    </a:p>
                    <a:p>
                      <a:pPr marL="271145" marR="167640" indent="-146685">
                        <a:lnSpc>
                          <a:spcPct val="100000"/>
                        </a:lnSpc>
                        <a:buChar char="●"/>
                        <a:tabLst>
                          <a:tab pos="271780" algn="l"/>
                        </a:tabLst>
                      </a:pPr>
                      <a:endParaRPr lang="en-US" sz="1200" spc="-10" dirty="0">
                        <a:solidFill>
                          <a:srgbClr val="1C1C3C"/>
                        </a:solidFill>
                        <a:latin typeface="Arial"/>
                        <a:cs typeface="Arial"/>
                      </a:endParaRPr>
                    </a:p>
                    <a:p>
                      <a:pPr marL="271145" marR="167640" indent="-146685">
                        <a:lnSpc>
                          <a:spcPct val="100000"/>
                        </a:lnSpc>
                        <a:buChar char="●"/>
                        <a:tabLst>
                          <a:tab pos="271780" algn="l"/>
                        </a:tabLst>
                      </a:pPr>
                      <a:endParaRPr sz="1300" dirty="0">
                        <a:latin typeface="Arial"/>
                        <a:cs typeface="Arial"/>
                      </a:endParaRPr>
                    </a:p>
                    <a:p>
                      <a:pPr>
                        <a:lnSpc>
                          <a:spcPct val="100000"/>
                        </a:lnSpc>
                        <a:spcBef>
                          <a:spcPts val="15"/>
                        </a:spcBef>
                        <a:buClr>
                          <a:srgbClr val="1C1C3C"/>
                        </a:buClr>
                        <a:buFont typeface="Arial"/>
                        <a:buChar char="●"/>
                      </a:pPr>
                      <a:endParaRPr sz="1200" dirty="0">
                        <a:latin typeface="Times New Roman"/>
                        <a:cs typeface="Times New Roman"/>
                      </a:endParaRPr>
                    </a:p>
                    <a:p>
                      <a:pPr marL="90805">
                        <a:lnSpc>
                          <a:spcPct val="100000"/>
                        </a:lnSpc>
                      </a:pPr>
                      <a:r>
                        <a:rPr sz="1200" b="1" spc="-15" dirty="0">
                          <a:solidFill>
                            <a:srgbClr val="1C1C3C"/>
                          </a:solidFill>
                          <a:latin typeface="Arial"/>
                          <a:cs typeface="Arial"/>
                        </a:rPr>
                        <a:t>Sumber</a:t>
                      </a:r>
                      <a:r>
                        <a:rPr sz="1200" b="1" spc="-60" dirty="0">
                          <a:solidFill>
                            <a:srgbClr val="1C1C3C"/>
                          </a:solidFill>
                          <a:latin typeface="Arial"/>
                          <a:cs typeface="Arial"/>
                        </a:rPr>
                        <a:t> </a:t>
                      </a:r>
                      <a:r>
                        <a:rPr sz="1200" b="1" spc="-15" dirty="0">
                          <a:solidFill>
                            <a:srgbClr val="1C1C3C"/>
                          </a:solidFill>
                          <a:latin typeface="Arial"/>
                          <a:cs typeface="Arial"/>
                        </a:rPr>
                        <a:t>pendanaan</a:t>
                      </a:r>
                      <a:endParaRPr sz="1200" dirty="0">
                        <a:latin typeface="Arial"/>
                        <a:cs typeface="Arial"/>
                      </a:endParaRPr>
                    </a:p>
                    <a:p>
                      <a:pPr>
                        <a:lnSpc>
                          <a:spcPct val="100000"/>
                        </a:lnSpc>
                        <a:spcBef>
                          <a:spcPts val="45"/>
                        </a:spcBef>
                        <a:buClr>
                          <a:srgbClr val="1C1C3C"/>
                        </a:buClr>
                        <a:buFont typeface="Arial"/>
                        <a:buChar char="●"/>
                      </a:pPr>
                      <a:endParaRPr lang="en-US" sz="1200" dirty="0">
                        <a:latin typeface="Times New Roman"/>
                        <a:cs typeface="Times New Roman"/>
                      </a:endParaRPr>
                    </a:p>
                    <a:p>
                      <a:pPr>
                        <a:lnSpc>
                          <a:spcPct val="100000"/>
                        </a:lnSpc>
                        <a:spcBef>
                          <a:spcPts val="45"/>
                        </a:spcBef>
                        <a:buClr>
                          <a:srgbClr val="1C1C3C"/>
                        </a:buClr>
                        <a:buFont typeface="Arial"/>
                        <a:buChar char="●"/>
                      </a:pPr>
                      <a:endParaRPr lang="en-ID" sz="1200" dirty="0">
                        <a:latin typeface="Times New Roman"/>
                        <a:cs typeface="Times New Roman"/>
                      </a:endParaRPr>
                    </a:p>
                    <a:p>
                      <a:pPr>
                        <a:lnSpc>
                          <a:spcPct val="100000"/>
                        </a:lnSpc>
                        <a:spcBef>
                          <a:spcPts val="45"/>
                        </a:spcBef>
                        <a:buClr>
                          <a:srgbClr val="1C1C3C"/>
                        </a:buClr>
                        <a:buFont typeface="Arial"/>
                        <a:buNone/>
                      </a:pPr>
                      <a:endParaRPr sz="1200" dirty="0">
                        <a:latin typeface="Times New Roman"/>
                        <a:cs typeface="Times New Roman"/>
                      </a:endParaRPr>
                    </a:p>
                    <a:p>
                      <a:pPr marL="90805">
                        <a:lnSpc>
                          <a:spcPct val="100000"/>
                        </a:lnSpc>
                      </a:pPr>
                      <a:r>
                        <a:rPr sz="1200" b="1" spc="-10" dirty="0">
                          <a:solidFill>
                            <a:srgbClr val="1C1C3C"/>
                          </a:solidFill>
                          <a:latin typeface="Arial"/>
                          <a:cs typeface="Arial"/>
                        </a:rPr>
                        <a:t>Sistem </a:t>
                      </a:r>
                      <a:r>
                        <a:rPr sz="1200" b="1" spc="-15" dirty="0">
                          <a:solidFill>
                            <a:srgbClr val="1C1C3C"/>
                          </a:solidFill>
                          <a:latin typeface="Arial"/>
                          <a:cs typeface="Arial"/>
                        </a:rPr>
                        <a:t>dan </a:t>
                      </a:r>
                      <a:r>
                        <a:rPr sz="1200" b="1" spc="-5" dirty="0">
                          <a:solidFill>
                            <a:srgbClr val="1C1C3C"/>
                          </a:solidFill>
                          <a:latin typeface="Arial"/>
                          <a:cs typeface="Arial"/>
                        </a:rPr>
                        <a:t>kebijakan di</a:t>
                      </a:r>
                      <a:r>
                        <a:rPr sz="1200" b="1" spc="-70" dirty="0">
                          <a:solidFill>
                            <a:srgbClr val="1C1C3C"/>
                          </a:solidFill>
                          <a:latin typeface="Arial"/>
                          <a:cs typeface="Arial"/>
                        </a:rPr>
                        <a:t> </a:t>
                      </a:r>
                      <a:r>
                        <a:rPr sz="1200" b="1" spc="-5" dirty="0">
                          <a:solidFill>
                            <a:srgbClr val="1C1C3C"/>
                          </a:solidFill>
                          <a:latin typeface="Arial"/>
                          <a:cs typeface="Arial"/>
                        </a:rPr>
                        <a:t>daerah</a:t>
                      </a:r>
                      <a:endParaRPr sz="1200" dirty="0">
                        <a:latin typeface="Arial"/>
                        <a:cs typeface="Arial"/>
                      </a:endParaRPr>
                    </a:p>
                    <a:p>
                      <a:pPr marL="271145" indent="-147320">
                        <a:lnSpc>
                          <a:spcPct val="100000"/>
                        </a:lnSpc>
                        <a:buChar char="●"/>
                        <a:tabLst>
                          <a:tab pos="271780" algn="l"/>
                        </a:tabLst>
                      </a:pPr>
                      <a:r>
                        <a:rPr lang="en-US" sz="1200" spc="-5" dirty="0">
                          <a:solidFill>
                            <a:srgbClr val="1C1C3C"/>
                          </a:solidFill>
                          <a:latin typeface="Arial"/>
                          <a:cs typeface="Arial"/>
                        </a:rPr>
                        <a:t>…..</a:t>
                      </a:r>
                    </a:p>
                    <a:p>
                      <a:pPr marL="271145" indent="-147320">
                        <a:lnSpc>
                          <a:spcPct val="100000"/>
                        </a:lnSpc>
                        <a:buChar char="●"/>
                        <a:tabLst>
                          <a:tab pos="271780" algn="l"/>
                        </a:tabLst>
                      </a:pPr>
                      <a:endParaRPr lang="en-US" sz="1200" spc="-5" dirty="0">
                        <a:solidFill>
                          <a:srgbClr val="1C1C3C"/>
                        </a:solidFill>
                        <a:latin typeface="Arial"/>
                        <a:cs typeface="Arial"/>
                      </a:endParaRPr>
                    </a:p>
                    <a:p>
                      <a:pPr marL="271145" indent="-147320">
                        <a:lnSpc>
                          <a:spcPct val="100000"/>
                        </a:lnSpc>
                        <a:buChar char="●"/>
                        <a:tabLst>
                          <a:tab pos="271780" algn="l"/>
                        </a:tabLst>
                      </a:pPr>
                      <a:endParaRPr lang="en-US" sz="1200" spc="-5" dirty="0">
                        <a:solidFill>
                          <a:srgbClr val="1C1C3C"/>
                        </a:solidFill>
                        <a:latin typeface="Arial"/>
                        <a:cs typeface="Arial"/>
                      </a:endParaRPr>
                    </a:p>
                    <a:p>
                      <a:pPr marL="271145" indent="-147320">
                        <a:lnSpc>
                          <a:spcPct val="100000"/>
                        </a:lnSpc>
                        <a:buChar char="●"/>
                        <a:tabLst>
                          <a:tab pos="271780" algn="l"/>
                        </a:tabLst>
                      </a:pPr>
                      <a:endParaRPr sz="1200" dirty="0">
                        <a:latin typeface="Arial"/>
                        <a:cs typeface="Arial"/>
                      </a:endParaRPr>
                    </a:p>
                    <a:p>
                      <a:pPr>
                        <a:lnSpc>
                          <a:spcPct val="100000"/>
                        </a:lnSpc>
                        <a:spcBef>
                          <a:spcPts val="45"/>
                        </a:spcBef>
                        <a:buClr>
                          <a:srgbClr val="1C1C3C"/>
                        </a:buClr>
                        <a:buFont typeface="Arial"/>
                        <a:buChar char="●"/>
                      </a:pPr>
                      <a:endParaRPr sz="1200" dirty="0">
                        <a:latin typeface="Times New Roman"/>
                        <a:cs typeface="Times New Roman"/>
                      </a:endParaRPr>
                    </a:p>
                    <a:p>
                      <a:pPr marL="90805">
                        <a:lnSpc>
                          <a:spcPct val="100000"/>
                        </a:lnSpc>
                      </a:pPr>
                      <a:r>
                        <a:rPr sz="1200" b="1" dirty="0">
                          <a:solidFill>
                            <a:srgbClr val="1C1C3C"/>
                          </a:solidFill>
                          <a:latin typeface="Arial"/>
                          <a:cs typeface="Arial"/>
                        </a:rPr>
                        <a:t>Kemitraan</a:t>
                      </a:r>
                      <a:endParaRPr sz="1200" dirty="0">
                        <a:latin typeface="Arial"/>
                        <a:cs typeface="Arial"/>
                      </a:endParaRPr>
                    </a:p>
                    <a:p>
                      <a:pPr marL="271145" marR="139065" indent="-146685">
                        <a:lnSpc>
                          <a:spcPct val="100000"/>
                        </a:lnSpc>
                        <a:buChar char="●"/>
                        <a:tabLst>
                          <a:tab pos="271780" algn="l"/>
                        </a:tabLst>
                      </a:pPr>
                      <a:r>
                        <a:rPr lang="en-US" sz="1200" spc="-30" dirty="0">
                          <a:solidFill>
                            <a:srgbClr val="1C1C3C"/>
                          </a:solidFill>
                          <a:latin typeface="Arial"/>
                          <a:cs typeface="Arial"/>
                        </a:rPr>
                        <a:t>………</a:t>
                      </a:r>
                      <a:endParaRPr sz="1200" dirty="0">
                        <a:latin typeface="Arial"/>
                        <a:cs typeface="Arial"/>
                      </a:endParaRPr>
                    </a:p>
                  </a:txBody>
                  <a:tcPr marL="0" marR="0" marT="137160" marB="0">
                    <a:solidFill>
                      <a:srgbClr val="EEEEEE"/>
                    </a:solidFill>
                  </a:tcPr>
                </a:tc>
                <a:extLst>
                  <a:ext uri="{0D108BD9-81ED-4DB2-BD59-A6C34878D82A}">
                    <a16:rowId xmlns:a16="http://schemas.microsoft.com/office/drawing/2014/main" val="10001"/>
                  </a:ext>
                </a:extLst>
              </a:tr>
              <a:tr h="348943">
                <a:tc>
                  <a:txBody>
                    <a:bodyPr/>
                    <a:lstStyle/>
                    <a:p>
                      <a:pPr>
                        <a:lnSpc>
                          <a:spcPct val="100000"/>
                        </a:lnSpc>
                      </a:pPr>
                      <a:endParaRPr sz="1200" dirty="0">
                        <a:latin typeface="Times New Roman"/>
                        <a:cs typeface="Times New Roman"/>
                      </a:endParaRPr>
                    </a:p>
                  </a:txBody>
                  <a:tcPr marL="0" marR="0" marT="0" marB="0">
                    <a:lnL w="9525">
                      <a:solidFill>
                        <a:srgbClr val="9E9E9E"/>
                      </a:solidFill>
                      <a:prstDash val="solid"/>
                    </a:lnL>
                    <a:lnR w="9525">
                      <a:solidFill>
                        <a:srgbClr val="9E9E9E"/>
                      </a:solidFill>
                      <a:prstDash val="solid"/>
                    </a:lnR>
                    <a:solidFill>
                      <a:srgbClr val="13274E"/>
                    </a:solidFill>
                  </a:tcPr>
                </a:tc>
                <a:extLst>
                  <a:ext uri="{0D108BD9-81ED-4DB2-BD59-A6C34878D82A}">
                    <a16:rowId xmlns:a16="http://schemas.microsoft.com/office/drawing/2014/main" val="10002"/>
                  </a:ext>
                </a:extLst>
              </a:tr>
            </a:tbl>
          </a:graphicData>
        </a:graphic>
      </p:graphicFrame>
      <p:sp>
        <p:nvSpPr>
          <p:cNvPr id="16" name="object 16"/>
          <p:cNvSpPr/>
          <p:nvPr/>
        </p:nvSpPr>
        <p:spPr>
          <a:xfrm>
            <a:off x="3625089" y="557954"/>
            <a:ext cx="3297767" cy="373380"/>
          </a:xfrm>
          <a:custGeom>
            <a:avLst/>
            <a:gdLst/>
            <a:ahLst/>
            <a:cxnLst/>
            <a:rect l="l" t="t" r="r" b="b"/>
            <a:pathLst>
              <a:path w="2473325" h="280034">
                <a:moveTo>
                  <a:pt x="0" y="279526"/>
                </a:moveTo>
                <a:lnTo>
                  <a:pt x="2473071" y="279526"/>
                </a:lnTo>
                <a:lnTo>
                  <a:pt x="2473071" y="0"/>
                </a:lnTo>
                <a:lnTo>
                  <a:pt x="0" y="0"/>
                </a:lnTo>
                <a:lnTo>
                  <a:pt x="0" y="279526"/>
                </a:lnTo>
                <a:close/>
              </a:path>
            </a:pathLst>
          </a:custGeom>
          <a:solidFill>
            <a:srgbClr val="741B46"/>
          </a:solidFill>
        </p:spPr>
        <p:txBody>
          <a:bodyPr wrap="square" lIns="0" tIns="0" rIns="0" bIns="0" rtlCol="0"/>
          <a:lstStyle/>
          <a:p>
            <a:endParaRPr sz="2400"/>
          </a:p>
        </p:txBody>
      </p:sp>
      <p:graphicFrame>
        <p:nvGraphicFramePr>
          <p:cNvPr id="17" name="object 17"/>
          <p:cNvGraphicFramePr>
            <a:graphicFrameLocks noGrp="1"/>
          </p:cNvGraphicFramePr>
          <p:nvPr>
            <p:extLst>
              <p:ext uri="{D42A27DB-BD31-4B8C-83A1-F6EECF244321}">
                <p14:modId xmlns:p14="http://schemas.microsoft.com/office/powerpoint/2010/main" val="2445069976"/>
              </p:ext>
            </p:extLst>
          </p:nvPr>
        </p:nvGraphicFramePr>
        <p:xfrm>
          <a:off x="3523489" y="456353"/>
          <a:ext cx="3500967" cy="6401642"/>
        </p:xfrm>
        <a:graphic>
          <a:graphicData uri="http://schemas.openxmlformats.org/drawingml/2006/table">
            <a:tbl>
              <a:tblPr firstRow="1" bandRow="1">
                <a:tableStyleId>{2D5ABB26-0587-4C30-8999-92F81FD0307C}</a:tableStyleId>
              </a:tblPr>
              <a:tblGrid>
                <a:gridCol w="3500967">
                  <a:extLst>
                    <a:ext uri="{9D8B030D-6E8A-4147-A177-3AD203B41FA5}">
                      <a16:colId xmlns:a16="http://schemas.microsoft.com/office/drawing/2014/main" val="20000"/>
                    </a:ext>
                  </a:extLst>
                </a:gridCol>
              </a:tblGrid>
              <a:tr h="474301">
                <a:tc>
                  <a:txBody>
                    <a:bodyPr/>
                    <a:lstStyle/>
                    <a:p>
                      <a:pPr marL="713740">
                        <a:lnSpc>
                          <a:spcPct val="100000"/>
                        </a:lnSpc>
                        <a:spcBef>
                          <a:spcPts val="1015"/>
                        </a:spcBef>
                      </a:pPr>
                      <a:r>
                        <a:rPr sz="1500" b="1" dirty="0">
                          <a:solidFill>
                            <a:srgbClr val="FFFFFF"/>
                          </a:solidFill>
                          <a:latin typeface="Arial"/>
                          <a:cs typeface="Arial"/>
                        </a:rPr>
                        <a:t>Visi </a:t>
                      </a:r>
                      <a:r>
                        <a:rPr sz="1500" b="1" spc="5" dirty="0">
                          <a:solidFill>
                            <a:srgbClr val="FFFFFF"/>
                          </a:solidFill>
                          <a:latin typeface="Arial"/>
                          <a:cs typeface="Arial"/>
                        </a:rPr>
                        <a:t>- Misi</a:t>
                      </a:r>
                      <a:r>
                        <a:rPr sz="1500" b="1" spc="-235" dirty="0">
                          <a:solidFill>
                            <a:srgbClr val="FFFFFF"/>
                          </a:solidFill>
                          <a:latin typeface="Arial"/>
                          <a:cs typeface="Arial"/>
                        </a:rPr>
                        <a:t> </a:t>
                      </a:r>
                      <a:r>
                        <a:rPr sz="1500" b="1" spc="5" dirty="0">
                          <a:solidFill>
                            <a:srgbClr val="FFFFFF"/>
                          </a:solidFill>
                          <a:latin typeface="Arial"/>
                          <a:cs typeface="Arial"/>
                        </a:rPr>
                        <a:t>- </a:t>
                      </a:r>
                      <a:r>
                        <a:rPr sz="1500" b="1" spc="-20" dirty="0">
                          <a:solidFill>
                            <a:srgbClr val="FFFFFF"/>
                          </a:solidFill>
                          <a:latin typeface="Arial"/>
                          <a:cs typeface="Arial"/>
                        </a:rPr>
                        <a:t>Tujuan</a:t>
                      </a:r>
                      <a:endParaRPr sz="1500">
                        <a:latin typeface="Arial"/>
                        <a:cs typeface="Arial"/>
                      </a:endParaRPr>
                    </a:p>
                  </a:txBody>
                  <a:tcPr marL="0" marR="0" marT="171873" marB="0"/>
                </a:tc>
                <a:extLst>
                  <a:ext uri="{0D108BD9-81ED-4DB2-BD59-A6C34878D82A}">
                    <a16:rowId xmlns:a16="http://schemas.microsoft.com/office/drawing/2014/main" val="10000"/>
                  </a:ext>
                </a:extLst>
              </a:tr>
              <a:tr h="2862065">
                <a:tc>
                  <a:txBody>
                    <a:bodyPr/>
                    <a:lstStyle/>
                    <a:p>
                      <a:pPr>
                        <a:lnSpc>
                          <a:spcPct val="100000"/>
                        </a:lnSpc>
                        <a:spcBef>
                          <a:spcPts val="40"/>
                        </a:spcBef>
                      </a:pPr>
                      <a:endParaRPr sz="1100" dirty="0">
                        <a:latin typeface="Times New Roman"/>
                        <a:cs typeface="Times New Roman"/>
                      </a:endParaRPr>
                    </a:p>
                    <a:p>
                      <a:pPr>
                        <a:lnSpc>
                          <a:spcPct val="100000"/>
                        </a:lnSpc>
                        <a:spcBef>
                          <a:spcPts val="45"/>
                        </a:spcBef>
                        <a:buClr>
                          <a:srgbClr val="1C1C3C"/>
                        </a:buClr>
                        <a:buFont typeface="Arial"/>
                        <a:buChar char="●"/>
                      </a:pPr>
                      <a:r>
                        <a:rPr lang="en-US" sz="1200" dirty="0">
                          <a:latin typeface="Times New Roman"/>
                          <a:cs typeface="Times New Roman"/>
                        </a:rPr>
                        <a:t>……………….</a:t>
                      </a:r>
                    </a:p>
                    <a:p>
                      <a:pPr>
                        <a:lnSpc>
                          <a:spcPct val="100000"/>
                        </a:lnSpc>
                        <a:spcBef>
                          <a:spcPts val="45"/>
                        </a:spcBef>
                        <a:buClr>
                          <a:srgbClr val="1C1C3C"/>
                        </a:buClr>
                        <a:buFont typeface="Arial"/>
                        <a:buChar char="●"/>
                      </a:pPr>
                      <a:endParaRPr lang="en-US" sz="1200" dirty="0">
                        <a:latin typeface="Times New Roman"/>
                        <a:cs typeface="Times New Roman"/>
                      </a:endParaRPr>
                    </a:p>
                    <a:p>
                      <a:pPr>
                        <a:lnSpc>
                          <a:spcPct val="100000"/>
                        </a:lnSpc>
                        <a:spcBef>
                          <a:spcPts val="45"/>
                        </a:spcBef>
                        <a:buClr>
                          <a:srgbClr val="1C1C3C"/>
                        </a:buClr>
                        <a:buFont typeface="Arial"/>
                        <a:buNone/>
                      </a:pPr>
                      <a:endParaRPr lang="en-US" sz="1200" dirty="0">
                        <a:latin typeface="Times New Roman"/>
                        <a:cs typeface="Times New Roman"/>
                      </a:endParaRPr>
                    </a:p>
                    <a:p>
                      <a:pPr>
                        <a:lnSpc>
                          <a:spcPct val="100000"/>
                        </a:lnSpc>
                        <a:spcBef>
                          <a:spcPts val="45"/>
                        </a:spcBef>
                        <a:buClr>
                          <a:srgbClr val="1C1C3C"/>
                        </a:buClr>
                        <a:buFont typeface="Arial"/>
                        <a:buNone/>
                      </a:pPr>
                      <a:endParaRPr sz="1200" dirty="0">
                        <a:latin typeface="Times New Roman"/>
                        <a:cs typeface="Times New Roman"/>
                      </a:endParaRPr>
                    </a:p>
                    <a:p>
                      <a:pPr marL="129539">
                        <a:lnSpc>
                          <a:spcPct val="100000"/>
                        </a:lnSpc>
                      </a:pPr>
                      <a:r>
                        <a:rPr sz="1200" b="1" dirty="0">
                          <a:solidFill>
                            <a:srgbClr val="1C1C3C"/>
                          </a:solidFill>
                          <a:latin typeface="Arial"/>
                          <a:cs typeface="Arial"/>
                        </a:rPr>
                        <a:t>Review </a:t>
                      </a:r>
                      <a:r>
                        <a:rPr sz="1200" b="1" spc="-5" dirty="0">
                          <a:solidFill>
                            <a:srgbClr val="1C1C3C"/>
                          </a:solidFill>
                          <a:latin typeface="Arial"/>
                          <a:cs typeface="Arial"/>
                        </a:rPr>
                        <a:t>Visi</a:t>
                      </a:r>
                      <a:r>
                        <a:rPr sz="1200" b="1" spc="-75" dirty="0">
                          <a:solidFill>
                            <a:srgbClr val="1C1C3C"/>
                          </a:solidFill>
                          <a:latin typeface="Arial"/>
                          <a:cs typeface="Arial"/>
                        </a:rPr>
                        <a:t> </a:t>
                      </a:r>
                      <a:r>
                        <a:rPr sz="1200" b="1" dirty="0">
                          <a:solidFill>
                            <a:srgbClr val="1C1C3C"/>
                          </a:solidFill>
                          <a:latin typeface="Arial"/>
                          <a:cs typeface="Arial"/>
                        </a:rPr>
                        <a:t>Misi</a:t>
                      </a:r>
                      <a:endParaRPr sz="1200" dirty="0">
                        <a:latin typeface="Arial"/>
                        <a:cs typeface="Arial"/>
                      </a:endParaRPr>
                    </a:p>
                    <a:p>
                      <a:pPr marL="309880" marR="468630" indent="-146685">
                        <a:lnSpc>
                          <a:spcPct val="100000"/>
                        </a:lnSpc>
                        <a:buChar char="●"/>
                        <a:tabLst>
                          <a:tab pos="310515" algn="l"/>
                        </a:tabLst>
                      </a:pPr>
                      <a:r>
                        <a:rPr lang="en-US" sz="1200" spc="-10" dirty="0">
                          <a:solidFill>
                            <a:srgbClr val="1C1C3C"/>
                          </a:solidFill>
                          <a:latin typeface="Arial"/>
                          <a:cs typeface="Arial"/>
                        </a:rPr>
                        <a:t>………………..</a:t>
                      </a:r>
                    </a:p>
                    <a:p>
                      <a:pPr marL="309880" marR="468630" indent="-146685">
                        <a:lnSpc>
                          <a:spcPct val="100000"/>
                        </a:lnSpc>
                        <a:buChar char="●"/>
                        <a:tabLst>
                          <a:tab pos="310515" algn="l"/>
                        </a:tabLst>
                      </a:pPr>
                      <a:endParaRPr lang="en-US" sz="1200" spc="-10" dirty="0">
                        <a:solidFill>
                          <a:srgbClr val="1C1C3C"/>
                        </a:solidFill>
                        <a:latin typeface="Arial"/>
                        <a:cs typeface="Arial"/>
                      </a:endParaRPr>
                    </a:p>
                    <a:p>
                      <a:pPr marL="309880" marR="468630" indent="-146685">
                        <a:lnSpc>
                          <a:spcPct val="100000"/>
                        </a:lnSpc>
                        <a:buChar char="●"/>
                        <a:tabLst>
                          <a:tab pos="310515" algn="l"/>
                        </a:tabLst>
                      </a:pPr>
                      <a:endParaRPr lang="en-US" sz="1200" spc="-10" dirty="0">
                        <a:solidFill>
                          <a:srgbClr val="1C1C3C"/>
                        </a:solidFill>
                        <a:latin typeface="Arial"/>
                        <a:cs typeface="Arial"/>
                      </a:endParaRPr>
                    </a:p>
                    <a:p>
                      <a:pPr marL="163195" marR="468630" indent="0">
                        <a:lnSpc>
                          <a:spcPct val="100000"/>
                        </a:lnSpc>
                        <a:buNone/>
                        <a:tabLst>
                          <a:tab pos="310515" algn="l"/>
                        </a:tabLst>
                      </a:pPr>
                      <a:endParaRPr sz="1200" dirty="0">
                        <a:latin typeface="Arial"/>
                        <a:cs typeface="Arial"/>
                      </a:endParaRPr>
                    </a:p>
                  </a:txBody>
                  <a:tcPr marL="0" marR="0" marT="6773" marB="0">
                    <a:solidFill>
                      <a:srgbClr val="EEEEEE"/>
                    </a:solidFill>
                  </a:tcPr>
                </a:tc>
                <a:extLst>
                  <a:ext uri="{0D108BD9-81ED-4DB2-BD59-A6C34878D82A}">
                    <a16:rowId xmlns:a16="http://schemas.microsoft.com/office/drawing/2014/main" val="10001"/>
                  </a:ext>
                </a:extLst>
              </a:tr>
              <a:tr h="3065276">
                <a:tc>
                  <a:txBody>
                    <a:bodyPr/>
                    <a:lstStyle/>
                    <a:p>
                      <a:pPr marL="129539">
                        <a:lnSpc>
                          <a:spcPct val="100000"/>
                        </a:lnSpc>
                        <a:spcBef>
                          <a:spcPts val="685"/>
                        </a:spcBef>
                      </a:pPr>
                      <a:r>
                        <a:rPr sz="1200" b="1" dirty="0">
                          <a:solidFill>
                            <a:srgbClr val="1C1C3C"/>
                          </a:solidFill>
                          <a:latin typeface="Arial"/>
                          <a:cs typeface="Arial"/>
                        </a:rPr>
                        <a:t>Review</a:t>
                      </a:r>
                      <a:r>
                        <a:rPr sz="1200" b="1" spc="-40" dirty="0">
                          <a:solidFill>
                            <a:srgbClr val="1C1C3C"/>
                          </a:solidFill>
                          <a:latin typeface="Arial"/>
                          <a:cs typeface="Arial"/>
                        </a:rPr>
                        <a:t> </a:t>
                      </a:r>
                      <a:r>
                        <a:rPr sz="1200" b="1" spc="-15" dirty="0" err="1">
                          <a:solidFill>
                            <a:srgbClr val="1C1C3C"/>
                          </a:solidFill>
                          <a:latin typeface="Arial"/>
                          <a:cs typeface="Arial"/>
                        </a:rPr>
                        <a:t>Tujuan</a:t>
                      </a:r>
                      <a:endParaRPr lang="en-US" sz="1200" b="1" spc="-15" dirty="0">
                        <a:solidFill>
                          <a:srgbClr val="1C1C3C"/>
                        </a:solidFill>
                        <a:latin typeface="Arial"/>
                        <a:cs typeface="Arial"/>
                      </a:endParaRPr>
                    </a:p>
                    <a:p>
                      <a:pPr marL="129539">
                        <a:lnSpc>
                          <a:spcPct val="100000"/>
                        </a:lnSpc>
                        <a:spcBef>
                          <a:spcPts val="685"/>
                        </a:spcBef>
                      </a:pPr>
                      <a:r>
                        <a:rPr lang="en-US" sz="1200" b="1" spc="-15" dirty="0">
                          <a:solidFill>
                            <a:srgbClr val="1C1C3C"/>
                          </a:solidFill>
                          <a:latin typeface="Arial"/>
                          <a:cs typeface="Arial"/>
                        </a:rPr>
                        <a:t>…………………..</a:t>
                      </a:r>
                    </a:p>
                  </a:txBody>
                  <a:tcPr marL="0" marR="0" marT="115993" marB="0">
                    <a:solidFill>
                      <a:srgbClr val="EEEEEE"/>
                    </a:solidFill>
                  </a:tcPr>
                </a:tc>
                <a:extLst>
                  <a:ext uri="{0D108BD9-81ED-4DB2-BD59-A6C34878D82A}">
                    <a16:rowId xmlns:a16="http://schemas.microsoft.com/office/drawing/2014/main" val="10002"/>
                  </a:ext>
                </a:extLst>
              </a:tr>
            </a:tbl>
          </a:graphicData>
        </a:graphic>
      </p:graphicFrame>
      <p:sp>
        <p:nvSpPr>
          <p:cNvPr id="18" name="object 18"/>
          <p:cNvSpPr/>
          <p:nvPr/>
        </p:nvSpPr>
        <p:spPr>
          <a:xfrm>
            <a:off x="3230881" y="554735"/>
            <a:ext cx="309033" cy="443653"/>
          </a:xfrm>
          <a:custGeom>
            <a:avLst/>
            <a:gdLst/>
            <a:ahLst/>
            <a:cxnLst/>
            <a:rect l="l" t="t" r="r" b="b"/>
            <a:pathLst>
              <a:path w="231775" h="332740">
                <a:moveTo>
                  <a:pt x="115823" y="0"/>
                </a:moveTo>
                <a:lnTo>
                  <a:pt x="115823" y="83058"/>
                </a:lnTo>
                <a:lnTo>
                  <a:pt x="0" y="83058"/>
                </a:lnTo>
                <a:lnTo>
                  <a:pt x="0" y="249174"/>
                </a:lnTo>
                <a:lnTo>
                  <a:pt x="115823" y="249174"/>
                </a:lnTo>
                <a:lnTo>
                  <a:pt x="115823" y="332232"/>
                </a:lnTo>
                <a:lnTo>
                  <a:pt x="231647" y="166115"/>
                </a:lnTo>
                <a:lnTo>
                  <a:pt x="115823" y="0"/>
                </a:lnTo>
                <a:close/>
              </a:path>
            </a:pathLst>
          </a:custGeom>
          <a:solidFill>
            <a:srgbClr val="CCCCCC"/>
          </a:solidFill>
        </p:spPr>
        <p:txBody>
          <a:bodyPr wrap="square" lIns="0" tIns="0" rIns="0" bIns="0" rtlCol="0"/>
          <a:lstStyle/>
          <a:p>
            <a:endParaRPr sz="2400"/>
          </a:p>
        </p:txBody>
      </p:sp>
      <p:grpSp>
        <p:nvGrpSpPr>
          <p:cNvPr id="19" name="object 19"/>
          <p:cNvGrpSpPr/>
          <p:nvPr/>
        </p:nvGrpSpPr>
        <p:grpSpPr>
          <a:xfrm>
            <a:off x="7014463" y="495808"/>
            <a:ext cx="5086772" cy="1188720"/>
            <a:chOff x="5260847" y="371856"/>
            <a:chExt cx="3815079" cy="891540"/>
          </a:xfrm>
        </p:grpSpPr>
        <p:sp>
          <p:nvSpPr>
            <p:cNvPr id="20" name="object 20"/>
            <p:cNvSpPr/>
            <p:nvPr/>
          </p:nvSpPr>
          <p:spPr>
            <a:xfrm>
              <a:off x="5260847" y="416052"/>
              <a:ext cx="231775" cy="332740"/>
            </a:xfrm>
            <a:custGeom>
              <a:avLst/>
              <a:gdLst/>
              <a:ahLst/>
              <a:cxnLst/>
              <a:rect l="l" t="t" r="r" b="b"/>
              <a:pathLst>
                <a:path w="231775" h="332740">
                  <a:moveTo>
                    <a:pt x="115824" y="0"/>
                  </a:moveTo>
                  <a:lnTo>
                    <a:pt x="115824" y="83058"/>
                  </a:lnTo>
                  <a:lnTo>
                    <a:pt x="0" y="83058"/>
                  </a:lnTo>
                  <a:lnTo>
                    <a:pt x="0" y="249174"/>
                  </a:lnTo>
                  <a:lnTo>
                    <a:pt x="115824" y="249174"/>
                  </a:lnTo>
                  <a:lnTo>
                    <a:pt x="115824" y="332232"/>
                  </a:lnTo>
                  <a:lnTo>
                    <a:pt x="231648" y="166115"/>
                  </a:lnTo>
                  <a:lnTo>
                    <a:pt x="115824" y="0"/>
                  </a:lnTo>
                  <a:close/>
                </a:path>
              </a:pathLst>
            </a:custGeom>
            <a:solidFill>
              <a:srgbClr val="CCCCCC"/>
            </a:solidFill>
          </p:spPr>
          <p:txBody>
            <a:bodyPr wrap="square" lIns="0" tIns="0" rIns="0" bIns="0" rtlCol="0"/>
            <a:lstStyle/>
            <a:p>
              <a:endParaRPr sz="2400"/>
            </a:p>
          </p:txBody>
        </p:sp>
        <p:sp>
          <p:nvSpPr>
            <p:cNvPr id="21" name="object 21"/>
            <p:cNvSpPr/>
            <p:nvPr/>
          </p:nvSpPr>
          <p:spPr>
            <a:xfrm>
              <a:off x="8084819" y="371856"/>
              <a:ext cx="990600" cy="891540"/>
            </a:xfrm>
            <a:custGeom>
              <a:avLst/>
              <a:gdLst/>
              <a:ahLst/>
              <a:cxnLst/>
              <a:rect l="l" t="t" r="r" b="b"/>
              <a:pathLst>
                <a:path w="990600" h="891540">
                  <a:moveTo>
                    <a:pt x="495300" y="0"/>
                  </a:moveTo>
                  <a:lnTo>
                    <a:pt x="444656" y="2300"/>
                  </a:lnTo>
                  <a:lnTo>
                    <a:pt x="395476" y="9053"/>
                  </a:lnTo>
                  <a:lnTo>
                    <a:pt x="348008" y="20035"/>
                  </a:lnTo>
                  <a:lnTo>
                    <a:pt x="302502" y="35022"/>
                  </a:lnTo>
                  <a:lnTo>
                    <a:pt x="259205" y="53789"/>
                  </a:lnTo>
                  <a:lnTo>
                    <a:pt x="218368" y="76114"/>
                  </a:lnTo>
                  <a:lnTo>
                    <a:pt x="180238" y="101772"/>
                  </a:lnTo>
                  <a:lnTo>
                    <a:pt x="145065" y="130540"/>
                  </a:lnTo>
                  <a:lnTo>
                    <a:pt x="113098" y="162193"/>
                  </a:lnTo>
                  <a:lnTo>
                    <a:pt x="84586" y="196508"/>
                  </a:lnTo>
                  <a:lnTo>
                    <a:pt x="59777" y="233262"/>
                  </a:lnTo>
                  <a:lnTo>
                    <a:pt x="38921" y="272230"/>
                  </a:lnTo>
                  <a:lnTo>
                    <a:pt x="22266" y="313188"/>
                  </a:lnTo>
                  <a:lnTo>
                    <a:pt x="10062" y="355914"/>
                  </a:lnTo>
                  <a:lnTo>
                    <a:pt x="2557" y="400182"/>
                  </a:lnTo>
                  <a:lnTo>
                    <a:pt x="0" y="445770"/>
                  </a:lnTo>
                  <a:lnTo>
                    <a:pt x="2557" y="491357"/>
                  </a:lnTo>
                  <a:lnTo>
                    <a:pt x="10062" y="535625"/>
                  </a:lnTo>
                  <a:lnTo>
                    <a:pt x="22266" y="578351"/>
                  </a:lnTo>
                  <a:lnTo>
                    <a:pt x="38921" y="619309"/>
                  </a:lnTo>
                  <a:lnTo>
                    <a:pt x="59777" y="658277"/>
                  </a:lnTo>
                  <a:lnTo>
                    <a:pt x="84586" y="695031"/>
                  </a:lnTo>
                  <a:lnTo>
                    <a:pt x="113098" y="729346"/>
                  </a:lnTo>
                  <a:lnTo>
                    <a:pt x="145065" y="760999"/>
                  </a:lnTo>
                  <a:lnTo>
                    <a:pt x="180238" y="789767"/>
                  </a:lnTo>
                  <a:lnTo>
                    <a:pt x="218368" y="815425"/>
                  </a:lnTo>
                  <a:lnTo>
                    <a:pt x="259205" y="837750"/>
                  </a:lnTo>
                  <a:lnTo>
                    <a:pt x="302502" y="856517"/>
                  </a:lnTo>
                  <a:lnTo>
                    <a:pt x="348008" y="871504"/>
                  </a:lnTo>
                  <a:lnTo>
                    <a:pt x="395476" y="882486"/>
                  </a:lnTo>
                  <a:lnTo>
                    <a:pt x="444656" y="889239"/>
                  </a:lnTo>
                  <a:lnTo>
                    <a:pt x="495300" y="891540"/>
                  </a:lnTo>
                  <a:lnTo>
                    <a:pt x="545943" y="889239"/>
                  </a:lnTo>
                  <a:lnTo>
                    <a:pt x="595123" y="882486"/>
                  </a:lnTo>
                  <a:lnTo>
                    <a:pt x="642591" y="871504"/>
                  </a:lnTo>
                  <a:lnTo>
                    <a:pt x="688097" y="856517"/>
                  </a:lnTo>
                  <a:lnTo>
                    <a:pt x="731394" y="837750"/>
                  </a:lnTo>
                  <a:lnTo>
                    <a:pt x="772231" y="815425"/>
                  </a:lnTo>
                  <a:lnTo>
                    <a:pt x="810361" y="789767"/>
                  </a:lnTo>
                  <a:lnTo>
                    <a:pt x="845534" y="760999"/>
                  </a:lnTo>
                  <a:lnTo>
                    <a:pt x="877501" y="729346"/>
                  </a:lnTo>
                  <a:lnTo>
                    <a:pt x="906013" y="695031"/>
                  </a:lnTo>
                  <a:lnTo>
                    <a:pt x="930822" y="658277"/>
                  </a:lnTo>
                  <a:lnTo>
                    <a:pt x="951678" y="619309"/>
                  </a:lnTo>
                  <a:lnTo>
                    <a:pt x="968333" y="578351"/>
                  </a:lnTo>
                  <a:lnTo>
                    <a:pt x="980537" y="535625"/>
                  </a:lnTo>
                  <a:lnTo>
                    <a:pt x="988042" y="491357"/>
                  </a:lnTo>
                  <a:lnTo>
                    <a:pt x="990600" y="445770"/>
                  </a:lnTo>
                  <a:lnTo>
                    <a:pt x="988042" y="400182"/>
                  </a:lnTo>
                  <a:lnTo>
                    <a:pt x="980537" y="355914"/>
                  </a:lnTo>
                  <a:lnTo>
                    <a:pt x="968333" y="313188"/>
                  </a:lnTo>
                  <a:lnTo>
                    <a:pt x="951678" y="272230"/>
                  </a:lnTo>
                  <a:lnTo>
                    <a:pt x="930822" y="233262"/>
                  </a:lnTo>
                  <a:lnTo>
                    <a:pt x="906013" y="196508"/>
                  </a:lnTo>
                  <a:lnTo>
                    <a:pt x="877501" y="162193"/>
                  </a:lnTo>
                  <a:lnTo>
                    <a:pt x="845534" y="130540"/>
                  </a:lnTo>
                  <a:lnTo>
                    <a:pt x="810361" y="101772"/>
                  </a:lnTo>
                  <a:lnTo>
                    <a:pt x="772231" y="76114"/>
                  </a:lnTo>
                  <a:lnTo>
                    <a:pt x="731394" y="53789"/>
                  </a:lnTo>
                  <a:lnTo>
                    <a:pt x="688097" y="35022"/>
                  </a:lnTo>
                  <a:lnTo>
                    <a:pt x="642591" y="20035"/>
                  </a:lnTo>
                  <a:lnTo>
                    <a:pt x="595123" y="9053"/>
                  </a:lnTo>
                  <a:lnTo>
                    <a:pt x="545943" y="2300"/>
                  </a:lnTo>
                  <a:lnTo>
                    <a:pt x="495300" y="0"/>
                  </a:lnTo>
                  <a:close/>
                </a:path>
              </a:pathLst>
            </a:custGeom>
            <a:solidFill>
              <a:srgbClr val="F3F3F3"/>
            </a:solidFill>
          </p:spPr>
          <p:txBody>
            <a:bodyPr wrap="square" lIns="0" tIns="0" rIns="0" bIns="0" rtlCol="0"/>
            <a:lstStyle/>
            <a:p>
              <a:endParaRPr sz="2400"/>
            </a:p>
          </p:txBody>
        </p:sp>
      </p:grpSp>
      <p:sp>
        <p:nvSpPr>
          <p:cNvPr id="22" name="object 22"/>
          <p:cNvSpPr txBox="1"/>
          <p:nvPr/>
        </p:nvSpPr>
        <p:spPr>
          <a:xfrm>
            <a:off x="11081852" y="677164"/>
            <a:ext cx="720513" cy="282920"/>
          </a:xfrm>
          <a:prstGeom prst="rect">
            <a:avLst/>
          </a:prstGeom>
        </p:spPr>
        <p:txBody>
          <a:bodyPr vert="horz" wrap="square" lIns="0" tIns="16087" rIns="0" bIns="0" rtlCol="0">
            <a:spAutoFit/>
          </a:bodyPr>
          <a:lstStyle/>
          <a:p>
            <a:pPr marL="16933">
              <a:spcBef>
                <a:spcPts val="127"/>
              </a:spcBef>
            </a:pPr>
            <a:r>
              <a:rPr sz="1733" b="1" spc="20" dirty="0">
                <a:latin typeface="Arial"/>
                <a:cs typeface="Arial"/>
              </a:rPr>
              <a:t>D</a:t>
            </a:r>
            <a:r>
              <a:rPr sz="1733" b="1" spc="67" dirty="0">
                <a:latin typeface="Arial"/>
                <a:cs typeface="Arial"/>
              </a:rPr>
              <a:t>I</a:t>
            </a:r>
            <a:r>
              <a:rPr sz="1733" b="1" spc="53" dirty="0">
                <a:latin typeface="Arial"/>
                <a:cs typeface="Arial"/>
              </a:rPr>
              <a:t>N</a:t>
            </a:r>
            <a:r>
              <a:rPr sz="1733" b="1" spc="-80" dirty="0">
                <a:latin typeface="Arial"/>
                <a:cs typeface="Arial"/>
              </a:rPr>
              <a:t>AS</a:t>
            </a:r>
            <a:endParaRPr sz="1733">
              <a:latin typeface="Arial"/>
              <a:cs typeface="Arial"/>
            </a:endParaRPr>
          </a:p>
        </p:txBody>
      </p:sp>
      <p:sp>
        <p:nvSpPr>
          <p:cNvPr id="23" name="object 23"/>
          <p:cNvSpPr txBox="1"/>
          <p:nvPr/>
        </p:nvSpPr>
        <p:spPr>
          <a:xfrm>
            <a:off x="7425437" y="941323"/>
            <a:ext cx="4587239" cy="2724550"/>
          </a:xfrm>
          <a:prstGeom prst="rect">
            <a:avLst/>
          </a:prstGeom>
        </p:spPr>
        <p:txBody>
          <a:bodyPr vert="horz" wrap="square" lIns="0" tIns="16087" rIns="0" bIns="0" rtlCol="0">
            <a:spAutoFit/>
          </a:bodyPr>
          <a:lstStyle/>
          <a:p>
            <a:pPr marL="3703227" marR="248914" indent="94824">
              <a:spcBef>
                <a:spcPts val="127"/>
              </a:spcBef>
            </a:pPr>
            <a:r>
              <a:rPr sz="1733" b="1" spc="-27" dirty="0">
                <a:latin typeface="Arial"/>
                <a:cs typeface="Arial"/>
              </a:rPr>
              <a:t>UPT  </a:t>
            </a:r>
            <a:r>
              <a:rPr sz="1733" b="1" spc="80" dirty="0">
                <a:latin typeface="Arial"/>
                <a:cs typeface="Arial"/>
              </a:rPr>
              <a:t>M</a:t>
            </a:r>
            <a:r>
              <a:rPr sz="1733" b="1" spc="-100" dirty="0">
                <a:latin typeface="Arial"/>
                <a:cs typeface="Arial"/>
              </a:rPr>
              <a:t>KKS</a:t>
            </a:r>
            <a:endParaRPr sz="1733" dirty="0">
              <a:latin typeface="Arial"/>
              <a:cs typeface="Arial"/>
            </a:endParaRPr>
          </a:p>
          <a:p>
            <a:pPr marL="16933">
              <a:spcBef>
                <a:spcPts val="272"/>
              </a:spcBef>
            </a:pPr>
            <a:r>
              <a:rPr sz="1200" b="1" spc="13" dirty="0">
                <a:solidFill>
                  <a:srgbClr val="1C1C3C"/>
                </a:solidFill>
                <a:latin typeface="Arial"/>
                <a:cs typeface="Arial"/>
              </a:rPr>
              <a:t>Peserta</a:t>
            </a:r>
            <a:r>
              <a:rPr sz="1200" b="1" spc="-47" dirty="0">
                <a:solidFill>
                  <a:srgbClr val="1C1C3C"/>
                </a:solidFill>
                <a:latin typeface="Arial"/>
                <a:cs typeface="Arial"/>
              </a:rPr>
              <a:t> </a:t>
            </a:r>
            <a:r>
              <a:rPr sz="1200" b="1" spc="-7" dirty="0">
                <a:solidFill>
                  <a:srgbClr val="1C1C3C"/>
                </a:solidFill>
                <a:latin typeface="Arial"/>
                <a:cs typeface="Arial"/>
              </a:rPr>
              <a:t>didik</a:t>
            </a:r>
            <a:endParaRPr sz="1200" dirty="0">
              <a:latin typeface="Arial"/>
              <a:cs typeface="Arial"/>
            </a:endParaRPr>
          </a:p>
          <a:p>
            <a:pPr>
              <a:spcBef>
                <a:spcPts val="53"/>
              </a:spcBef>
              <a:buChar char="●"/>
            </a:pPr>
            <a:r>
              <a:rPr lang="en-US" sz="1200" dirty="0">
                <a:latin typeface="Arial"/>
                <a:cs typeface="Arial"/>
              </a:rPr>
              <a:t>…………………….</a:t>
            </a:r>
          </a:p>
          <a:p>
            <a:pPr>
              <a:spcBef>
                <a:spcPts val="53"/>
              </a:spcBef>
              <a:buChar char="●"/>
            </a:pPr>
            <a:endParaRPr lang="en-US" sz="1200" dirty="0">
              <a:latin typeface="Arial"/>
              <a:cs typeface="Arial"/>
            </a:endParaRPr>
          </a:p>
          <a:p>
            <a:pPr>
              <a:spcBef>
                <a:spcPts val="53"/>
              </a:spcBef>
              <a:buChar char="●"/>
            </a:pPr>
            <a:endParaRPr sz="1200" dirty="0">
              <a:latin typeface="Arial"/>
              <a:cs typeface="Arial"/>
            </a:endParaRPr>
          </a:p>
          <a:p>
            <a:pPr marL="16933">
              <a:spcBef>
                <a:spcPts val="7"/>
              </a:spcBef>
            </a:pPr>
            <a:r>
              <a:rPr sz="1200" b="1" spc="-33" dirty="0">
                <a:solidFill>
                  <a:srgbClr val="1C1C3C"/>
                </a:solidFill>
                <a:latin typeface="Arial"/>
                <a:cs typeface="Arial"/>
              </a:rPr>
              <a:t>Guru </a:t>
            </a:r>
            <a:r>
              <a:rPr sz="1200" b="1" spc="-27" dirty="0">
                <a:solidFill>
                  <a:srgbClr val="1C1C3C"/>
                </a:solidFill>
                <a:latin typeface="Arial"/>
                <a:cs typeface="Arial"/>
              </a:rPr>
              <a:t>dan </a:t>
            </a:r>
            <a:r>
              <a:rPr sz="1200" b="1" spc="13" dirty="0">
                <a:solidFill>
                  <a:srgbClr val="1C1C3C"/>
                </a:solidFill>
                <a:latin typeface="Arial"/>
                <a:cs typeface="Arial"/>
              </a:rPr>
              <a:t>tenaga</a:t>
            </a:r>
            <a:r>
              <a:rPr sz="1200" b="1" spc="-100" dirty="0">
                <a:solidFill>
                  <a:srgbClr val="1C1C3C"/>
                </a:solidFill>
                <a:latin typeface="Arial"/>
                <a:cs typeface="Arial"/>
              </a:rPr>
              <a:t> </a:t>
            </a:r>
            <a:r>
              <a:rPr sz="1200" b="1" spc="-7" dirty="0">
                <a:solidFill>
                  <a:srgbClr val="1C1C3C"/>
                </a:solidFill>
                <a:latin typeface="Arial"/>
                <a:cs typeface="Arial"/>
              </a:rPr>
              <a:t>kependidikan</a:t>
            </a:r>
            <a:endParaRPr sz="1200" dirty="0">
              <a:latin typeface="Arial"/>
              <a:cs typeface="Arial"/>
            </a:endParaRPr>
          </a:p>
          <a:p>
            <a:pPr marL="256534" marR="742508" indent="-195575">
              <a:buChar char="●"/>
              <a:tabLst>
                <a:tab pos="257380" algn="l"/>
              </a:tabLst>
            </a:pPr>
            <a:r>
              <a:rPr lang="en-US" sz="1200" spc="40" dirty="0">
                <a:solidFill>
                  <a:srgbClr val="1C1C3C"/>
                </a:solidFill>
                <a:latin typeface="Arial"/>
                <a:cs typeface="Arial"/>
              </a:rPr>
              <a:t>……………………</a:t>
            </a:r>
            <a:endParaRPr sz="1200" dirty="0">
              <a:latin typeface="Arial"/>
              <a:cs typeface="Arial"/>
            </a:endParaRPr>
          </a:p>
          <a:p>
            <a:pPr>
              <a:spcBef>
                <a:spcPts val="60"/>
              </a:spcBef>
              <a:buChar char="●"/>
            </a:pPr>
            <a:endParaRPr sz="1200" dirty="0">
              <a:latin typeface="Arial"/>
              <a:cs typeface="Arial"/>
            </a:endParaRPr>
          </a:p>
          <a:p>
            <a:pPr marL="16933"/>
            <a:r>
              <a:rPr sz="1200" b="1" spc="-27" dirty="0">
                <a:solidFill>
                  <a:srgbClr val="1C1C3C"/>
                </a:solidFill>
                <a:latin typeface="Arial"/>
                <a:cs typeface="Arial"/>
              </a:rPr>
              <a:t>Sarana </a:t>
            </a:r>
            <a:r>
              <a:rPr sz="1200" b="1" spc="-20" dirty="0">
                <a:solidFill>
                  <a:srgbClr val="1C1C3C"/>
                </a:solidFill>
                <a:latin typeface="Arial"/>
                <a:cs typeface="Arial"/>
              </a:rPr>
              <a:t>dan</a:t>
            </a:r>
            <a:r>
              <a:rPr sz="1200" b="1" spc="-73" dirty="0">
                <a:solidFill>
                  <a:srgbClr val="1C1C3C"/>
                </a:solidFill>
                <a:latin typeface="Arial"/>
                <a:cs typeface="Arial"/>
              </a:rPr>
              <a:t> </a:t>
            </a:r>
            <a:r>
              <a:rPr sz="1200" b="1" spc="-20" dirty="0">
                <a:solidFill>
                  <a:srgbClr val="1C1C3C"/>
                </a:solidFill>
                <a:latin typeface="Arial"/>
                <a:cs typeface="Arial"/>
              </a:rPr>
              <a:t>prasarana</a:t>
            </a:r>
            <a:endParaRPr sz="1200" dirty="0">
              <a:latin typeface="Arial"/>
              <a:cs typeface="Arial"/>
            </a:endParaRPr>
          </a:p>
          <a:p>
            <a:pPr marL="256534" marR="615511" indent="-195575">
              <a:spcBef>
                <a:spcPts val="7"/>
              </a:spcBef>
              <a:buChar char="●"/>
              <a:tabLst>
                <a:tab pos="257380" algn="l"/>
              </a:tabLst>
            </a:pPr>
            <a:r>
              <a:rPr lang="en-US" sz="1200" spc="-7" dirty="0">
                <a:solidFill>
                  <a:srgbClr val="1C1C3C"/>
                </a:solidFill>
                <a:latin typeface="Arial"/>
                <a:cs typeface="Arial"/>
              </a:rPr>
              <a:t>………………………….</a:t>
            </a:r>
            <a:endParaRPr sz="1200" dirty="0">
              <a:latin typeface="Arial"/>
              <a:cs typeface="Arial"/>
            </a:endParaRPr>
          </a:p>
          <a:p>
            <a:pPr marL="3387" algn="ctr">
              <a:spcBef>
                <a:spcPts val="933"/>
              </a:spcBef>
            </a:pPr>
            <a:r>
              <a:rPr sz="2000" b="1" spc="-20" dirty="0">
                <a:latin typeface="Trebuchet MS"/>
                <a:cs typeface="Trebuchet MS"/>
              </a:rPr>
              <a:t>Strategi</a:t>
            </a:r>
            <a:endParaRPr sz="2000" dirty="0">
              <a:latin typeface="Trebuchet MS"/>
              <a:cs typeface="Trebuchet MS"/>
            </a:endParaRPr>
          </a:p>
        </p:txBody>
      </p:sp>
    </p:spTree>
    <p:extLst>
      <p:ext uri="{BB962C8B-B14F-4D97-AF65-F5344CB8AC3E}">
        <p14:creationId xmlns:p14="http://schemas.microsoft.com/office/powerpoint/2010/main" val="3436385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0282C0A4-D8BE-47E4-8CE3-7B5987C04854}"/>
              </a:ext>
            </a:extLst>
          </p:cNvPr>
          <p:cNvSpPr/>
          <p:nvPr/>
        </p:nvSpPr>
        <p:spPr>
          <a:xfrm rot="10800000" flipH="1">
            <a:off x="0" y="0"/>
            <a:ext cx="10704443" cy="4675188"/>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B7D8FFF-C7C7-4CF4-99C0-927718BC3E85}"/>
              </a:ext>
            </a:extLst>
          </p:cNvPr>
          <p:cNvSpPr/>
          <p:nvPr/>
        </p:nvSpPr>
        <p:spPr>
          <a:xfrm flipH="1">
            <a:off x="7345016" y="4741071"/>
            <a:ext cx="4846982" cy="211692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2BA41EE7-3E91-4D0C-9BBE-923795125C08}"/>
              </a:ext>
            </a:extLst>
          </p:cNvPr>
          <p:cNvSpPr/>
          <p:nvPr/>
        </p:nvSpPr>
        <p:spPr>
          <a:xfrm>
            <a:off x="-112295" y="0"/>
            <a:ext cx="6593303" cy="6874833"/>
          </a:xfrm>
          <a:prstGeom prst="roundRect">
            <a:avLst>
              <a:gd name="adj" fmla="val 479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TextBox 14">
            <a:extLst>
              <a:ext uri="{FF2B5EF4-FFF2-40B4-BE49-F238E27FC236}">
                <a16:creationId xmlns:a16="http://schemas.microsoft.com/office/drawing/2014/main" id="{825B306C-1028-4D40-BEBE-A952DE71A4A5}"/>
              </a:ext>
            </a:extLst>
          </p:cNvPr>
          <p:cNvSpPr txBox="1"/>
          <p:nvPr/>
        </p:nvSpPr>
        <p:spPr>
          <a:xfrm>
            <a:off x="1120336" y="398602"/>
            <a:ext cx="5472969" cy="1938992"/>
          </a:xfrm>
          <a:prstGeom prst="rect">
            <a:avLst/>
          </a:prstGeom>
          <a:noFill/>
        </p:spPr>
        <p:txBody>
          <a:bodyPr wrap="square" rtlCol="0" anchor="ctr">
            <a:spAutoFit/>
          </a:bodyPr>
          <a:lstStyle/>
          <a:p>
            <a:r>
              <a:rPr lang="en-US" altLang="ko-KR" sz="4000" b="1" dirty="0" err="1">
                <a:ea typeface="FZShuTi" pitchFamily="2" charset="-122"/>
                <a:cs typeface="Arial" pitchFamily="34" charset="0"/>
              </a:rPr>
              <a:t>Tujuan</a:t>
            </a:r>
            <a:r>
              <a:rPr lang="en-US" altLang="ko-KR" sz="4000" b="1" dirty="0">
                <a:ea typeface="FZShuTi" pitchFamily="2" charset="-122"/>
                <a:cs typeface="Arial" pitchFamily="34" charset="0"/>
              </a:rPr>
              <a:t> </a:t>
            </a:r>
            <a:r>
              <a:rPr lang="en-US" altLang="ko-KR" sz="4000" b="1" dirty="0" err="1">
                <a:ea typeface="FZShuTi" pitchFamily="2" charset="-122"/>
                <a:cs typeface="Arial" pitchFamily="34" charset="0"/>
              </a:rPr>
              <a:t>Pembelajaran</a:t>
            </a:r>
            <a:r>
              <a:rPr lang="en-US" altLang="ko-KR" sz="4000" b="1" dirty="0">
                <a:ea typeface="FZShuTi" pitchFamily="2" charset="-122"/>
                <a:cs typeface="Arial" pitchFamily="34" charset="0"/>
              </a:rPr>
              <a:t> dan Alur </a:t>
            </a:r>
            <a:r>
              <a:rPr lang="en-US" altLang="ko-KR" sz="4000" b="1" dirty="0" err="1">
                <a:ea typeface="FZShuTi" pitchFamily="2" charset="-122"/>
                <a:cs typeface="Arial" pitchFamily="34" charset="0"/>
              </a:rPr>
              <a:t>Tujuan</a:t>
            </a:r>
            <a:r>
              <a:rPr lang="en-US" altLang="ko-KR" sz="4000" b="1" dirty="0">
                <a:ea typeface="FZShuTi" pitchFamily="2" charset="-122"/>
                <a:cs typeface="Arial" pitchFamily="34" charset="0"/>
              </a:rPr>
              <a:t> </a:t>
            </a:r>
            <a:r>
              <a:rPr lang="en-US" altLang="ko-KR" sz="4000" b="1" dirty="0" err="1">
                <a:ea typeface="FZShuTi" pitchFamily="2" charset="-122"/>
                <a:cs typeface="Arial" pitchFamily="34" charset="0"/>
              </a:rPr>
              <a:t>Pembelajaran</a:t>
            </a:r>
            <a:endParaRPr lang="ko-KR" altLang="en-US" sz="4000" b="1" dirty="0">
              <a:cs typeface="Arial" pitchFamily="34" charset="0"/>
            </a:endParaRPr>
          </a:p>
        </p:txBody>
      </p:sp>
      <p:sp>
        <p:nvSpPr>
          <p:cNvPr id="14" name="TextBox 13">
            <a:extLst>
              <a:ext uri="{FF2B5EF4-FFF2-40B4-BE49-F238E27FC236}">
                <a16:creationId xmlns:a16="http://schemas.microsoft.com/office/drawing/2014/main" id="{882460C2-BDD9-4159-BFC4-B86A1FA84DC1}"/>
              </a:ext>
            </a:extLst>
          </p:cNvPr>
          <p:cNvSpPr txBox="1"/>
          <p:nvPr/>
        </p:nvSpPr>
        <p:spPr>
          <a:xfrm>
            <a:off x="3975697" y="2629308"/>
            <a:ext cx="2120303" cy="3170227"/>
          </a:xfrm>
          <a:prstGeom prst="rect">
            <a:avLst/>
          </a:prstGeom>
          <a:noFill/>
        </p:spPr>
        <p:txBody>
          <a:bodyPr wrap="square" rtlCol="0">
            <a:spAutoFit/>
          </a:bodyPr>
          <a:lstStyle/>
          <a:p>
            <a:pPr algn="ctr"/>
            <a:r>
              <a:rPr lang="en-US" altLang="ko-KR" sz="20001" b="1" dirty="0">
                <a:solidFill>
                  <a:schemeClr val="accent1">
                    <a:lumMod val="75000"/>
                  </a:schemeClr>
                </a:solidFill>
                <a:cs typeface="Arial" pitchFamily="34" charset="0"/>
              </a:rPr>
              <a:t>3</a:t>
            </a:r>
            <a:endParaRPr lang="ko-KR" altLang="en-US" sz="20001" b="1" dirty="0">
              <a:solidFill>
                <a:schemeClr val="accent1">
                  <a:lumMod val="75000"/>
                </a:schemeClr>
              </a:solidFill>
              <a:cs typeface="Arial" pitchFamily="34" charset="0"/>
            </a:endParaRPr>
          </a:p>
        </p:txBody>
      </p:sp>
    </p:spTree>
    <p:extLst>
      <p:ext uri="{BB962C8B-B14F-4D97-AF65-F5344CB8AC3E}">
        <p14:creationId xmlns:p14="http://schemas.microsoft.com/office/powerpoint/2010/main" val="32511711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842"/>
        <p:cNvGrpSpPr/>
        <p:nvPr/>
      </p:nvGrpSpPr>
      <p:grpSpPr>
        <a:xfrm>
          <a:off x="0" y="0"/>
          <a:ext cx="0" cy="0"/>
          <a:chOff x="0" y="0"/>
          <a:chExt cx="0" cy="0"/>
        </a:xfrm>
      </p:grpSpPr>
      <p:grpSp>
        <p:nvGrpSpPr>
          <p:cNvPr id="23843" name="Google Shape;23843;p41"/>
          <p:cNvGrpSpPr/>
          <p:nvPr/>
        </p:nvGrpSpPr>
        <p:grpSpPr>
          <a:xfrm>
            <a:off x="805881" y="4110196"/>
            <a:ext cx="3075114" cy="2576321"/>
            <a:chOff x="1332142" y="1984860"/>
            <a:chExt cx="2879332" cy="2500115"/>
          </a:xfrm>
        </p:grpSpPr>
        <p:sp>
          <p:nvSpPr>
            <p:cNvPr id="23844" name="Google Shape;23844;p41"/>
            <p:cNvSpPr/>
            <p:nvPr/>
          </p:nvSpPr>
          <p:spPr>
            <a:xfrm flipH="1">
              <a:off x="1468583" y="1984860"/>
              <a:ext cx="1306877" cy="1438131"/>
            </a:xfrm>
            <a:custGeom>
              <a:avLst/>
              <a:gdLst/>
              <a:ahLst/>
              <a:cxnLst/>
              <a:rect l="l" t="t" r="r" b="b"/>
              <a:pathLst>
                <a:path w="24693" h="27173" extrusionOk="0">
                  <a:moveTo>
                    <a:pt x="13388" y="0"/>
                  </a:moveTo>
                  <a:cubicBezTo>
                    <a:pt x="12528" y="33"/>
                    <a:pt x="11702" y="132"/>
                    <a:pt x="10909" y="397"/>
                  </a:cubicBezTo>
                  <a:cubicBezTo>
                    <a:pt x="10182" y="595"/>
                    <a:pt x="8430" y="1752"/>
                    <a:pt x="7802" y="1752"/>
                  </a:cubicBezTo>
                  <a:cubicBezTo>
                    <a:pt x="7764" y="1752"/>
                    <a:pt x="7713" y="1751"/>
                    <a:pt x="7649" y="1751"/>
                  </a:cubicBezTo>
                  <a:cubicBezTo>
                    <a:pt x="6637" y="1751"/>
                    <a:pt x="2559" y="1985"/>
                    <a:pt x="3802" y="9850"/>
                  </a:cubicBezTo>
                  <a:cubicBezTo>
                    <a:pt x="4034" y="11602"/>
                    <a:pt x="3670" y="13420"/>
                    <a:pt x="2678" y="14940"/>
                  </a:cubicBezTo>
                  <a:cubicBezTo>
                    <a:pt x="1720" y="16395"/>
                    <a:pt x="166" y="17618"/>
                    <a:pt x="67" y="19370"/>
                  </a:cubicBezTo>
                  <a:cubicBezTo>
                    <a:pt x="1" y="20526"/>
                    <a:pt x="695" y="21617"/>
                    <a:pt x="1389" y="22576"/>
                  </a:cubicBezTo>
                  <a:cubicBezTo>
                    <a:pt x="1984" y="23402"/>
                    <a:pt x="2678" y="24228"/>
                    <a:pt x="3637" y="24658"/>
                  </a:cubicBezTo>
                  <a:cubicBezTo>
                    <a:pt x="4145" y="24874"/>
                    <a:pt x="4682" y="24944"/>
                    <a:pt x="5234" y="24944"/>
                  </a:cubicBezTo>
                  <a:cubicBezTo>
                    <a:pt x="6118" y="24944"/>
                    <a:pt x="7038" y="24765"/>
                    <a:pt x="7934" y="24724"/>
                  </a:cubicBezTo>
                  <a:cubicBezTo>
                    <a:pt x="8105" y="24715"/>
                    <a:pt x="8276" y="24710"/>
                    <a:pt x="8446" y="24710"/>
                  </a:cubicBezTo>
                  <a:cubicBezTo>
                    <a:pt x="11758" y="24710"/>
                    <a:pt x="14879" y="26470"/>
                    <a:pt x="18181" y="27005"/>
                  </a:cubicBezTo>
                  <a:cubicBezTo>
                    <a:pt x="18727" y="27109"/>
                    <a:pt x="19294" y="27172"/>
                    <a:pt x="19859" y="27172"/>
                  </a:cubicBezTo>
                  <a:cubicBezTo>
                    <a:pt x="20730" y="27172"/>
                    <a:pt x="21597" y="27022"/>
                    <a:pt x="22378" y="26641"/>
                  </a:cubicBezTo>
                  <a:cubicBezTo>
                    <a:pt x="23667" y="26013"/>
                    <a:pt x="24692" y="24658"/>
                    <a:pt x="24527" y="23204"/>
                  </a:cubicBezTo>
                  <a:cubicBezTo>
                    <a:pt x="24296" y="20989"/>
                    <a:pt x="21618" y="19733"/>
                    <a:pt x="21023" y="17585"/>
                  </a:cubicBezTo>
                  <a:cubicBezTo>
                    <a:pt x="20395" y="15238"/>
                    <a:pt x="22411" y="12627"/>
                    <a:pt x="21387" y="10445"/>
                  </a:cubicBezTo>
                  <a:cubicBezTo>
                    <a:pt x="20858" y="9354"/>
                    <a:pt x="19767" y="8693"/>
                    <a:pt x="19205" y="7669"/>
                  </a:cubicBezTo>
                  <a:cubicBezTo>
                    <a:pt x="18478" y="6280"/>
                    <a:pt x="18875" y="4528"/>
                    <a:pt x="18346" y="3041"/>
                  </a:cubicBezTo>
                  <a:cubicBezTo>
                    <a:pt x="17619" y="1091"/>
                    <a:pt x="15437" y="0"/>
                    <a:pt x="1338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45" name="Google Shape;23845;p41"/>
            <p:cNvSpPr/>
            <p:nvPr/>
          </p:nvSpPr>
          <p:spPr>
            <a:xfrm flipH="1">
              <a:off x="3188328" y="3188365"/>
              <a:ext cx="1023146" cy="849552"/>
            </a:xfrm>
            <a:custGeom>
              <a:avLst/>
              <a:gdLst/>
              <a:ahLst/>
              <a:cxnLst/>
              <a:rect l="l" t="t" r="r" b="b"/>
              <a:pathLst>
                <a:path w="19332" h="16052" extrusionOk="0">
                  <a:moveTo>
                    <a:pt x="680" y="0"/>
                  </a:moveTo>
                  <a:cubicBezTo>
                    <a:pt x="661" y="0"/>
                    <a:pt x="642" y="2"/>
                    <a:pt x="625" y="6"/>
                  </a:cubicBezTo>
                  <a:cubicBezTo>
                    <a:pt x="493" y="39"/>
                    <a:pt x="427" y="171"/>
                    <a:pt x="460" y="304"/>
                  </a:cubicBezTo>
                  <a:cubicBezTo>
                    <a:pt x="448" y="302"/>
                    <a:pt x="438" y="301"/>
                    <a:pt x="427" y="301"/>
                  </a:cubicBezTo>
                  <a:cubicBezTo>
                    <a:pt x="0" y="301"/>
                    <a:pt x="82" y="1587"/>
                    <a:pt x="856" y="2684"/>
                  </a:cubicBezTo>
                  <a:cubicBezTo>
                    <a:pt x="2046" y="4237"/>
                    <a:pt x="4129" y="5460"/>
                    <a:pt x="5318" y="5923"/>
                  </a:cubicBezTo>
                  <a:cubicBezTo>
                    <a:pt x="6244" y="6253"/>
                    <a:pt x="12194" y="15079"/>
                    <a:pt x="16193" y="16037"/>
                  </a:cubicBezTo>
                  <a:cubicBezTo>
                    <a:pt x="16237" y="16047"/>
                    <a:pt x="16281" y="16052"/>
                    <a:pt x="16327" y="16052"/>
                  </a:cubicBezTo>
                  <a:cubicBezTo>
                    <a:pt x="17497" y="16052"/>
                    <a:pt x="19332" y="12903"/>
                    <a:pt x="18441" y="12203"/>
                  </a:cubicBezTo>
                  <a:cubicBezTo>
                    <a:pt x="16458" y="10616"/>
                    <a:pt x="8392" y="5262"/>
                    <a:pt x="8293" y="4502"/>
                  </a:cubicBezTo>
                  <a:cubicBezTo>
                    <a:pt x="8161" y="3113"/>
                    <a:pt x="7665" y="1989"/>
                    <a:pt x="4657" y="1031"/>
                  </a:cubicBezTo>
                  <a:lnTo>
                    <a:pt x="4657" y="1031"/>
                  </a:lnTo>
                  <a:cubicBezTo>
                    <a:pt x="4525" y="1361"/>
                    <a:pt x="4591" y="1725"/>
                    <a:pt x="4823" y="1956"/>
                  </a:cubicBezTo>
                  <a:cubicBezTo>
                    <a:pt x="5054" y="2254"/>
                    <a:pt x="5352" y="2485"/>
                    <a:pt x="5649" y="2684"/>
                  </a:cubicBezTo>
                  <a:cubicBezTo>
                    <a:pt x="5649" y="2684"/>
                    <a:pt x="5528" y="2729"/>
                    <a:pt x="5308" y="2729"/>
                  </a:cubicBezTo>
                  <a:cubicBezTo>
                    <a:pt x="4967" y="2729"/>
                    <a:pt x="4390" y="2619"/>
                    <a:pt x="3666" y="2056"/>
                  </a:cubicBezTo>
                  <a:cubicBezTo>
                    <a:pt x="2582" y="1183"/>
                    <a:pt x="2102" y="447"/>
                    <a:pt x="1625" y="447"/>
                  </a:cubicBezTo>
                  <a:cubicBezTo>
                    <a:pt x="1578" y="447"/>
                    <a:pt x="1532" y="454"/>
                    <a:pt x="1484" y="469"/>
                  </a:cubicBezTo>
                  <a:cubicBezTo>
                    <a:pt x="1484" y="469"/>
                    <a:pt x="986" y="0"/>
                    <a:pt x="680"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46" name="Google Shape;23846;p41"/>
            <p:cNvSpPr/>
            <p:nvPr/>
          </p:nvSpPr>
          <p:spPr>
            <a:xfrm flipH="1">
              <a:off x="2680936" y="3419595"/>
              <a:ext cx="776674" cy="617741"/>
            </a:xfrm>
            <a:custGeom>
              <a:avLst/>
              <a:gdLst/>
              <a:ahLst/>
              <a:cxnLst/>
              <a:rect l="l" t="t" r="r" b="b"/>
              <a:pathLst>
                <a:path w="14675" h="11672" extrusionOk="0">
                  <a:moveTo>
                    <a:pt x="10477" y="0"/>
                  </a:moveTo>
                  <a:cubicBezTo>
                    <a:pt x="10477" y="0"/>
                    <a:pt x="1519" y="6214"/>
                    <a:pt x="660" y="7768"/>
                  </a:cubicBezTo>
                  <a:cubicBezTo>
                    <a:pt x="0" y="8960"/>
                    <a:pt x="237" y="11672"/>
                    <a:pt x="2176" y="11672"/>
                  </a:cubicBezTo>
                  <a:cubicBezTo>
                    <a:pt x="2763" y="11672"/>
                    <a:pt x="3506" y="11423"/>
                    <a:pt x="4428" y="10809"/>
                  </a:cubicBezTo>
                  <a:cubicBezTo>
                    <a:pt x="8395" y="8165"/>
                    <a:pt x="14675" y="3339"/>
                    <a:pt x="14675" y="3339"/>
                  </a:cubicBezTo>
                  <a:lnTo>
                    <a:pt x="10477" y="0"/>
                  </a:lnTo>
                  <a:close/>
                </a:path>
              </a:pathLst>
            </a:custGeom>
            <a:solidFill>
              <a:srgbClr val="FFCA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47" name="Google Shape;23847;p41"/>
            <p:cNvSpPr/>
            <p:nvPr/>
          </p:nvSpPr>
          <p:spPr>
            <a:xfrm flipH="1">
              <a:off x="2621448" y="3118716"/>
              <a:ext cx="446158" cy="640287"/>
            </a:xfrm>
            <a:custGeom>
              <a:avLst/>
              <a:gdLst/>
              <a:ahLst/>
              <a:cxnLst/>
              <a:rect l="l" t="t" r="r" b="b"/>
              <a:pathLst>
                <a:path w="8430" h="12098" extrusionOk="0">
                  <a:moveTo>
                    <a:pt x="7669" y="0"/>
                  </a:moveTo>
                  <a:lnTo>
                    <a:pt x="7669" y="0"/>
                  </a:lnTo>
                  <a:cubicBezTo>
                    <a:pt x="6116" y="463"/>
                    <a:pt x="4695" y="1355"/>
                    <a:pt x="3604" y="2578"/>
                  </a:cubicBezTo>
                  <a:lnTo>
                    <a:pt x="1" y="6842"/>
                  </a:lnTo>
                  <a:lnTo>
                    <a:pt x="6777" y="12098"/>
                  </a:lnTo>
                  <a:cubicBezTo>
                    <a:pt x="6777" y="12098"/>
                    <a:pt x="8430" y="2545"/>
                    <a:pt x="76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48" name="Google Shape;23848;p41"/>
            <p:cNvSpPr/>
            <p:nvPr/>
          </p:nvSpPr>
          <p:spPr>
            <a:xfrm flipH="1">
              <a:off x="1568294" y="2973490"/>
              <a:ext cx="1228125" cy="1511485"/>
            </a:xfrm>
            <a:custGeom>
              <a:avLst/>
              <a:gdLst/>
              <a:ahLst/>
              <a:cxnLst/>
              <a:rect l="l" t="t" r="r" b="b"/>
              <a:pathLst>
                <a:path w="23205" h="28559" extrusionOk="0">
                  <a:moveTo>
                    <a:pt x="9619" y="1"/>
                  </a:moveTo>
                  <a:cubicBezTo>
                    <a:pt x="9619" y="1"/>
                    <a:pt x="8363" y="463"/>
                    <a:pt x="6876" y="1058"/>
                  </a:cubicBezTo>
                  <a:lnTo>
                    <a:pt x="5917" y="1422"/>
                  </a:lnTo>
                  <a:cubicBezTo>
                    <a:pt x="4628" y="1951"/>
                    <a:pt x="3306" y="2447"/>
                    <a:pt x="2545" y="2777"/>
                  </a:cubicBezTo>
                  <a:cubicBezTo>
                    <a:pt x="694" y="3570"/>
                    <a:pt x="2413" y="9123"/>
                    <a:pt x="1455" y="11536"/>
                  </a:cubicBezTo>
                  <a:cubicBezTo>
                    <a:pt x="496" y="13949"/>
                    <a:pt x="0" y="16362"/>
                    <a:pt x="992" y="20990"/>
                  </a:cubicBezTo>
                  <a:cubicBezTo>
                    <a:pt x="1521" y="23469"/>
                    <a:pt x="1818" y="25981"/>
                    <a:pt x="1884" y="28559"/>
                  </a:cubicBezTo>
                  <a:lnTo>
                    <a:pt x="19205" y="28559"/>
                  </a:lnTo>
                  <a:cubicBezTo>
                    <a:pt x="19205" y="28559"/>
                    <a:pt x="23204" y="4793"/>
                    <a:pt x="20857" y="3339"/>
                  </a:cubicBezTo>
                  <a:cubicBezTo>
                    <a:pt x="19932" y="2810"/>
                    <a:pt x="18973" y="2347"/>
                    <a:pt x="17982" y="1951"/>
                  </a:cubicBezTo>
                  <a:lnTo>
                    <a:pt x="17089" y="1587"/>
                  </a:lnTo>
                  <a:cubicBezTo>
                    <a:pt x="14908" y="695"/>
                    <a:pt x="12759" y="1"/>
                    <a:pt x="127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49" name="Google Shape;23849;p41"/>
            <p:cNvSpPr/>
            <p:nvPr/>
          </p:nvSpPr>
          <p:spPr>
            <a:xfrm flipH="1">
              <a:off x="2009159" y="2535915"/>
              <a:ext cx="332422" cy="615835"/>
            </a:xfrm>
            <a:custGeom>
              <a:avLst/>
              <a:gdLst/>
              <a:ahLst/>
              <a:cxnLst/>
              <a:rect l="l" t="t" r="r" b="b"/>
              <a:pathLst>
                <a:path w="6281" h="11636" extrusionOk="0">
                  <a:moveTo>
                    <a:pt x="6049" y="0"/>
                  </a:moveTo>
                  <a:lnTo>
                    <a:pt x="0" y="694"/>
                  </a:lnTo>
                  <a:lnTo>
                    <a:pt x="331" y="7074"/>
                  </a:lnTo>
                  <a:lnTo>
                    <a:pt x="397" y="8925"/>
                  </a:lnTo>
                  <a:cubicBezTo>
                    <a:pt x="527" y="10457"/>
                    <a:pt x="1848" y="11636"/>
                    <a:pt x="3375" y="11636"/>
                  </a:cubicBezTo>
                  <a:cubicBezTo>
                    <a:pt x="3396" y="11636"/>
                    <a:pt x="3417" y="11635"/>
                    <a:pt x="3438" y="11635"/>
                  </a:cubicBezTo>
                  <a:cubicBezTo>
                    <a:pt x="5024" y="11569"/>
                    <a:pt x="6281" y="10280"/>
                    <a:pt x="6247" y="8693"/>
                  </a:cubicBezTo>
                  <a:lnTo>
                    <a:pt x="6181" y="5421"/>
                  </a:lnTo>
                  <a:lnTo>
                    <a:pt x="6049" y="0"/>
                  </a:ln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0" name="Google Shape;23850;p41"/>
            <p:cNvSpPr/>
            <p:nvPr/>
          </p:nvSpPr>
          <p:spPr>
            <a:xfrm flipH="1">
              <a:off x="1814342" y="2161524"/>
              <a:ext cx="653200" cy="700674"/>
            </a:xfrm>
            <a:custGeom>
              <a:avLst/>
              <a:gdLst/>
              <a:ahLst/>
              <a:cxnLst/>
              <a:rect l="l" t="t" r="r" b="b"/>
              <a:pathLst>
                <a:path w="12342" h="13239" extrusionOk="0">
                  <a:moveTo>
                    <a:pt x="4628" y="1"/>
                  </a:moveTo>
                  <a:cubicBezTo>
                    <a:pt x="67" y="1"/>
                    <a:pt x="100" y="2777"/>
                    <a:pt x="100" y="2777"/>
                  </a:cubicBezTo>
                  <a:cubicBezTo>
                    <a:pt x="0" y="4264"/>
                    <a:pt x="33" y="5719"/>
                    <a:pt x="199" y="7173"/>
                  </a:cubicBezTo>
                  <a:cubicBezTo>
                    <a:pt x="529" y="9851"/>
                    <a:pt x="827" y="12925"/>
                    <a:pt x="4364" y="13222"/>
                  </a:cubicBezTo>
                  <a:cubicBezTo>
                    <a:pt x="4503" y="13233"/>
                    <a:pt x="4638" y="13238"/>
                    <a:pt x="4771" y="13238"/>
                  </a:cubicBezTo>
                  <a:cubicBezTo>
                    <a:pt x="8652" y="13238"/>
                    <a:pt x="9950" y="8727"/>
                    <a:pt x="9950" y="8727"/>
                  </a:cubicBezTo>
                  <a:cubicBezTo>
                    <a:pt x="9950" y="8727"/>
                    <a:pt x="11900" y="8264"/>
                    <a:pt x="12131" y="6942"/>
                  </a:cubicBezTo>
                  <a:cubicBezTo>
                    <a:pt x="12341" y="6155"/>
                    <a:pt x="11718" y="5471"/>
                    <a:pt x="10989" y="5471"/>
                  </a:cubicBezTo>
                  <a:cubicBezTo>
                    <a:pt x="10799" y="5471"/>
                    <a:pt x="10603" y="5517"/>
                    <a:pt x="10412" y="5620"/>
                  </a:cubicBezTo>
                  <a:cubicBezTo>
                    <a:pt x="10412" y="5620"/>
                    <a:pt x="9850" y="1"/>
                    <a:pt x="4628"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1" name="Google Shape;23851;p41"/>
            <p:cNvSpPr/>
            <p:nvPr/>
          </p:nvSpPr>
          <p:spPr>
            <a:xfrm flipH="1">
              <a:off x="1844721" y="2973490"/>
              <a:ext cx="638593" cy="320249"/>
            </a:xfrm>
            <a:custGeom>
              <a:avLst/>
              <a:gdLst/>
              <a:ahLst/>
              <a:cxnLst/>
              <a:rect l="l" t="t" r="r" b="b"/>
              <a:pathLst>
                <a:path w="12066" h="6051" extrusionOk="0">
                  <a:moveTo>
                    <a:pt x="3703" y="1"/>
                  </a:moveTo>
                  <a:cubicBezTo>
                    <a:pt x="3703" y="1"/>
                    <a:pt x="2447" y="463"/>
                    <a:pt x="960" y="1058"/>
                  </a:cubicBezTo>
                  <a:lnTo>
                    <a:pt x="1" y="1422"/>
                  </a:lnTo>
                  <a:cubicBezTo>
                    <a:pt x="1" y="1422"/>
                    <a:pt x="1026" y="5322"/>
                    <a:pt x="4331" y="6049"/>
                  </a:cubicBezTo>
                  <a:cubicBezTo>
                    <a:pt x="4331" y="6049"/>
                    <a:pt x="4360" y="6051"/>
                    <a:pt x="4416" y="6051"/>
                  </a:cubicBezTo>
                  <a:cubicBezTo>
                    <a:pt x="5026" y="6051"/>
                    <a:pt x="8795" y="5884"/>
                    <a:pt x="12066" y="1918"/>
                  </a:cubicBezTo>
                  <a:lnTo>
                    <a:pt x="11173" y="1587"/>
                  </a:lnTo>
                  <a:cubicBezTo>
                    <a:pt x="8992" y="695"/>
                    <a:pt x="6843" y="1"/>
                    <a:pt x="68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2" name="Google Shape;23852;p41"/>
            <p:cNvSpPr/>
            <p:nvPr/>
          </p:nvSpPr>
          <p:spPr>
            <a:xfrm flipH="1">
              <a:off x="1891930" y="2971743"/>
              <a:ext cx="540629" cy="271823"/>
            </a:xfrm>
            <a:custGeom>
              <a:avLst/>
              <a:gdLst/>
              <a:ahLst/>
              <a:cxnLst/>
              <a:rect l="l" t="t" r="r" b="b"/>
              <a:pathLst>
                <a:path w="10215" h="5136" extrusionOk="0">
                  <a:moveTo>
                    <a:pt x="2744" y="1"/>
                  </a:moveTo>
                  <a:cubicBezTo>
                    <a:pt x="2744" y="1"/>
                    <a:pt x="1488" y="463"/>
                    <a:pt x="1" y="1058"/>
                  </a:cubicBezTo>
                  <a:cubicBezTo>
                    <a:pt x="1" y="1058"/>
                    <a:pt x="100" y="3835"/>
                    <a:pt x="3471" y="5124"/>
                  </a:cubicBezTo>
                  <a:cubicBezTo>
                    <a:pt x="3471" y="5124"/>
                    <a:pt x="3560" y="5135"/>
                    <a:pt x="3724" y="5135"/>
                  </a:cubicBezTo>
                  <a:cubicBezTo>
                    <a:pt x="4538" y="5135"/>
                    <a:pt x="7216" y="4860"/>
                    <a:pt x="10214" y="1587"/>
                  </a:cubicBezTo>
                  <a:cubicBezTo>
                    <a:pt x="8033" y="728"/>
                    <a:pt x="5884" y="1"/>
                    <a:pt x="5884"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3" name="Google Shape;23853;p41"/>
            <p:cNvSpPr/>
            <p:nvPr/>
          </p:nvSpPr>
          <p:spPr>
            <a:xfrm flipH="1">
              <a:off x="2339781" y="2096796"/>
              <a:ext cx="208260" cy="286959"/>
            </a:xfrm>
            <a:custGeom>
              <a:avLst/>
              <a:gdLst/>
              <a:ahLst/>
              <a:cxnLst/>
              <a:rect l="l" t="t" r="r" b="b"/>
              <a:pathLst>
                <a:path w="3935" h="5422" extrusionOk="0">
                  <a:moveTo>
                    <a:pt x="3439" y="1"/>
                  </a:moveTo>
                  <a:lnTo>
                    <a:pt x="3439" y="1"/>
                  </a:lnTo>
                  <a:cubicBezTo>
                    <a:pt x="1" y="496"/>
                    <a:pt x="1323" y="5421"/>
                    <a:pt x="1323" y="5421"/>
                  </a:cubicBezTo>
                  <a:cubicBezTo>
                    <a:pt x="3934" y="4066"/>
                    <a:pt x="3439" y="1"/>
                    <a:pt x="3439"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4" name="Google Shape;23854;p41"/>
            <p:cNvSpPr/>
            <p:nvPr/>
          </p:nvSpPr>
          <p:spPr>
            <a:xfrm flipH="1">
              <a:off x="1820005" y="2063718"/>
              <a:ext cx="588050" cy="447745"/>
            </a:xfrm>
            <a:custGeom>
              <a:avLst/>
              <a:gdLst/>
              <a:ahLst/>
              <a:cxnLst/>
              <a:rect l="l" t="t" r="r" b="b"/>
              <a:pathLst>
                <a:path w="11111" h="8460" extrusionOk="0">
                  <a:moveTo>
                    <a:pt x="3680" y="1"/>
                  </a:moveTo>
                  <a:cubicBezTo>
                    <a:pt x="2580" y="1"/>
                    <a:pt x="1352" y="299"/>
                    <a:pt x="0" y="1022"/>
                  </a:cubicBezTo>
                  <a:cubicBezTo>
                    <a:pt x="0" y="1022"/>
                    <a:pt x="926" y="4559"/>
                    <a:pt x="3240" y="4790"/>
                  </a:cubicBezTo>
                  <a:cubicBezTo>
                    <a:pt x="5553" y="4989"/>
                    <a:pt x="5124" y="6840"/>
                    <a:pt x="7173" y="7071"/>
                  </a:cubicBezTo>
                  <a:cubicBezTo>
                    <a:pt x="8396" y="7203"/>
                    <a:pt x="8925" y="8459"/>
                    <a:pt x="8925" y="8459"/>
                  </a:cubicBezTo>
                  <a:cubicBezTo>
                    <a:pt x="9057" y="7699"/>
                    <a:pt x="9520" y="7071"/>
                    <a:pt x="10214" y="6740"/>
                  </a:cubicBezTo>
                  <a:cubicBezTo>
                    <a:pt x="11111" y="6387"/>
                    <a:pt x="8768" y="1"/>
                    <a:pt x="3680"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5" name="Google Shape;23855;p41"/>
            <p:cNvSpPr/>
            <p:nvPr/>
          </p:nvSpPr>
          <p:spPr>
            <a:xfrm flipH="1">
              <a:off x="2101883" y="2450177"/>
              <a:ext cx="98017" cy="45515"/>
            </a:xfrm>
            <a:custGeom>
              <a:avLst/>
              <a:gdLst/>
              <a:ahLst/>
              <a:cxnLst/>
              <a:rect l="l" t="t" r="r" b="b"/>
              <a:pathLst>
                <a:path w="1852" h="860" fill="none" extrusionOk="0">
                  <a:moveTo>
                    <a:pt x="1852" y="860"/>
                  </a:moveTo>
                  <a:cubicBezTo>
                    <a:pt x="1422" y="265"/>
                    <a:pt x="662" y="0"/>
                    <a:pt x="1" y="232"/>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6" name="Google Shape;23856;p41"/>
            <p:cNvSpPr/>
            <p:nvPr/>
          </p:nvSpPr>
          <p:spPr>
            <a:xfrm flipH="1">
              <a:off x="2317024" y="2436151"/>
              <a:ext cx="94524" cy="29797"/>
            </a:xfrm>
            <a:custGeom>
              <a:avLst/>
              <a:gdLst/>
              <a:ahLst/>
              <a:cxnLst/>
              <a:rect l="l" t="t" r="r" b="b"/>
              <a:pathLst>
                <a:path w="1786" h="563" fill="none" extrusionOk="0">
                  <a:moveTo>
                    <a:pt x="1785" y="497"/>
                  </a:moveTo>
                  <a:cubicBezTo>
                    <a:pt x="1289" y="1"/>
                    <a:pt x="463" y="34"/>
                    <a:pt x="0" y="563"/>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7" name="Google Shape;23857;p41"/>
            <p:cNvSpPr/>
            <p:nvPr/>
          </p:nvSpPr>
          <p:spPr>
            <a:xfrm flipH="1">
              <a:off x="2273308" y="2514904"/>
              <a:ext cx="64780" cy="146973"/>
            </a:xfrm>
            <a:custGeom>
              <a:avLst/>
              <a:gdLst/>
              <a:ahLst/>
              <a:cxnLst/>
              <a:rect l="l" t="t" r="r" b="b"/>
              <a:pathLst>
                <a:path w="1224" h="2777" fill="none" extrusionOk="0">
                  <a:moveTo>
                    <a:pt x="1223" y="0"/>
                  </a:moveTo>
                  <a:cubicBezTo>
                    <a:pt x="1223" y="0"/>
                    <a:pt x="794" y="1091"/>
                    <a:pt x="397" y="1785"/>
                  </a:cubicBezTo>
                  <a:cubicBezTo>
                    <a:pt x="0" y="2479"/>
                    <a:pt x="1124" y="2777"/>
                    <a:pt x="1124" y="277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8" name="Google Shape;23858;p41"/>
            <p:cNvSpPr/>
            <p:nvPr/>
          </p:nvSpPr>
          <p:spPr>
            <a:xfrm flipH="1">
              <a:off x="2145600" y="2703846"/>
              <a:ext cx="103257" cy="47262"/>
            </a:xfrm>
            <a:custGeom>
              <a:avLst/>
              <a:gdLst/>
              <a:ahLst/>
              <a:cxnLst/>
              <a:rect l="l" t="t" r="r" b="b"/>
              <a:pathLst>
                <a:path w="1951" h="893" fill="none" extrusionOk="0">
                  <a:moveTo>
                    <a:pt x="1950" y="0"/>
                  </a:moveTo>
                  <a:cubicBezTo>
                    <a:pt x="1488" y="595"/>
                    <a:pt x="727" y="893"/>
                    <a:pt x="0" y="72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59" name="Google Shape;23859;p41"/>
            <p:cNvSpPr/>
            <p:nvPr/>
          </p:nvSpPr>
          <p:spPr>
            <a:xfrm flipH="1">
              <a:off x="1867479" y="2488653"/>
              <a:ext cx="49009" cy="66527"/>
            </a:xfrm>
            <a:custGeom>
              <a:avLst/>
              <a:gdLst/>
              <a:ahLst/>
              <a:cxnLst/>
              <a:rect l="l" t="t" r="r" b="b"/>
              <a:pathLst>
                <a:path w="926" h="1257" fill="none" extrusionOk="0">
                  <a:moveTo>
                    <a:pt x="0" y="1257"/>
                  </a:moveTo>
                  <a:cubicBezTo>
                    <a:pt x="0" y="1257"/>
                    <a:pt x="0" y="1"/>
                    <a:pt x="926" y="331"/>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0" name="Google Shape;23860;p41"/>
            <p:cNvSpPr/>
            <p:nvPr/>
          </p:nvSpPr>
          <p:spPr>
            <a:xfrm flipH="1">
              <a:off x="2649446" y="4205055"/>
              <a:ext cx="899196" cy="61287"/>
            </a:xfrm>
            <a:custGeom>
              <a:avLst/>
              <a:gdLst/>
              <a:ahLst/>
              <a:cxnLst/>
              <a:rect l="l" t="t" r="r" b="b"/>
              <a:pathLst>
                <a:path w="16990" h="1158" extrusionOk="0">
                  <a:moveTo>
                    <a:pt x="562" y="0"/>
                  </a:moveTo>
                  <a:cubicBezTo>
                    <a:pt x="265" y="0"/>
                    <a:pt x="0" y="265"/>
                    <a:pt x="0" y="595"/>
                  </a:cubicBezTo>
                  <a:cubicBezTo>
                    <a:pt x="0" y="893"/>
                    <a:pt x="265" y="1157"/>
                    <a:pt x="562" y="1157"/>
                  </a:cubicBezTo>
                  <a:lnTo>
                    <a:pt x="16428" y="1157"/>
                  </a:lnTo>
                  <a:cubicBezTo>
                    <a:pt x="16758" y="1157"/>
                    <a:pt x="16990" y="893"/>
                    <a:pt x="16990" y="595"/>
                  </a:cubicBezTo>
                  <a:cubicBezTo>
                    <a:pt x="16990" y="265"/>
                    <a:pt x="16758" y="0"/>
                    <a:pt x="16428"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1" name="Google Shape;23861;p41"/>
            <p:cNvSpPr/>
            <p:nvPr/>
          </p:nvSpPr>
          <p:spPr>
            <a:xfrm flipH="1">
              <a:off x="2616209" y="3502533"/>
              <a:ext cx="1016425" cy="705067"/>
            </a:xfrm>
            <a:custGeom>
              <a:avLst/>
              <a:gdLst/>
              <a:ahLst/>
              <a:cxnLst/>
              <a:rect l="l" t="t" r="r" b="b"/>
              <a:pathLst>
                <a:path w="19205" h="13322" extrusionOk="0">
                  <a:moveTo>
                    <a:pt x="992" y="1"/>
                  </a:moveTo>
                  <a:cubicBezTo>
                    <a:pt x="430" y="1"/>
                    <a:pt x="1" y="497"/>
                    <a:pt x="166" y="1058"/>
                  </a:cubicBezTo>
                  <a:lnTo>
                    <a:pt x="3207" y="13321"/>
                  </a:lnTo>
                  <a:lnTo>
                    <a:pt x="19205" y="13321"/>
                  </a:lnTo>
                  <a:lnTo>
                    <a:pt x="16098" y="662"/>
                  </a:lnTo>
                  <a:cubicBezTo>
                    <a:pt x="15999" y="265"/>
                    <a:pt x="15668" y="1"/>
                    <a:pt x="15271"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2" name="Google Shape;23862;p41"/>
            <p:cNvSpPr/>
            <p:nvPr/>
          </p:nvSpPr>
          <p:spPr>
            <a:xfrm flipH="1">
              <a:off x="2673897" y="3502533"/>
              <a:ext cx="1016478" cy="705067"/>
            </a:xfrm>
            <a:custGeom>
              <a:avLst/>
              <a:gdLst/>
              <a:ahLst/>
              <a:cxnLst/>
              <a:rect l="l" t="t" r="r" b="b"/>
              <a:pathLst>
                <a:path w="19206" h="13322" extrusionOk="0">
                  <a:moveTo>
                    <a:pt x="959" y="1"/>
                  </a:moveTo>
                  <a:cubicBezTo>
                    <a:pt x="431" y="1"/>
                    <a:pt x="1" y="497"/>
                    <a:pt x="133" y="1058"/>
                  </a:cubicBezTo>
                  <a:lnTo>
                    <a:pt x="3207" y="13321"/>
                  </a:lnTo>
                  <a:lnTo>
                    <a:pt x="19205" y="13321"/>
                  </a:lnTo>
                  <a:lnTo>
                    <a:pt x="16098" y="662"/>
                  </a:lnTo>
                  <a:cubicBezTo>
                    <a:pt x="15999" y="265"/>
                    <a:pt x="15635" y="1"/>
                    <a:pt x="15272"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3" name="Google Shape;23863;p41"/>
            <p:cNvSpPr/>
            <p:nvPr/>
          </p:nvSpPr>
          <p:spPr>
            <a:xfrm flipH="1">
              <a:off x="2000426" y="4205055"/>
              <a:ext cx="692788" cy="61287"/>
            </a:xfrm>
            <a:custGeom>
              <a:avLst/>
              <a:gdLst/>
              <a:ahLst/>
              <a:cxnLst/>
              <a:rect l="l" t="t" r="r" b="b"/>
              <a:pathLst>
                <a:path w="13090" h="1158" extrusionOk="0">
                  <a:moveTo>
                    <a:pt x="562" y="0"/>
                  </a:moveTo>
                  <a:cubicBezTo>
                    <a:pt x="265" y="0"/>
                    <a:pt x="1" y="265"/>
                    <a:pt x="1" y="529"/>
                  </a:cubicBezTo>
                  <a:lnTo>
                    <a:pt x="1" y="628"/>
                  </a:lnTo>
                  <a:cubicBezTo>
                    <a:pt x="1" y="926"/>
                    <a:pt x="265" y="1157"/>
                    <a:pt x="562" y="1157"/>
                  </a:cubicBezTo>
                  <a:lnTo>
                    <a:pt x="12561" y="1157"/>
                  </a:lnTo>
                  <a:cubicBezTo>
                    <a:pt x="12858" y="1157"/>
                    <a:pt x="13090" y="926"/>
                    <a:pt x="13090" y="628"/>
                  </a:cubicBezTo>
                  <a:lnTo>
                    <a:pt x="13090" y="529"/>
                  </a:lnTo>
                  <a:cubicBezTo>
                    <a:pt x="13090" y="265"/>
                    <a:pt x="12858" y="0"/>
                    <a:pt x="1256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4" name="Google Shape;23864;p41"/>
            <p:cNvSpPr/>
            <p:nvPr/>
          </p:nvSpPr>
          <p:spPr>
            <a:xfrm flipH="1">
              <a:off x="3132280" y="3759907"/>
              <a:ext cx="143480" cy="151842"/>
            </a:xfrm>
            <a:custGeom>
              <a:avLst/>
              <a:gdLst/>
              <a:ahLst/>
              <a:cxnLst/>
              <a:rect l="l" t="t" r="r" b="b"/>
              <a:pathLst>
                <a:path w="2711" h="2869" extrusionOk="0">
                  <a:moveTo>
                    <a:pt x="1164" y="0"/>
                  </a:moveTo>
                  <a:cubicBezTo>
                    <a:pt x="1050" y="0"/>
                    <a:pt x="936" y="20"/>
                    <a:pt x="827" y="63"/>
                  </a:cubicBezTo>
                  <a:cubicBezTo>
                    <a:pt x="232" y="294"/>
                    <a:pt x="1" y="1087"/>
                    <a:pt x="265" y="1848"/>
                  </a:cubicBezTo>
                  <a:cubicBezTo>
                    <a:pt x="508" y="2468"/>
                    <a:pt x="1037" y="2869"/>
                    <a:pt x="1547" y="2869"/>
                  </a:cubicBezTo>
                  <a:cubicBezTo>
                    <a:pt x="1662" y="2869"/>
                    <a:pt x="1776" y="2849"/>
                    <a:pt x="1885" y="2806"/>
                  </a:cubicBezTo>
                  <a:cubicBezTo>
                    <a:pt x="2480" y="2608"/>
                    <a:pt x="2711" y="1782"/>
                    <a:pt x="2414" y="1021"/>
                  </a:cubicBezTo>
                  <a:cubicBezTo>
                    <a:pt x="2198" y="401"/>
                    <a:pt x="1673" y="0"/>
                    <a:pt x="116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5" name="Google Shape;23865;p41"/>
            <p:cNvSpPr/>
            <p:nvPr/>
          </p:nvSpPr>
          <p:spPr>
            <a:xfrm flipH="1">
              <a:off x="1332142" y="3508826"/>
              <a:ext cx="395403" cy="954714"/>
            </a:xfrm>
            <a:custGeom>
              <a:avLst/>
              <a:gdLst/>
              <a:ahLst/>
              <a:cxnLst/>
              <a:rect l="l" t="t" r="r" b="b"/>
              <a:pathLst>
                <a:path w="7471" h="18039" extrusionOk="0">
                  <a:moveTo>
                    <a:pt x="4264" y="0"/>
                  </a:moveTo>
                  <a:lnTo>
                    <a:pt x="0" y="1058"/>
                  </a:lnTo>
                  <a:cubicBezTo>
                    <a:pt x="0" y="1058"/>
                    <a:pt x="2479" y="14312"/>
                    <a:pt x="3074" y="16494"/>
                  </a:cubicBezTo>
                  <a:cubicBezTo>
                    <a:pt x="3333" y="17350"/>
                    <a:pt x="4480" y="18038"/>
                    <a:pt x="5546" y="18038"/>
                  </a:cubicBezTo>
                  <a:cubicBezTo>
                    <a:pt x="6249" y="18038"/>
                    <a:pt x="6917" y="17739"/>
                    <a:pt x="7272" y="16990"/>
                  </a:cubicBezTo>
                  <a:cubicBezTo>
                    <a:pt x="7470" y="16593"/>
                    <a:pt x="7437" y="15899"/>
                    <a:pt x="7404" y="15205"/>
                  </a:cubicBezTo>
                  <a:cubicBezTo>
                    <a:pt x="7272" y="10908"/>
                    <a:pt x="4264" y="0"/>
                    <a:pt x="4264"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6" name="Google Shape;23866;p41"/>
            <p:cNvSpPr/>
            <p:nvPr/>
          </p:nvSpPr>
          <p:spPr>
            <a:xfrm flipH="1">
              <a:off x="1391630" y="3150207"/>
              <a:ext cx="489874" cy="703267"/>
            </a:xfrm>
            <a:custGeom>
              <a:avLst/>
              <a:gdLst/>
              <a:ahLst/>
              <a:cxnLst/>
              <a:rect l="l" t="t" r="r" b="b"/>
              <a:pathLst>
                <a:path w="9256" h="13288" extrusionOk="0">
                  <a:moveTo>
                    <a:pt x="3570" y="0"/>
                  </a:moveTo>
                  <a:cubicBezTo>
                    <a:pt x="0" y="2115"/>
                    <a:pt x="3405" y="13288"/>
                    <a:pt x="3405" y="13288"/>
                  </a:cubicBezTo>
                  <a:cubicBezTo>
                    <a:pt x="3405" y="13288"/>
                    <a:pt x="8495" y="11470"/>
                    <a:pt x="9156" y="9718"/>
                  </a:cubicBezTo>
                  <a:cubicBezTo>
                    <a:pt x="9256" y="8792"/>
                    <a:pt x="7537" y="5024"/>
                    <a:pt x="6314" y="2909"/>
                  </a:cubicBezTo>
                  <a:cubicBezTo>
                    <a:pt x="5058" y="760"/>
                    <a:pt x="3570" y="0"/>
                    <a:pt x="35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67" name="Google Shape;23867;p41"/>
            <p:cNvSpPr/>
            <p:nvPr/>
          </p:nvSpPr>
          <p:spPr>
            <a:xfrm flipH="1">
              <a:off x="1333889" y="4126302"/>
              <a:ext cx="1247389" cy="342213"/>
            </a:xfrm>
            <a:custGeom>
              <a:avLst/>
              <a:gdLst/>
              <a:ahLst/>
              <a:cxnLst/>
              <a:rect l="l" t="t" r="r" b="b"/>
              <a:pathLst>
                <a:path w="23569" h="6466" extrusionOk="0">
                  <a:moveTo>
                    <a:pt x="5339" y="8"/>
                  </a:moveTo>
                  <a:cubicBezTo>
                    <a:pt x="4933" y="8"/>
                    <a:pt x="5025" y="166"/>
                    <a:pt x="5025" y="166"/>
                  </a:cubicBezTo>
                  <a:cubicBezTo>
                    <a:pt x="5025" y="166"/>
                    <a:pt x="5124" y="1224"/>
                    <a:pt x="6579" y="1389"/>
                  </a:cubicBezTo>
                  <a:cubicBezTo>
                    <a:pt x="7306" y="1455"/>
                    <a:pt x="8397" y="1753"/>
                    <a:pt x="8165" y="1951"/>
                  </a:cubicBezTo>
                  <a:cubicBezTo>
                    <a:pt x="8165" y="1951"/>
                    <a:pt x="2348" y="2546"/>
                    <a:pt x="1158" y="2645"/>
                  </a:cubicBezTo>
                  <a:cubicBezTo>
                    <a:pt x="1" y="2744"/>
                    <a:pt x="563" y="3670"/>
                    <a:pt x="1455" y="3868"/>
                  </a:cubicBezTo>
                  <a:cubicBezTo>
                    <a:pt x="1750" y="4190"/>
                    <a:pt x="2153" y="4359"/>
                    <a:pt x="2577" y="4359"/>
                  </a:cubicBezTo>
                  <a:cubicBezTo>
                    <a:pt x="2676" y="4359"/>
                    <a:pt x="2776" y="4350"/>
                    <a:pt x="2877" y="4331"/>
                  </a:cubicBezTo>
                  <a:lnTo>
                    <a:pt x="2877" y="4331"/>
                  </a:lnTo>
                  <a:cubicBezTo>
                    <a:pt x="2877" y="4331"/>
                    <a:pt x="2678" y="4728"/>
                    <a:pt x="4926" y="4728"/>
                  </a:cubicBezTo>
                  <a:cubicBezTo>
                    <a:pt x="6786" y="4728"/>
                    <a:pt x="8646" y="3913"/>
                    <a:pt x="9869" y="3913"/>
                  </a:cubicBezTo>
                  <a:cubicBezTo>
                    <a:pt x="10124" y="3913"/>
                    <a:pt x="10351" y="3948"/>
                    <a:pt x="10545" y="4034"/>
                  </a:cubicBezTo>
                  <a:cubicBezTo>
                    <a:pt x="11581" y="4507"/>
                    <a:pt x="16594" y="6466"/>
                    <a:pt x="20432" y="6466"/>
                  </a:cubicBezTo>
                  <a:cubicBezTo>
                    <a:pt x="20879" y="6466"/>
                    <a:pt x="21310" y="6439"/>
                    <a:pt x="21717" y="6380"/>
                  </a:cubicBezTo>
                  <a:cubicBezTo>
                    <a:pt x="23568" y="6116"/>
                    <a:pt x="23568" y="5223"/>
                    <a:pt x="23568" y="4265"/>
                  </a:cubicBezTo>
                  <a:cubicBezTo>
                    <a:pt x="23568" y="2645"/>
                    <a:pt x="22345" y="2447"/>
                    <a:pt x="19668" y="2282"/>
                  </a:cubicBezTo>
                  <a:cubicBezTo>
                    <a:pt x="19668" y="2282"/>
                    <a:pt x="11834" y="2083"/>
                    <a:pt x="10347" y="1224"/>
                  </a:cubicBezTo>
                  <a:cubicBezTo>
                    <a:pt x="8330" y="1"/>
                    <a:pt x="7868" y="530"/>
                    <a:pt x="6678" y="232"/>
                  </a:cubicBezTo>
                  <a:cubicBezTo>
                    <a:pt x="5984" y="62"/>
                    <a:pt x="5577" y="8"/>
                    <a:pt x="5339" y="8"/>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3868" name="Google Shape;23868;p41"/>
            <p:cNvGrpSpPr/>
            <p:nvPr/>
          </p:nvGrpSpPr>
          <p:grpSpPr>
            <a:xfrm rot="1401162">
              <a:off x="2133212" y="2529503"/>
              <a:ext cx="107913" cy="78905"/>
              <a:chOff x="2659716" y="2883799"/>
              <a:chExt cx="199141" cy="136442"/>
            </a:xfrm>
          </p:grpSpPr>
          <p:sp>
            <p:nvSpPr>
              <p:cNvPr id="23869" name="Google Shape;23869;p41"/>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70" name="Google Shape;23870;p41"/>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871" name="Google Shape;23871;p41"/>
            <p:cNvGrpSpPr/>
            <p:nvPr/>
          </p:nvGrpSpPr>
          <p:grpSpPr>
            <a:xfrm rot="1001955">
              <a:off x="2324344" y="2522221"/>
              <a:ext cx="107905" cy="78908"/>
              <a:chOff x="2659716" y="2883799"/>
              <a:chExt cx="199141" cy="136442"/>
            </a:xfrm>
          </p:grpSpPr>
          <p:sp>
            <p:nvSpPr>
              <p:cNvPr id="23872" name="Google Shape;23872;p41"/>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73" name="Google Shape;23873;p41"/>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sp>
        <p:nvSpPr>
          <p:cNvPr id="23874" name="Google Shape;23874;p41"/>
          <p:cNvSpPr/>
          <p:nvPr/>
        </p:nvSpPr>
        <p:spPr>
          <a:xfrm>
            <a:off x="436196" y="1012020"/>
            <a:ext cx="3282671" cy="2605150"/>
          </a:xfrm>
          <a:prstGeom prst="wedgeRoundRectCallout">
            <a:avLst>
              <a:gd name="adj1" fmla="val -20833"/>
              <a:gd name="adj2" fmla="val 62500"/>
              <a:gd name="adj3" fmla="val 0"/>
            </a:avLst>
          </a:prstGeom>
          <a:solidFill>
            <a:schemeClr val="lt2"/>
          </a:solidFill>
          <a:ln w="9525" cap="flat" cmpd="sng">
            <a:solidFill>
              <a:srgbClr val="14274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75" name="Google Shape;23875;p41"/>
          <p:cNvSpPr txBox="1"/>
          <p:nvPr/>
        </p:nvSpPr>
        <p:spPr>
          <a:xfrm>
            <a:off x="3783675" y="265900"/>
            <a:ext cx="7642800" cy="6420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133"/>
              </a:spcBef>
              <a:spcAft>
                <a:spcPts val="0"/>
              </a:spcAft>
              <a:buClr>
                <a:schemeClr val="dk1"/>
              </a:buClr>
              <a:buSzPts val="1800"/>
              <a:buFont typeface="Arial"/>
              <a:buNone/>
            </a:pPr>
            <a:endParaRPr sz="2400" b="0"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133"/>
              </a:spcBef>
              <a:spcAft>
                <a:spcPts val="0"/>
              </a:spcAft>
              <a:buClr>
                <a:schemeClr val="dk1"/>
              </a:buClr>
              <a:buSzPts val="1800"/>
              <a:buFont typeface="Arial"/>
              <a:buNone/>
            </a:pPr>
            <a:r>
              <a:rPr lang="en-US" sz="2400" b="1" i="0" u="none" strike="noStrike" cap="none">
                <a:solidFill>
                  <a:srgbClr val="3E3E3E"/>
                </a:solidFill>
                <a:latin typeface="Arial Narrow"/>
                <a:ea typeface="Arial Narrow"/>
                <a:cs typeface="Arial Narrow"/>
                <a:sym typeface="Arial Narrow"/>
              </a:rPr>
              <a:t>Tujuan kegiatan analisis capaian pembelajaran untuk:</a:t>
            </a:r>
            <a:endParaRPr sz="2400" b="1" i="0" u="none" strike="noStrike" cap="none">
              <a:solidFill>
                <a:srgbClr val="3E3E3E"/>
              </a:solidFill>
              <a:latin typeface="Arial Narrow"/>
              <a:ea typeface="Arial Narrow"/>
              <a:cs typeface="Arial Narrow"/>
              <a:sym typeface="Arial Narrow"/>
            </a:endParaRPr>
          </a:p>
          <a:p>
            <a:pPr marL="457200" marR="0" lvl="0" indent="-381000" algn="l" rtl="0">
              <a:lnSpc>
                <a:spcPct val="100000"/>
              </a:lnSpc>
              <a:spcBef>
                <a:spcPts val="133"/>
              </a:spcBef>
              <a:spcAft>
                <a:spcPts val="0"/>
              </a:spcAft>
              <a:buClr>
                <a:srgbClr val="3E3E3E"/>
              </a:buClr>
              <a:buSzPts val="2400"/>
              <a:buFont typeface="Arial Narrow"/>
              <a:buChar char="●"/>
            </a:pPr>
            <a:r>
              <a:rPr lang="en-US" sz="2400" b="0" i="0" u="none" strike="noStrike" cap="none">
                <a:solidFill>
                  <a:srgbClr val="3E3E3E"/>
                </a:solidFill>
                <a:latin typeface="Arial Narrow"/>
                <a:ea typeface="Arial Narrow"/>
                <a:cs typeface="Arial Narrow"/>
                <a:sym typeface="Arial Narrow"/>
              </a:rPr>
              <a:t>mendapatkan peta kompetensi yang akan menjadi rujukan untuk pelaksanaan pembelajaran; dan</a:t>
            </a:r>
            <a:endParaRPr sz="2400" b="0" i="0" u="none" strike="noStrike" cap="none">
              <a:solidFill>
                <a:srgbClr val="3E3E3E"/>
              </a:solidFill>
              <a:latin typeface="Arial Narrow"/>
              <a:ea typeface="Arial Narrow"/>
              <a:cs typeface="Arial Narrow"/>
              <a:sym typeface="Arial Narrow"/>
            </a:endParaRPr>
          </a:p>
          <a:p>
            <a:pPr marL="457200" marR="0" lvl="0" indent="-381000" algn="l" rtl="0">
              <a:lnSpc>
                <a:spcPct val="100000"/>
              </a:lnSpc>
              <a:spcBef>
                <a:spcPts val="0"/>
              </a:spcBef>
              <a:spcAft>
                <a:spcPts val="0"/>
              </a:spcAft>
              <a:buClr>
                <a:srgbClr val="3E3E3E"/>
              </a:buClr>
              <a:buSzPts val="2400"/>
              <a:buFont typeface="Arial Narrow"/>
              <a:buChar char="●"/>
            </a:pPr>
            <a:r>
              <a:rPr lang="en-US" sz="2400" b="0" i="0" u="none" strike="noStrike" cap="none">
                <a:solidFill>
                  <a:srgbClr val="3E3E3E"/>
                </a:solidFill>
                <a:latin typeface="Arial Narrow"/>
                <a:ea typeface="Arial Narrow"/>
                <a:cs typeface="Arial Narrow"/>
                <a:sym typeface="Arial Narrow"/>
              </a:rPr>
              <a:t>menyusun tujuan pembelajaran dan alur tujuan Pembelajaran.</a:t>
            </a:r>
            <a:r>
              <a:rPr lang="en-US" sz="2400" b="1" i="0" u="none" strike="noStrike" cap="none">
                <a:solidFill>
                  <a:srgbClr val="3E3E3E"/>
                </a:solidFill>
                <a:latin typeface="Arial Narrow"/>
                <a:ea typeface="Arial Narrow"/>
                <a:cs typeface="Arial Narrow"/>
                <a:sym typeface="Arial Narrow"/>
              </a:rPr>
              <a:t> </a:t>
            </a:r>
            <a:endParaRPr sz="2400" b="0" i="0" u="none" strike="noStrike" cap="none">
              <a:solidFill>
                <a:srgbClr val="3E3E3E"/>
              </a:solidFill>
              <a:latin typeface="Arial Narrow"/>
              <a:ea typeface="Arial Narrow"/>
              <a:cs typeface="Arial Narrow"/>
              <a:sym typeface="Arial Narrow"/>
            </a:endParaRPr>
          </a:p>
          <a:p>
            <a:pPr marL="0" marR="0" lvl="0" indent="0" algn="l" rtl="0">
              <a:lnSpc>
                <a:spcPct val="100000"/>
              </a:lnSpc>
              <a:spcBef>
                <a:spcPts val="133"/>
              </a:spcBef>
              <a:spcAft>
                <a:spcPts val="0"/>
              </a:spcAft>
              <a:buClr>
                <a:schemeClr val="dk1"/>
              </a:buClr>
              <a:buSzPts val="1800"/>
              <a:buFont typeface="Arial"/>
              <a:buNone/>
            </a:pPr>
            <a:endParaRPr sz="2400" b="0"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133"/>
              </a:spcBef>
              <a:spcAft>
                <a:spcPts val="0"/>
              </a:spcAft>
              <a:buClr>
                <a:schemeClr val="dk1"/>
              </a:buClr>
              <a:buSzPts val="1100"/>
              <a:buFont typeface="Arial"/>
              <a:buNone/>
            </a:pPr>
            <a:r>
              <a:rPr lang="en-US" sz="2400" b="1" i="0" u="none" strike="noStrike" cap="none">
                <a:solidFill>
                  <a:schemeClr val="accent1"/>
                </a:solidFill>
                <a:latin typeface="Arial Narrow"/>
                <a:ea typeface="Arial Narrow"/>
                <a:cs typeface="Arial Narrow"/>
                <a:sym typeface="Arial Narrow"/>
              </a:rPr>
              <a:t>Pendidik dan satuan pendidikan dapat menggunakan berbagai strategi untuk menyusun tujuan pembelajaran dan alur tujuan. Harus dipastikan tujuan pembelajaran dan alur tujuan pembelajaran yang dipetakan memenuhi kriteria berikut ini: </a:t>
            </a:r>
            <a:endParaRPr sz="2400" b="0" i="0" u="none" strike="noStrike" cap="none">
              <a:solidFill>
                <a:srgbClr val="000000"/>
              </a:solidFill>
              <a:latin typeface="Arial"/>
              <a:ea typeface="Arial"/>
              <a:cs typeface="Arial"/>
              <a:sym typeface="Arial"/>
            </a:endParaRPr>
          </a:p>
          <a:p>
            <a:pPr marL="457200" marR="0" lvl="0" indent="-381000" algn="l" rtl="0">
              <a:lnSpc>
                <a:spcPct val="100000"/>
              </a:lnSpc>
              <a:spcBef>
                <a:spcPts val="133"/>
              </a:spcBef>
              <a:spcAft>
                <a:spcPts val="0"/>
              </a:spcAft>
              <a:buClr>
                <a:srgbClr val="3E3E3E"/>
              </a:buClr>
              <a:buSzPts val="2400"/>
              <a:buFont typeface="Arial Narrow"/>
              <a:buChar char="●"/>
            </a:pPr>
            <a:r>
              <a:rPr lang="en-US" sz="2400" b="1" i="0" u="none" strike="noStrike" cap="none">
                <a:solidFill>
                  <a:srgbClr val="3E3E3E"/>
                </a:solidFill>
                <a:latin typeface="Arial Narrow"/>
                <a:ea typeface="Arial Narrow"/>
                <a:cs typeface="Arial Narrow"/>
                <a:sym typeface="Arial Narrow"/>
              </a:rPr>
              <a:t>Kriteria tujuan pembelajaran idealnya terdiri dari beberapa komponen</a:t>
            </a:r>
            <a:endParaRPr sz="2400" b="0" i="0" u="none" strike="noStrike" cap="none">
              <a:solidFill>
                <a:srgbClr val="3E3E3E"/>
              </a:solidFill>
              <a:latin typeface="Arial Narrow"/>
              <a:ea typeface="Arial Narrow"/>
              <a:cs typeface="Arial Narrow"/>
              <a:sym typeface="Arial Narrow"/>
            </a:endParaRPr>
          </a:p>
          <a:p>
            <a:pPr marL="457200" marR="0" lvl="0" indent="-381000" algn="l" rtl="0">
              <a:lnSpc>
                <a:spcPct val="100000"/>
              </a:lnSpc>
              <a:spcBef>
                <a:spcPts val="0"/>
              </a:spcBef>
              <a:spcAft>
                <a:spcPts val="0"/>
              </a:spcAft>
              <a:buClr>
                <a:srgbClr val="3E3E3E"/>
              </a:buClr>
              <a:buSzPts val="2400"/>
              <a:buFont typeface="Arial Narrow"/>
              <a:buChar char="●"/>
            </a:pPr>
            <a:r>
              <a:rPr lang="en-US" sz="2400" b="1" i="0" u="none" strike="noStrike" cap="none">
                <a:solidFill>
                  <a:srgbClr val="3E3E3E"/>
                </a:solidFill>
                <a:latin typeface="Arial Narrow"/>
                <a:ea typeface="Arial Narrow"/>
                <a:cs typeface="Arial Narrow"/>
                <a:sym typeface="Arial Narrow"/>
              </a:rPr>
              <a:t>Kriteria alur tujuan Pembelajaran</a:t>
            </a:r>
            <a:endParaRPr sz="2400" b="1" i="0" u="none" strike="noStrike" cap="none">
              <a:solidFill>
                <a:srgbClr val="3E3E3E"/>
              </a:solidFill>
              <a:latin typeface="Arial Narrow"/>
              <a:ea typeface="Arial Narrow"/>
              <a:cs typeface="Arial Narrow"/>
              <a:sym typeface="Arial Narrow"/>
            </a:endParaRPr>
          </a:p>
          <a:p>
            <a:pPr marL="457200" marR="0" lvl="0" indent="0" algn="l" rtl="0">
              <a:lnSpc>
                <a:spcPct val="100000"/>
              </a:lnSpc>
              <a:spcBef>
                <a:spcPts val="133"/>
              </a:spcBef>
              <a:spcAft>
                <a:spcPts val="0"/>
              </a:spcAft>
              <a:buClr>
                <a:srgbClr val="000000"/>
              </a:buClr>
              <a:buSzPts val="2400"/>
              <a:buFont typeface="Arial"/>
              <a:buNone/>
            </a:pPr>
            <a:endParaRPr sz="2400" b="1" i="0" u="none" strike="noStrike" cap="none">
              <a:solidFill>
                <a:srgbClr val="3E3E3E"/>
              </a:solidFill>
              <a:latin typeface="Arial Narrow"/>
              <a:ea typeface="Arial Narrow"/>
              <a:cs typeface="Arial Narrow"/>
              <a:sym typeface="Arial Narrow"/>
            </a:endParaRPr>
          </a:p>
        </p:txBody>
      </p:sp>
      <p:sp>
        <p:nvSpPr>
          <p:cNvPr id="23876" name="Google Shape;23876;p41"/>
          <p:cNvSpPr txBox="1"/>
          <p:nvPr/>
        </p:nvSpPr>
        <p:spPr>
          <a:xfrm>
            <a:off x="12098997" y="8710138"/>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58</a:t>
            </a:fld>
            <a:endParaRPr sz="1200" b="0" i="0" u="none" strike="noStrike" cap="none">
              <a:solidFill>
                <a:srgbClr val="888888"/>
              </a:solidFill>
              <a:latin typeface="Calibri"/>
              <a:ea typeface="Calibri"/>
              <a:cs typeface="Calibri"/>
              <a:sym typeface="Calibri"/>
            </a:endParaRPr>
          </a:p>
        </p:txBody>
      </p:sp>
      <p:sp>
        <p:nvSpPr>
          <p:cNvPr id="23877" name="Google Shape;23877;p41"/>
          <p:cNvSpPr txBox="1"/>
          <p:nvPr/>
        </p:nvSpPr>
        <p:spPr>
          <a:xfrm>
            <a:off x="480070" y="1067587"/>
            <a:ext cx="3303600" cy="2474996"/>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133"/>
              </a:spcBef>
              <a:spcAft>
                <a:spcPts val="0"/>
              </a:spcAft>
              <a:buClr>
                <a:srgbClr val="4A86E8"/>
              </a:buClr>
              <a:buSzPts val="1400"/>
              <a:buFont typeface="Lato"/>
              <a:buNone/>
            </a:pPr>
            <a:r>
              <a:rPr lang="en-US" sz="1600" b="1" i="0" u="none" strike="noStrike" cap="none">
                <a:solidFill>
                  <a:srgbClr val="4A86E8"/>
                </a:solidFill>
                <a:latin typeface="Arial Narrow"/>
                <a:ea typeface="Arial Narrow"/>
                <a:cs typeface="Arial Narrow"/>
                <a:sym typeface="Arial Narrow"/>
              </a:rPr>
              <a:t>Untuk menyusun rencana pembelajaran, jabaran kompetensi pada Capaian Pembelajaran perlu dipetakan ke dalam tujuan pembelajaran dan alur tujuan pembelajaran. Peta kompetensi tersebut kemudian digunakan sebagai acuan untuk mengembangkan perangkat ajar. </a:t>
            </a:r>
            <a:endParaRPr sz="1600" b="1" i="0" u="none" strike="noStrike" cap="none">
              <a:solidFill>
                <a:srgbClr val="4A86E8"/>
              </a:solidFill>
              <a:latin typeface="Arial Narrow"/>
              <a:ea typeface="Arial Narrow"/>
              <a:cs typeface="Arial Narrow"/>
              <a:sym typeface="Arial Narrow"/>
            </a:endParaRPr>
          </a:p>
        </p:txBody>
      </p:sp>
    </p:spTree>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881"/>
        <p:cNvGrpSpPr/>
        <p:nvPr/>
      </p:nvGrpSpPr>
      <p:grpSpPr>
        <a:xfrm>
          <a:off x="0" y="0"/>
          <a:ext cx="0" cy="0"/>
          <a:chOff x="0" y="0"/>
          <a:chExt cx="0" cy="0"/>
        </a:xfrm>
      </p:grpSpPr>
      <p:grpSp>
        <p:nvGrpSpPr>
          <p:cNvPr id="23882" name="Google Shape;23882;g11665b3caf6_1_2"/>
          <p:cNvGrpSpPr/>
          <p:nvPr/>
        </p:nvGrpSpPr>
        <p:grpSpPr>
          <a:xfrm>
            <a:off x="805887" y="4110234"/>
            <a:ext cx="3075126" cy="2576369"/>
            <a:chOff x="1332142" y="1984860"/>
            <a:chExt cx="2879332" cy="2500115"/>
          </a:xfrm>
        </p:grpSpPr>
        <p:sp>
          <p:nvSpPr>
            <p:cNvPr id="23883" name="Google Shape;23883;g11665b3caf6_1_2"/>
            <p:cNvSpPr/>
            <p:nvPr/>
          </p:nvSpPr>
          <p:spPr>
            <a:xfrm flipH="1">
              <a:off x="1468583" y="1984860"/>
              <a:ext cx="1306877" cy="1438131"/>
            </a:xfrm>
            <a:custGeom>
              <a:avLst/>
              <a:gdLst/>
              <a:ahLst/>
              <a:cxnLst/>
              <a:rect l="l" t="t" r="r" b="b"/>
              <a:pathLst>
                <a:path w="24693" h="27173" extrusionOk="0">
                  <a:moveTo>
                    <a:pt x="13388" y="0"/>
                  </a:moveTo>
                  <a:cubicBezTo>
                    <a:pt x="12528" y="33"/>
                    <a:pt x="11702" y="132"/>
                    <a:pt x="10909" y="397"/>
                  </a:cubicBezTo>
                  <a:cubicBezTo>
                    <a:pt x="10182" y="595"/>
                    <a:pt x="8430" y="1752"/>
                    <a:pt x="7802" y="1752"/>
                  </a:cubicBezTo>
                  <a:cubicBezTo>
                    <a:pt x="7764" y="1752"/>
                    <a:pt x="7713" y="1751"/>
                    <a:pt x="7649" y="1751"/>
                  </a:cubicBezTo>
                  <a:cubicBezTo>
                    <a:pt x="6637" y="1751"/>
                    <a:pt x="2559" y="1985"/>
                    <a:pt x="3802" y="9850"/>
                  </a:cubicBezTo>
                  <a:cubicBezTo>
                    <a:pt x="4034" y="11602"/>
                    <a:pt x="3670" y="13420"/>
                    <a:pt x="2678" y="14940"/>
                  </a:cubicBezTo>
                  <a:cubicBezTo>
                    <a:pt x="1720" y="16395"/>
                    <a:pt x="166" y="17618"/>
                    <a:pt x="67" y="19370"/>
                  </a:cubicBezTo>
                  <a:cubicBezTo>
                    <a:pt x="1" y="20526"/>
                    <a:pt x="695" y="21617"/>
                    <a:pt x="1389" y="22576"/>
                  </a:cubicBezTo>
                  <a:cubicBezTo>
                    <a:pt x="1984" y="23402"/>
                    <a:pt x="2678" y="24228"/>
                    <a:pt x="3637" y="24658"/>
                  </a:cubicBezTo>
                  <a:cubicBezTo>
                    <a:pt x="4145" y="24874"/>
                    <a:pt x="4682" y="24944"/>
                    <a:pt x="5234" y="24944"/>
                  </a:cubicBezTo>
                  <a:cubicBezTo>
                    <a:pt x="6118" y="24944"/>
                    <a:pt x="7038" y="24765"/>
                    <a:pt x="7934" y="24724"/>
                  </a:cubicBezTo>
                  <a:cubicBezTo>
                    <a:pt x="8105" y="24715"/>
                    <a:pt x="8276" y="24710"/>
                    <a:pt x="8446" y="24710"/>
                  </a:cubicBezTo>
                  <a:cubicBezTo>
                    <a:pt x="11758" y="24710"/>
                    <a:pt x="14879" y="26470"/>
                    <a:pt x="18181" y="27005"/>
                  </a:cubicBezTo>
                  <a:cubicBezTo>
                    <a:pt x="18727" y="27109"/>
                    <a:pt x="19294" y="27172"/>
                    <a:pt x="19859" y="27172"/>
                  </a:cubicBezTo>
                  <a:cubicBezTo>
                    <a:pt x="20730" y="27172"/>
                    <a:pt x="21597" y="27022"/>
                    <a:pt x="22378" y="26641"/>
                  </a:cubicBezTo>
                  <a:cubicBezTo>
                    <a:pt x="23667" y="26013"/>
                    <a:pt x="24692" y="24658"/>
                    <a:pt x="24527" y="23204"/>
                  </a:cubicBezTo>
                  <a:cubicBezTo>
                    <a:pt x="24296" y="20989"/>
                    <a:pt x="21618" y="19733"/>
                    <a:pt x="21023" y="17585"/>
                  </a:cubicBezTo>
                  <a:cubicBezTo>
                    <a:pt x="20395" y="15238"/>
                    <a:pt x="22411" y="12627"/>
                    <a:pt x="21387" y="10445"/>
                  </a:cubicBezTo>
                  <a:cubicBezTo>
                    <a:pt x="20858" y="9354"/>
                    <a:pt x="19767" y="8693"/>
                    <a:pt x="19205" y="7669"/>
                  </a:cubicBezTo>
                  <a:cubicBezTo>
                    <a:pt x="18478" y="6280"/>
                    <a:pt x="18875" y="4528"/>
                    <a:pt x="18346" y="3041"/>
                  </a:cubicBezTo>
                  <a:cubicBezTo>
                    <a:pt x="17619" y="1091"/>
                    <a:pt x="15437" y="0"/>
                    <a:pt x="1338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84" name="Google Shape;23884;g11665b3caf6_1_2"/>
            <p:cNvSpPr/>
            <p:nvPr/>
          </p:nvSpPr>
          <p:spPr>
            <a:xfrm flipH="1">
              <a:off x="3188328" y="3188365"/>
              <a:ext cx="1023146" cy="849552"/>
            </a:xfrm>
            <a:custGeom>
              <a:avLst/>
              <a:gdLst/>
              <a:ahLst/>
              <a:cxnLst/>
              <a:rect l="l" t="t" r="r" b="b"/>
              <a:pathLst>
                <a:path w="19332" h="16052" extrusionOk="0">
                  <a:moveTo>
                    <a:pt x="680" y="0"/>
                  </a:moveTo>
                  <a:cubicBezTo>
                    <a:pt x="661" y="0"/>
                    <a:pt x="642" y="2"/>
                    <a:pt x="625" y="6"/>
                  </a:cubicBezTo>
                  <a:cubicBezTo>
                    <a:pt x="493" y="39"/>
                    <a:pt x="427" y="171"/>
                    <a:pt x="460" y="304"/>
                  </a:cubicBezTo>
                  <a:cubicBezTo>
                    <a:pt x="448" y="302"/>
                    <a:pt x="438" y="301"/>
                    <a:pt x="427" y="301"/>
                  </a:cubicBezTo>
                  <a:cubicBezTo>
                    <a:pt x="0" y="301"/>
                    <a:pt x="82" y="1587"/>
                    <a:pt x="856" y="2684"/>
                  </a:cubicBezTo>
                  <a:cubicBezTo>
                    <a:pt x="2046" y="4237"/>
                    <a:pt x="4129" y="5460"/>
                    <a:pt x="5318" y="5923"/>
                  </a:cubicBezTo>
                  <a:cubicBezTo>
                    <a:pt x="6244" y="6253"/>
                    <a:pt x="12194" y="15079"/>
                    <a:pt x="16193" y="16037"/>
                  </a:cubicBezTo>
                  <a:cubicBezTo>
                    <a:pt x="16237" y="16047"/>
                    <a:pt x="16281" y="16052"/>
                    <a:pt x="16327" y="16052"/>
                  </a:cubicBezTo>
                  <a:cubicBezTo>
                    <a:pt x="17497" y="16052"/>
                    <a:pt x="19332" y="12903"/>
                    <a:pt x="18441" y="12203"/>
                  </a:cubicBezTo>
                  <a:cubicBezTo>
                    <a:pt x="16458" y="10616"/>
                    <a:pt x="8392" y="5262"/>
                    <a:pt x="8293" y="4502"/>
                  </a:cubicBezTo>
                  <a:cubicBezTo>
                    <a:pt x="8161" y="3113"/>
                    <a:pt x="7665" y="1989"/>
                    <a:pt x="4657" y="1031"/>
                  </a:cubicBezTo>
                  <a:lnTo>
                    <a:pt x="4657" y="1031"/>
                  </a:lnTo>
                  <a:cubicBezTo>
                    <a:pt x="4525" y="1361"/>
                    <a:pt x="4591" y="1725"/>
                    <a:pt x="4823" y="1956"/>
                  </a:cubicBezTo>
                  <a:cubicBezTo>
                    <a:pt x="5054" y="2254"/>
                    <a:pt x="5352" y="2485"/>
                    <a:pt x="5649" y="2684"/>
                  </a:cubicBezTo>
                  <a:cubicBezTo>
                    <a:pt x="5649" y="2684"/>
                    <a:pt x="5528" y="2729"/>
                    <a:pt x="5308" y="2729"/>
                  </a:cubicBezTo>
                  <a:cubicBezTo>
                    <a:pt x="4967" y="2729"/>
                    <a:pt x="4390" y="2619"/>
                    <a:pt x="3666" y="2056"/>
                  </a:cubicBezTo>
                  <a:cubicBezTo>
                    <a:pt x="2582" y="1183"/>
                    <a:pt x="2102" y="447"/>
                    <a:pt x="1625" y="447"/>
                  </a:cubicBezTo>
                  <a:cubicBezTo>
                    <a:pt x="1578" y="447"/>
                    <a:pt x="1532" y="454"/>
                    <a:pt x="1484" y="469"/>
                  </a:cubicBezTo>
                  <a:cubicBezTo>
                    <a:pt x="1484" y="469"/>
                    <a:pt x="986" y="0"/>
                    <a:pt x="680"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85" name="Google Shape;23885;g11665b3caf6_1_2"/>
            <p:cNvSpPr/>
            <p:nvPr/>
          </p:nvSpPr>
          <p:spPr>
            <a:xfrm flipH="1">
              <a:off x="2680936" y="3419595"/>
              <a:ext cx="776674" cy="617741"/>
            </a:xfrm>
            <a:custGeom>
              <a:avLst/>
              <a:gdLst/>
              <a:ahLst/>
              <a:cxnLst/>
              <a:rect l="l" t="t" r="r" b="b"/>
              <a:pathLst>
                <a:path w="14675" h="11672" extrusionOk="0">
                  <a:moveTo>
                    <a:pt x="10477" y="0"/>
                  </a:moveTo>
                  <a:cubicBezTo>
                    <a:pt x="10477" y="0"/>
                    <a:pt x="1519" y="6214"/>
                    <a:pt x="660" y="7768"/>
                  </a:cubicBezTo>
                  <a:cubicBezTo>
                    <a:pt x="0" y="8960"/>
                    <a:pt x="237" y="11672"/>
                    <a:pt x="2176" y="11672"/>
                  </a:cubicBezTo>
                  <a:cubicBezTo>
                    <a:pt x="2763" y="11672"/>
                    <a:pt x="3506" y="11423"/>
                    <a:pt x="4428" y="10809"/>
                  </a:cubicBezTo>
                  <a:cubicBezTo>
                    <a:pt x="8395" y="8165"/>
                    <a:pt x="14675" y="3339"/>
                    <a:pt x="14675" y="3339"/>
                  </a:cubicBezTo>
                  <a:lnTo>
                    <a:pt x="10477" y="0"/>
                  </a:lnTo>
                  <a:close/>
                </a:path>
              </a:pathLst>
            </a:custGeom>
            <a:solidFill>
              <a:srgbClr val="FFCA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86" name="Google Shape;23886;g11665b3caf6_1_2"/>
            <p:cNvSpPr/>
            <p:nvPr/>
          </p:nvSpPr>
          <p:spPr>
            <a:xfrm flipH="1">
              <a:off x="2621448" y="3118716"/>
              <a:ext cx="446158" cy="640287"/>
            </a:xfrm>
            <a:custGeom>
              <a:avLst/>
              <a:gdLst/>
              <a:ahLst/>
              <a:cxnLst/>
              <a:rect l="l" t="t" r="r" b="b"/>
              <a:pathLst>
                <a:path w="8430" h="12098" extrusionOk="0">
                  <a:moveTo>
                    <a:pt x="7669" y="0"/>
                  </a:moveTo>
                  <a:lnTo>
                    <a:pt x="7669" y="0"/>
                  </a:lnTo>
                  <a:cubicBezTo>
                    <a:pt x="6116" y="463"/>
                    <a:pt x="4695" y="1355"/>
                    <a:pt x="3604" y="2578"/>
                  </a:cubicBezTo>
                  <a:lnTo>
                    <a:pt x="1" y="6842"/>
                  </a:lnTo>
                  <a:lnTo>
                    <a:pt x="6777" y="12098"/>
                  </a:lnTo>
                  <a:cubicBezTo>
                    <a:pt x="6777" y="12098"/>
                    <a:pt x="8430" y="2545"/>
                    <a:pt x="76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87" name="Google Shape;23887;g11665b3caf6_1_2"/>
            <p:cNvSpPr/>
            <p:nvPr/>
          </p:nvSpPr>
          <p:spPr>
            <a:xfrm flipH="1">
              <a:off x="1568294" y="2973490"/>
              <a:ext cx="1228125" cy="1511485"/>
            </a:xfrm>
            <a:custGeom>
              <a:avLst/>
              <a:gdLst/>
              <a:ahLst/>
              <a:cxnLst/>
              <a:rect l="l" t="t" r="r" b="b"/>
              <a:pathLst>
                <a:path w="23205" h="28559" extrusionOk="0">
                  <a:moveTo>
                    <a:pt x="9619" y="1"/>
                  </a:moveTo>
                  <a:cubicBezTo>
                    <a:pt x="9619" y="1"/>
                    <a:pt x="8363" y="463"/>
                    <a:pt x="6876" y="1058"/>
                  </a:cubicBezTo>
                  <a:lnTo>
                    <a:pt x="5917" y="1422"/>
                  </a:lnTo>
                  <a:cubicBezTo>
                    <a:pt x="4628" y="1951"/>
                    <a:pt x="3306" y="2447"/>
                    <a:pt x="2545" y="2777"/>
                  </a:cubicBezTo>
                  <a:cubicBezTo>
                    <a:pt x="694" y="3570"/>
                    <a:pt x="2413" y="9123"/>
                    <a:pt x="1455" y="11536"/>
                  </a:cubicBezTo>
                  <a:cubicBezTo>
                    <a:pt x="496" y="13949"/>
                    <a:pt x="0" y="16362"/>
                    <a:pt x="992" y="20990"/>
                  </a:cubicBezTo>
                  <a:cubicBezTo>
                    <a:pt x="1521" y="23469"/>
                    <a:pt x="1818" y="25981"/>
                    <a:pt x="1884" y="28559"/>
                  </a:cubicBezTo>
                  <a:lnTo>
                    <a:pt x="19205" y="28559"/>
                  </a:lnTo>
                  <a:cubicBezTo>
                    <a:pt x="19205" y="28559"/>
                    <a:pt x="23204" y="4793"/>
                    <a:pt x="20857" y="3339"/>
                  </a:cubicBezTo>
                  <a:cubicBezTo>
                    <a:pt x="19932" y="2810"/>
                    <a:pt x="18973" y="2347"/>
                    <a:pt x="17982" y="1951"/>
                  </a:cubicBezTo>
                  <a:lnTo>
                    <a:pt x="17089" y="1587"/>
                  </a:lnTo>
                  <a:cubicBezTo>
                    <a:pt x="14908" y="695"/>
                    <a:pt x="12759" y="1"/>
                    <a:pt x="127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88" name="Google Shape;23888;g11665b3caf6_1_2"/>
            <p:cNvSpPr/>
            <p:nvPr/>
          </p:nvSpPr>
          <p:spPr>
            <a:xfrm flipH="1">
              <a:off x="2009159" y="2535915"/>
              <a:ext cx="332422" cy="615835"/>
            </a:xfrm>
            <a:custGeom>
              <a:avLst/>
              <a:gdLst/>
              <a:ahLst/>
              <a:cxnLst/>
              <a:rect l="l" t="t" r="r" b="b"/>
              <a:pathLst>
                <a:path w="6281" h="11636" extrusionOk="0">
                  <a:moveTo>
                    <a:pt x="6049" y="0"/>
                  </a:moveTo>
                  <a:lnTo>
                    <a:pt x="0" y="694"/>
                  </a:lnTo>
                  <a:lnTo>
                    <a:pt x="331" y="7074"/>
                  </a:lnTo>
                  <a:lnTo>
                    <a:pt x="397" y="8925"/>
                  </a:lnTo>
                  <a:cubicBezTo>
                    <a:pt x="527" y="10457"/>
                    <a:pt x="1848" y="11636"/>
                    <a:pt x="3375" y="11636"/>
                  </a:cubicBezTo>
                  <a:cubicBezTo>
                    <a:pt x="3396" y="11636"/>
                    <a:pt x="3417" y="11635"/>
                    <a:pt x="3438" y="11635"/>
                  </a:cubicBezTo>
                  <a:cubicBezTo>
                    <a:pt x="5024" y="11569"/>
                    <a:pt x="6281" y="10280"/>
                    <a:pt x="6247" y="8693"/>
                  </a:cubicBezTo>
                  <a:lnTo>
                    <a:pt x="6181" y="5421"/>
                  </a:lnTo>
                  <a:lnTo>
                    <a:pt x="6049" y="0"/>
                  </a:ln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89" name="Google Shape;23889;g11665b3caf6_1_2"/>
            <p:cNvSpPr/>
            <p:nvPr/>
          </p:nvSpPr>
          <p:spPr>
            <a:xfrm flipH="1">
              <a:off x="1814342" y="2161524"/>
              <a:ext cx="653200" cy="700674"/>
            </a:xfrm>
            <a:custGeom>
              <a:avLst/>
              <a:gdLst/>
              <a:ahLst/>
              <a:cxnLst/>
              <a:rect l="l" t="t" r="r" b="b"/>
              <a:pathLst>
                <a:path w="12342" h="13239" extrusionOk="0">
                  <a:moveTo>
                    <a:pt x="4628" y="1"/>
                  </a:moveTo>
                  <a:cubicBezTo>
                    <a:pt x="67" y="1"/>
                    <a:pt x="100" y="2777"/>
                    <a:pt x="100" y="2777"/>
                  </a:cubicBezTo>
                  <a:cubicBezTo>
                    <a:pt x="0" y="4264"/>
                    <a:pt x="33" y="5719"/>
                    <a:pt x="199" y="7173"/>
                  </a:cubicBezTo>
                  <a:cubicBezTo>
                    <a:pt x="529" y="9851"/>
                    <a:pt x="827" y="12925"/>
                    <a:pt x="4364" y="13222"/>
                  </a:cubicBezTo>
                  <a:cubicBezTo>
                    <a:pt x="4503" y="13233"/>
                    <a:pt x="4638" y="13238"/>
                    <a:pt x="4771" y="13238"/>
                  </a:cubicBezTo>
                  <a:cubicBezTo>
                    <a:pt x="8652" y="13238"/>
                    <a:pt x="9950" y="8727"/>
                    <a:pt x="9950" y="8727"/>
                  </a:cubicBezTo>
                  <a:cubicBezTo>
                    <a:pt x="9950" y="8727"/>
                    <a:pt x="11900" y="8264"/>
                    <a:pt x="12131" y="6942"/>
                  </a:cubicBezTo>
                  <a:cubicBezTo>
                    <a:pt x="12341" y="6155"/>
                    <a:pt x="11718" y="5471"/>
                    <a:pt x="10989" y="5471"/>
                  </a:cubicBezTo>
                  <a:cubicBezTo>
                    <a:pt x="10799" y="5471"/>
                    <a:pt x="10603" y="5517"/>
                    <a:pt x="10412" y="5620"/>
                  </a:cubicBezTo>
                  <a:cubicBezTo>
                    <a:pt x="10412" y="5620"/>
                    <a:pt x="9850" y="1"/>
                    <a:pt x="4628"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0" name="Google Shape;23890;g11665b3caf6_1_2"/>
            <p:cNvSpPr/>
            <p:nvPr/>
          </p:nvSpPr>
          <p:spPr>
            <a:xfrm flipH="1">
              <a:off x="1844721" y="2973490"/>
              <a:ext cx="638593" cy="320249"/>
            </a:xfrm>
            <a:custGeom>
              <a:avLst/>
              <a:gdLst/>
              <a:ahLst/>
              <a:cxnLst/>
              <a:rect l="l" t="t" r="r" b="b"/>
              <a:pathLst>
                <a:path w="12066" h="6051" extrusionOk="0">
                  <a:moveTo>
                    <a:pt x="3703" y="1"/>
                  </a:moveTo>
                  <a:cubicBezTo>
                    <a:pt x="3703" y="1"/>
                    <a:pt x="2447" y="463"/>
                    <a:pt x="960" y="1058"/>
                  </a:cubicBezTo>
                  <a:lnTo>
                    <a:pt x="1" y="1422"/>
                  </a:lnTo>
                  <a:cubicBezTo>
                    <a:pt x="1" y="1422"/>
                    <a:pt x="1026" y="5322"/>
                    <a:pt x="4331" y="6049"/>
                  </a:cubicBezTo>
                  <a:cubicBezTo>
                    <a:pt x="4331" y="6049"/>
                    <a:pt x="4360" y="6051"/>
                    <a:pt x="4416" y="6051"/>
                  </a:cubicBezTo>
                  <a:cubicBezTo>
                    <a:pt x="5026" y="6051"/>
                    <a:pt x="8795" y="5884"/>
                    <a:pt x="12066" y="1918"/>
                  </a:cubicBezTo>
                  <a:lnTo>
                    <a:pt x="11173" y="1587"/>
                  </a:lnTo>
                  <a:cubicBezTo>
                    <a:pt x="8992" y="695"/>
                    <a:pt x="6843" y="1"/>
                    <a:pt x="68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1" name="Google Shape;23891;g11665b3caf6_1_2"/>
            <p:cNvSpPr/>
            <p:nvPr/>
          </p:nvSpPr>
          <p:spPr>
            <a:xfrm flipH="1">
              <a:off x="1891930" y="2971743"/>
              <a:ext cx="540629" cy="271823"/>
            </a:xfrm>
            <a:custGeom>
              <a:avLst/>
              <a:gdLst/>
              <a:ahLst/>
              <a:cxnLst/>
              <a:rect l="l" t="t" r="r" b="b"/>
              <a:pathLst>
                <a:path w="10215" h="5136" extrusionOk="0">
                  <a:moveTo>
                    <a:pt x="2744" y="1"/>
                  </a:moveTo>
                  <a:cubicBezTo>
                    <a:pt x="2744" y="1"/>
                    <a:pt x="1488" y="463"/>
                    <a:pt x="1" y="1058"/>
                  </a:cubicBezTo>
                  <a:cubicBezTo>
                    <a:pt x="1" y="1058"/>
                    <a:pt x="100" y="3835"/>
                    <a:pt x="3471" y="5124"/>
                  </a:cubicBezTo>
                  <a:cubicBezTo>
                    <a:pt x="3471" y="5124"/>
                    <a:pt x="3560" y="5135"/>
                    <a:pt x="3724" y="5135"/>
                  </a:cubicBezTo>
                  <a:cubicBezTo>
                    <a:pt x="4538" y="5135"/>
                    <a:pt x="7216" y="4860"/>
                    <a:pt x="10214" y="1587"/>
                  </a:cubicBezTo>
                  <a:cubicBezTo>
                    <a:pt x="8033" y="728"/>
                    <a:pt x="5884" y="1"/>
                    <a:pt x="5884"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2" name="Google Shape;23892;g11665b3caf6_1_2"/>
            <p:cNvSpPr/>
            <p:nvPr/>
          </p:nvSpPr>
          <p:spPr>
            <a:xfrm flipH="1">
              <a:off x="2339781" y="2096796"/>
              <a:ext cx="208260" cy="286959"/>
            </a:xfrm>
            <a:custGeom>
              <a:avLst/>
              <a:gdLst/>
              <a:ahLst/>
              <a:cxnLst/>
              <a:rect l="l" t="t" r="r" b="b"/>
              <a:pathLst>
                <a:path w="3935" h="5422" extrusionOk="0">
                  <a:moveTo>
                    <a:pt x="3439" y="1"/>
                  </a:moveTo>
                  <a:lnTo>
                    <a:pt x="3439" y="1"/>
                  </a:lnTo>
                  <a:cubicBezTo>
                    <a:pt x="1" y="496"/>
                    <a:pt x="1323" y="5421"/>
                    <a:pt x="1323" y="5421"/>
                  </a:cubicBezTo>
                  <a:cubicBezTo>
                    <a:pt x="3934" y="4066"/>
                    <a:pt x="3439" y="1"/>
                    <a:pt x="3439"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3" name="Google Shape;23893;g11665b3caf6_1_2"/>
            <p:cNvSpPr/>
            <p:nvPr/>
          </p:nvSpPr>
          <p:spPr>
            <a:xfrm flipH="1">
              <a:off x="1820005" y="2063718"/>
              <a:ext cx="588050" cy="447746"/>
            </a:xfrm>
            <a:custGeom>
              <a:avLst/>
              <a:gdLst/>
              <a:ahLst/>
              <a:cxnLst/>
              <a:rect l="l" t="t" r="r" b="b"/>
              <a:pathLst>
                <a:path w="11111" h="8460" extrusionOk="0">
                  <a:moveTo>
                    <a:pt x="3680" y="1"/>
                  </a:moveTo>
                  <a:cubicBezTo>
                    <a:pt x="2580" y="1"/>
                    <a:pt x="1352" y="299"/>
                    <a:pt x="0" y="1022"/>
                  </a:cubicBezTo>
                  <a:cubicBezTo>
                    <a:pt x="0" y="1022"/>
                    <a:pt x="926" y="4559"/>
                    <a:pt x="3240" y="4790"/>
                  </a:cubicBezTo>
                  <a:cubicBezTo>
                    <a:pt x="5553" y="4989"/>
                    <a:pt x="5124" y="6840"/>
                    <a:pt x="7173" y="7071"/>
                  </a:cubicBezTo>
                  <a:cubicBezTo>
                    <a:pt x="8396" y="7203"/>
                    <a:pt x="8925" y="8459"/>
                    <a:pt x="8925" y="8459"/>
                  </a:cubicBezTo>
                  <a:cubicBezTo>
                    <a:pt x="9057" y="7699"/>
                    <a:pt x="9520" y="7071"/>
                    <a:pt x="10214" y="6740"/>
                  </a:cubicBezTo>
                  <a:cubicBezTo>
                    <a:pt x="11111" y="6387"/>
                    <a:pt x="8768" y="1"/>
                    <a:pt x="3680"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4" name="Google Shape;23894;g11665b3caf6_1_2"/>
            <p:cNvSpPr/>
            <p:nvPr/>
          </p:nvSpPr>
          <p:spPr>
            <a:xfrm flipH="1">
              <a:off x="2101883" y="2450177"/>
              <a:ext cx="98017" cy="45515"/>
            </a:xfrm>
            <a:custGeom>
              <a:avLst/>
              <a:gdLst/>
              <a:ahLst/>
              <a:cxnLst/>
              <a:rect l="l" t="t" r="r" b="b"/>
              <a:pathLst>
                <a:path w="1852" h="860" fill="none" extrusionOk="0">
                  <a:moveTo>
                    <a:pt x="1852" y="860"/>
                  </a:moveTo>
                  <a:cubicBezTo>
                    <a:pt x="1422" y="265"/>
                    <a:pt x="662" y="0"/>
                    <a:pt x="1" y="232"/>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5" name="Google Shape;23895;g11665b3caf6_1_2"/>
            <p:cNvSpPr/>
            <p:nvPr/>
          </p:nvSpPr>
          <p:spPr>
            <a:xfrm flipH="1">
              <a:off x="2317024" y="2436151"/>
              <a:ext cx="94524" cy="29797"/>
            </a:xfrm>
            <a:custGeom>
              <a:avLst/>
              <a:gdLst/>
              <a:ahLst/>
              <a:cxnLst/>
              <a:rect l="l" t="t" r="r" b="b"/>
              <a:pathLst>
                <a:path w="1786" h="563" fill="none" extrusionOk="0">
                  <a:moveTo>
                    <a:pt x="1785" y="497"/>
                  </a:moveTo>
                  <a:cubicBezTo>
                    <a:pt x="1289" y="1"/>
                    <a:pt x="463" y="34"/>
                    <a:pt x="0" y="563"/>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6" name="Google Shape;23896;g11665b3caf6_1_2"/>
            <p:cNvSpPr/>
            <p:nvPr/>
          </p:nvSpPr>
          <p:spPr>
            <a:xfrm flipH="1">
              <a:off x="2273308" y="2514904"/>
              <a:ext cx="64780" cy="146973"/>
            </a:xfrm>
            <a:custGeom>
              <a:avLst/>
              <a:gdLst/>
              <a:ahLst/>
              <a:cxnLst/>
              <a:rect l="l" t="t" r="r" b="b"/>
              <a:pathLst>
                <a:path w="1224" h="2777" fill="none" extrusionOk="0">
                  <a:moveTo>
                    <a:pt x="1223" y="0"/>
                  </a:moveTo>
                  <a:cubicBezTo>
                    <a:pt x="1223" y="0"/>
                    <a:pt x="794" y="1091"/>
                    <a:pt x="397" y="1785"/>
                  </a:cubicBezTo>
                  <a:cubicBezTo>
                    <a:pt x="0" y="2479"/>
                    <a:pt x="1124" y="2777"/>
                    <a:pt x="1124" y="277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7" name="Google Shape;23897;g11665b3caf6_1_2"/>
            <p:cNvSpPr/>
            <p:nvPr/>
          </p:nvSpPr>
          <p:spPr>
            <a:xfrm flipH="1">
              <a:off x="2145600" y="2703846"/>
              <a:ext cx="103257" cy="47262"/>
            </a:xfrm>
            <a:custGeom>
              <a:avLst/>
              <a:gdLst/>
              <a:ahLst/>
              <a:cxnLst/>
              <a:rect l="l" t="t" r="r" b="b"/>
              <a:pathLst>
                <a:path w="1951" h="893" fill="none" extrusionOk="0">
                  <a:moveTo>
                    <a:pt x="1950" y="0"/>
                  </a:moveTo>
                  <a:cubicBezTo>
                    <a:pt x="1488" y="595"/>
                    <a:pt x="727" y="893"/>
                    <a:pt x="0" y="72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8" name="Google Shape;23898;g11665b3caf6_1_2"/>
            <p:cNvSpPr/>
            <p:nvPr/>
          </p:nvSpPr>
          <p:spPr>
            <a:xfrm flipH="1">
              <a:off x="1867479" y="2488653"/>
              <a:ext cx="49009" cy="66527"/>
            </a:xfrm>
            <a:custGeom>
              <a:avLst/>
              <a:gdLst/>
              <a:ahLst/>
              <a:cxnLst/>
              <a:rect l="l" t="t" r="r" b="b"/>
              <a:pathLst>
                <a:path w="926" h="1257" fill="none" extrusionOk="0">
                  <a:moveTo>
                    <a:pt x="0" y="1257"/>
                  </a:moveTo>
                  <a:cubicBezTo>
                    <a:pt x="0" y="1257"/>
                    <a:pt x="0" y="1"/>
                    <a:pt x="926" y="331"/>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899" name="Google Shape;23899;g11665b3caf6_1_2"/>
            <p:cNvSpPr/>
            <p:nvPr/>
          </p:nvSpPr>
          <p:spPr>
            <a:xfrm flipH="1">
              <a:off x="2649446" y="4205055"/>
              <a:ext cx="899196" cy="61287"/>
            </a:xfrm>
            <a:custGeom>
              <a:avLst/>
              <a:gdLst/>
              <a:ahLst/>
              <a:cxnLst/>
              <a:rect l="l" t="t" r="r" b="b"/>
              <a:pathLst>
                <a:path w="16990" h="1158" extrusionOk="0">
                  <a:moveTo>
                    <a:pt x="562" y="0"/>
                  </a:moveTo>
                  <a:cubicBezTo>
                    <a:pt x="265" y="0"/>
                    <a:pt x="0" y="265"/>
                    <a:pt x="0" y="595"/>
                  </a:cubicBezTo>
                  <a:cubicBezTo>
                    <a:pt x="0" y="893"/>
                    <a:pt x="265" y="1157"/>
                    <a:pt x="562" y="1157"/>
                  </a:cubicBezTo>
                  <a:lnTo>
                    <a:pt x="16428" y="1157"/>
                  </a:lnTo>
                  <a:cubicBezTo>
                    <a:pt x="16758" y="1157"/>
                    <a:pt x="16990" y="893"/>
                    <a:pt x="16990" y="595"/>
                  </a:cubicBezTo>
                  <a:cubicBezTo>
                    <a:pt x="16990" y="265"/>
                    <a:pt x="16758" y="0"/>
                    <a:pt x="16428"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0" name="Google Shape;23900;g11665b3caf6_1_2"/>
            <p:cNvSpPr/>
            <p:nvPr/>
          </p:nvSpPr>
          <p:spPr>
            <a:xfrm flipH="1">
              <a:off x="2616209" y="3502533"/>
              <a:ext cx="1016425" cy="705067"/>
            </a:xfrm>
            <a:custGeom>
              <a:avLst/>
              <a:gdLst/>
              <a:ahLst/>
              <a:cxnLst/>
              <a:rect l="l" t="t" r="r" b="b"/>
              <a:pathLst>
                <a:path w="19205" h="13322" extrusionOk="0">
                  <a:moveTo>
                    <a:pt x="992" y="1"/>
                  </a:moveTo>
                  <a:cubicBezTo>
                    <a:pt x="430" y="1"/>
                    <a:pt x="1" y="497"/>
                    <a:pt x="166" y="1058"/>
                  </a:cubicBezTo>
                  <a:lnTo>
                    <a:pt x="3207" y="13321"/>
                  </a:lnTo>
                  <a:lnTo>
                    <a:pt x="19205" y="13321"/>
                  </a:lnTo>
                  <a:lnTo>
                    <a:pt x="16098" y="662"/>
                  </a:lnTo>
                  <a:cubicBezTo>
                    <a:pt x="15999" y="265"/>
                    <a:pt x="15668" y="1"/>
                    <a:pt x="15271"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1" name="Google Shape;23901;g11665b3caf6_1_2"/>
            <p:cNvSpPr/>
            <p:nvPr/>
          </p:nvSpPr>
          <p:spPr>
            <a:xfrm flipH="1">
              <a:off x="2673897" y="3502533"/>
              <a:ext cx="1016478" cy="705067"/>
            </a:xfrm>
            <a:custGeom>
              <a:avLst/>
              <a:gdLst/>
              <a:ahLst/>
              <a:cxnLst/>
              <a:rect l="l" t="t" r="r" b="b"/>
              <a:pathLst>
                <a:path w="19206" h="13322" extrusionOk="0">
                  <a:moveTo>
                    <a:pt x="959" y="1"/>
                  </a:moveTo>
                  <a:cubicBezTo>
                    <a:pt x="431" y="1"/>
                    <a:pt x="1" y="497"/>
                    <a:pt x="133" y="1058"/>
                  </a:cubicBezTo>
                  <a:lnTo>
                    <a:pt x="3207" y="13321"/>
                  </a:lnTo>
                  <a:lnTo>
                    <a:pt x="19205" y="13321"/>
                  </a:lnTo>
                  <a:lnTo>
                    <a:pt x="16098" y="662"/>
                  </a:lnTo>
                  <a:cubicBezTo>
                    <a:pt x="15999" y="265"/>
                    <a:pt x="15635" y="1"/>
                    <a:pt x="15272"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2" name="Google Shape;23902;g11665b3caf6_1_2"/>
            <p:cNvSpPr/>
            <p:nvPr/>
          </p:nvSpPr>
          <p:spPr>
            <a:xfrm flipH="1">
              <a:off x="2000426" y="4205055"/>
              <a:ext cx="692788" cy="61287"/>
            </a:xfrm>
            <a:custGeom>
              <a:avLst/>
              <a:gdLst/>
              <a:ahLst/>
              <a:cxnLst/>
              <a:rect l="l" t="t" r="r" b="b"/>
              <a:pathLst>
                <a:path w="13090" h="1158" extrusionOk="0">
                  <a:moveTo>
                    <a:pt x="562" y="0"/>
                  </a:moveTo>
                  <a:cubicBezTo>
                    <a:pt x="265" y="0"/>
                    <a:pt x="1" y="265"/>
                    <a:pt x="1" y="529"/>
                  </a:cubicBezTo>
                  <a:lnTo>
                    <a:pt x="1" y="628"/>
                  </a:lnTo>
                  <a:cubicBezTo>
                    <a:pt x="1" y="926"/>
                    <a:pt x="265" y="1157"/>
                    <a:pt x="562" y="1157"/>
                  </a:cubicBezTo>
                  <a:lnTo>
                    <a:pt x="12561" y="1157"/>
                  </a:lnTo>
                  <a:cubicBezTo>
                    <a:pt x="12858" y="1157"/>
                    <a:pt x="13090" y="926"/>
                    <a:pt x="13090" y="628"/>
                  </a:cubicBezTo>
                  <a:lnTo>
                    <a:pt x="13090" y="529"/>
                  </a:lnTo>
                  <a:cubicBezTo>
                    <a:pt x="13090" y="265"/>
                    <a:pt x="12858" y="0"/>
                    <a:pt x="1256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3" name="Google Shape;23903;g11665b3caf6_1_2"/>
            <p:cNvSpPr/>
            <p:nvPr/>
          </p:nvSpPr>
          <p:spPr>
            <a:xfrm flipH="1">
              <a:off x="3132280" y="3759907"/>
              <a:ext cx="143480" cy="151842"/>
            </a:xfrm>
            <a:custGeom>
              <a:avLst/>
              <a:gdLst/>
              <a:ahLst/>
              <a:cxnLst/>
              <a:rect l="l" t="t" r="r" b="b"/>
              <a:pathLst>
                <a:path w="2711" h="2869" extrusionOk="0">
                  <a:moveTo>
                    <a:pt x="1164" y="0"/>
                  </a:moveTo>
                  <a:cubicBezTo>
                    <a:pt x="1050" y="0"/>
                    <a:pt x="936" y="20"/>
                    <a:pt x="827" y="63"/>
                  </a:cubicBezTo>
                  <a:cubicBezTo>
                    <a:pt x="232" y="294"/>
                    <a:pt x="1" y="1087"/>
                    <a:pt x="265" y="1848"/>
                  </a:cubicBezTo>
                  <a:cubicBezTo>
                    <a:pt x="508" y="2468"/>
                    <a:pt x="1037" y="2869"/>
                    <a:pt x="1547" y="2869"/>
                  </a:cubicBezTo>
                  <a:cubicBezTo>
                    <a:pt x="1662" y="2869"/>
                    <a:pt x="1776" y="2849"/>
                    <a:pt x="1885" y="2806"/>
                  </a:cubicBezTo>
                  <a:cubicBezTo>
                    <a:pt x="2480" y="2608"/>
                    <a:pt x="2711" y="1782"/>
                    <a:pt x="2414" y="1021"/>
                  </a:cubicBezTo>
                  <a:cubicBezTo>
                    <a:pt x="2198" y="401"/>
                    <a:pt x="1673" y="0"/>
                    <a:pt x="116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4" name="Google Shape;23904;g11665b3caf6_1_2"/>
            <p:cNvSpPr/>
            <p:nvPr/>
          </p:nvSpPr>
          <p:spPr>
            <a:xfrm flipH="1">
              <a:off x="1332142" y="3508826"/>
              <a:ext cx="395403" cy="954714"/>
            </a:xfrm>
            <a:custGeom>
              <a:avLst/>
              <a:gdLst/>
              <a:ahLst/>
              <a:cxnLst/>
              <a:rect l="l" t="t" r="r" b="b"/>
              <a:pathLst>
                <a:path w="7471" h="18039" extrusionOk="0">
                  <a:moveTo>
                    <a:pt x="4264" y="0"/>
                  </a:moveTo>
                  <a:lnTo>
                    <a:pt x="0" y="1058"/>
                  </a:lnTo>
                  <a:cubicBezTo>
                    <a:pt x="0" y="1058"/>
                    <a:pt x="2479" y="14312"/>
                    <a:pt x="3074" y="16494"/>
                  </a:cubicBezTo>
                  <a:cubicBezTo>
                    <a:pt x="3333" y="17350"/>
                    <a:pt x="4480" y="18038"/>
                    <a:pt x="5546" y="18038"/>
                  </a:cubicBezTo>
                  <a:cubicBezTo>
                    <a:pt x="6249" y="18038"/>
                    <a:pt x="6917" y="17739"/>
                    <a:pt x="7272" y="16990"/>
                  </a:cubicBezTo>
                  <a:cubicBezTo>
                    <a:pt x="7470" y="16593"/>
                    <a:pt x="7437" y="15899"/>
                    <a:pt x="7404" y="15205"/>
                  </a:cubicBezTo>
                  <a:cubicBezTo>
                    <a:pt x="7272" y="10908"/>
                    <a:pt x="4264" y="0"/>
                    <a:pt x="4264"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5" name="Google Shape;23905;g11665b3caf6_1_2"/>
            <p:cNvSpPr/>
            <p:nvPr/>
          </p:nvSpPr>
          <p:spPr>
            <a:xfrm flipH="1">
              <a:off x="1391630" y="3150207"/>
              <a:ext cx="489874" cy="703267"/>
            </a:xfrm>
            <a:custGeom>
              <a:avLst/>
              <a:gdLst/>
              <a:ahLst/>
              <a:cxnLst/>
              <a:rect l="l" t="t" r="r" b="b"/>
              <a:pathLst>
                <a:path w="9256" h="13288" extrusionOk="0">
                  <a:moveTo>
                    <a:pt x="3570" y="0"/>
                  </a:moveTo>
                  <a:cubicBezTo>
                    <a:pt x="0" y="2115"/>
                    <a:pt x="3405" y="13288"/>
                    <a:pt x="3405" y="13288"/>
                  </a:cubicBezTo>
                  <a:cubicBezTo>
                    <a:pt x="3405" y="13288"/>
                    <a:pt x="8495" y="11470"/>
                    <a:pt x="9156" y="9718"/>
                  </a:cubicBezTo>
                  <a:cubicBezTo>
                    <a:pt x="9256" y="8792"/>
                    <a:pt x="7537" y="5024"/>
                    <a:pt x="6314" y="2909"/>
                  </a:cubicBezTo>
                  <a:cubicBezTo>
                    <a:pt x="5058" y="760"/>
                    <a:pt x="3570" y="0"/>
                    <a:pt x="35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6" name="Google Shape;23906;g11665b3caf6_1_2"/>
            <p:cNvSpPr/>
            <p:nvPr/>
          </p:nvSpPr>
          <p:spPr>
            <a:xfrm flipH="1">
              <a:off x="1333889" y="4126302"/>
              <a:ext cx="1247389" cy="342213"/>
            </a:xfrm>
            <a:custGeom>
              <a:avLst/>
              <a:gdLst/>
              <a:ahLst/>
              <a:cxnLst/>
              <a:rect l="l" t="t" r="r" b="b"/>
              <a:pathLst>
                <a:path w="23569" h="6466" extrusionOk="0">
                  <a:moveTo>
                    <a:pt x="5339" y="8"/>
                  </a:moveTo>
                  <a:cubicBezTo>
                    <a:pt x="4933" y="8"/>
                    <a:pt x="5025" y="166"/>
                    <a:pt x="5025" y="166"/>
                  </a:cubicBezTo>
                  <a:cubicBezTo>
                    <a:pt x="5025" y="166"/>
                    <a:pt x="5124" y="1224"/>
                    <a:pt x="6579" y="1389"/>
                  </a:cubicBezTo>
                  <a:cubicBezTo>
                    <a:pt x="7306" y="1455"/>
                    <a:pt x="8397" y="1753"/>
                    <a:pt x="8165" y="1951"/>
                  </a:cubicBezTo>
                  <a:cubicBezTo>
                    <a:pt x="8165" y="1951"/>
                    <a:pt x="2348" y="2546"/>
                    <a:pt x="1158" y="2645"/>
                  </a:cubicBezTo>
                  <a:cubicBezTo>
                    <a:pt x="1" y="2744"/>
                    <a:pt x="563" y="3670"/>
                    <a:pt x="1455" y="3868"/>
                  </a:cubicBezTo>
                  <a:cubicBezTo>
                    <a:pt x="1750" y="4190"/>
                    <a:pt x="2153" y="4359"/>
                    <a:pt x="2577" y="4359"/>
                  </a:cubicBezTo>
                  <a:cubicBezTo>
                    <a:pt x="2676" y="4359"/>
                    <a:pt x="2776" y="4350"/>
                    <a:pt x="2877" y="4331"/>
                  </a:cubicBezTo>
                  <a:lnTo>
                    <a:pt x="2877" y="4331"/>
                  </a:lnTo>
                  <a:cubicBezTo>
                    <a:pt x="2877" y="4331"/>
                    <a:pt x="2678" y="4728"/>
                    <a:pt x="4926" y="4728"/>
                  </a:cubicBezTo>
                  <a:cubicBezTo>
                    <a:pt x="6786" y="4728"/>
                    <a:pt x="8646" y="3913"/>
                    <a:pt x="9869" y="3913"/>
                  </a:cubicBezTo>
                  <a:cubicBezTo>
                    <a:pt x="10124" y="3913"/>
                    <a:pt x="10351" y="3948"/>
                    <a:pt x="10545" y="4034"/>
                  </a:cubicBezTo>
                  <a:cubicBezTo>
                    <a:pt x="11581" y="4507"/>
                    <a:pt x="16594" y="6466"/>
                    <a:pt x="20432" y="6466"/>
                  </a:cubicBezTo>
                  <a:cubicBezTo>
                    <a:pt x="20879" y="6466"/>
                    <a:pt x="21310" y="6439"/>
                    <a:pt x="21717" y="6380"/>
                  </a:cubicBezTo>
                  <a:cubicBezTo>
                    <a:pt x="23568" y="6116"/>
                    <a:pt x="23568" y="5223"/>
                    <a:pt x="23568" y="4265"/>
                  </a:cubicBezTo>
                  <a:cubicBezTo>
                    <a:pt x="23568" y="2645"/>
                    <a:pt x="22345" y="2447"/>
                    <a:pt x="19668" y="2282"/>
                  </a:cubicBezTo>
                  <a:cubicBezTo>
                    <a:pt x="19668" y="2282"/>
                    <a:pt x="11834" y="2083"/>
                    <a:pt x="10347" y="1224"/>
                  </a:cubicBezTo>
                  <a:cubicBezTo>
                    <a:pt x="8330" y="1"/>
                    <a:pt x="7868" y="530"/>
                    <a:pt x="6678" y="232"/>
                  </a:cubicBezTo>
                  <a:cubicBezTo>
                    <a:pt x="5984" y="62"/>
                    <a:pt x="5577" y="8"/>
                    <a:pt x="5339" y="8"/>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nvGrpSpPr>
            <p:cNvPr id="23907" name="Google Shape;23907;g11665b3caf6_1_2"/>
            <p:cNvGrpSpPr/>
            <p:nvPr/>
          </p:nvGrpSpPr>
          <p:grpSpPr>
            <a:xfrm rot="1401162">
              <a:off x="2133308" y="2529412"/>
              <a:ext cx="107913" cy="78899"/>
              <a:chOff x="2659716" y="2883799"/>
              <a:chExt cx="199141" cy="136442"/>
            </a:xfrm>
          </p:grpSpPr>
          <p:sp>
            <p:nvSpPr>
              <p:cNvPr id="23908" name="Google Shape;23908;g11665b3caf6_1_2"/>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09" name="Google Shape;23909;g11665b3caf6_1_2"/>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nvGrpSpPr>
            <p:cNvPr id="23910" name="Google Shape;23910;g11665b3caf6_1_2"/>
            <p:cNvGrpSpPr/>
            <p:nvPr/>
          </p:nvGrpSpPr>
          <p:grpSpPr>
            <a:xfrm rot="1001955">
              <a:off x="2324287" y="2522116"/>
              <a:ext cx="107905" cy="78904"/>
              <a:chOff x="2659716" y="2883799"/>
              <a:chExt cx="199141" cy="136442"/>
            </a:xfrm>
          </p:grpSpPr>
          <p:sp>
            <p:nvSpPr>
              <p:cNvPr id="23911" name="Google Shape;23911;g11665b3caf6_1_2"/>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12" name="Google Shape;23912;g11665b3caf6_1_2"/>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pSp>
      </p:grpSp>
      <p:sp>
        <p:nvSpPr>
          <p:cNvPr id="23913" name="Google Shape;23913;g11665b3caf6_1_2"/>
          <p:cNvSpPr txBox="1"/>
          <p:nvPr/>
        </p:nvSpPr>
        <p:spPr>
          <a:xfrm>
            <a:off x="3783675" y="265900"/>
            <a:ext cx="7642800" cy="64206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133"/>
              </a:spcBef>
              <a:spcAft>
                <a:spcPts val="0"/>
              </a:spcAft>
              <a:buClr>
                <a:schemeClr val="dk1"/>
              </a:buClr>
              <a:buSzPts val="1800"/>
              <a:buFont typeface="Arial"/>
              <a:buNone/>
            </a:pPr>
            <a:r>
              <a:rPr lang="en-US" sz="2100" b="1" i="0" u="none" strike="noStrike" cap="none">
                <a:solidFill>
                  <a:srgbClr val="3E3E3E"/>
                </a:solidFill>
                <a:latin typeface="Arial Narrow"/>
                <a:ea typeface="Arial Narrow"/>
                <a:cs typeface="Arial Narrow"/>
                <a:sym typeface="Arial Narrow"/>
              </a:rPr>
              <a:t>Kriteria tujuan pembelajaran idealnya terdiri dari beberapa komponen </a:t>
            </a:r>
            <a:r>
              <a:rPr lang="en-US" sz="2100" b="0" i="0" u="none" strike="noStrike" cap="none">
                <a:solidFill>
                  <a:srgbClr val="3E3E3E"/>
                </a:solidFill>
                <a:latin typeface="Arial Narrow"/>
                <a:ea typeface="Arial Narrow"/>
                <a:cs typeface="Arial Narrow"/>
                <a:sym typeface="Arial Narrow"/>
              </a:rPr>
              <a:t>sebagai berikut:</a:t>
            </a:r>
            <a:endParaRPr sz="2100" b="0" i="0" u="none" strike="noStrike" cap="none">
              <a:solidFill>
                <a:srgbClr val="3E3E3E"/>
              </a:solidFill>
              <a:latin typeface="Arial Narrow"/>
              <a:ea typeface="Arial Narrow"/>
              <a:cs typeface="Arial Narrow"/>
              <a:sym typeface="Arial Narrow"/>
            </a:endParaRPr>
          </a:p>
          <a:p>
            <a:pPr marL="609584" marR="0" lvl="0" indent="-461420" algn="just" rtl="0">
              <a:lnSpc>
                <a:spcPct val="100000"/>
              </a:lnSpc>
              <a:spcBef>
                <a:spcPts val="133"/>
              </a:spcBef>
              <a:spcAft>
                <a:spcPts val="0"/>
              </a:spcAft>
              <a:buClr>
                <a:schemeClr val="dk1"/>
              </a:buClr>
              <a:buSzPts val="2100"/>
              <a:buFont typeface="Lato"/>
              <a:buChar char="●"/>
            </a:pPr>
            <a:r>
              <a:rPr lang="en-US" sz="2100" b="1" i="0" u="none" strike="noStrike" cap="none">
                <a:solidFill>
                  <a:srgbClr val="3E3E3E"/>
                </a:solidFill>
                <a:latin typeface="Arial Narrow"/>
                <a:ea typeface="Arial Narrow"/>
                <a:cs typeface="Arial Narrow"/>
                <a:sym typeface="Arial Narrow"/>
              </a:rPr>
              <a:t>Kompetensi yaitu </a:t>
            </a:r>
            <a:r>
              <a:rPr lang="en-US" sz="2100" b="0" i="0" u="none" strike="noStrike" cap="none">
                <a:solidFill>
                  <a:srgbClr val="3E3E3E"/>
                </a:solidFill>
                <a:latin typeface="Arial Narrow"/>
                <a:ea typeface="Arial Narrow"/>
                <a:cs typeface="Arial Narrow"/>
                <a:sym typeface="Arial Narrow"/>
              </a:rPr>
              <a:t>kemampuan yang mencakup sikap, pengetahuan, dan keterampilan yang dapat didemonstrasikan oleh peserta didik yang menunjukkan peserta didik telah berhasil mencapai tujuan pembelajaran. </a:t>
            </a:r>
            <a:endParaRPr sz="2100" b="0" i="0" u="none" strike="noStrike" cap="none">
              <a:solidFill>
                <a:srgbClr val="000000"/>
              </a:solidFill>
              <a:latin typeface="Arial"/>
              <a:ea typeface="Arial"/>
              <a:cs typeface="Arial"/>
              <a:sym typeface="Arial"/>
            </a:endParaRPr>
          </a:p>
          <a:p>
            <a:pPr marL="609584" marR="0" lvl="0" indent="-461420" algn="just" rtl="0">
              <a:lnSpc>
                <a:spcPct val="100000"/>
              </a:lnSpc>
              <a:spcBef>
                <a:spcPts val="0"/>
              </a:spcBef>
              <a:spcAft>
                <a:spcPts val="0"/>
              </a:spcAft>
              <a:buClr>
                <a:schemeClr val="dk1"/>
              </a:buClr>
              <a:buSzPts val="2100"/>
              <a:buFont typeface="Lato"/>
              <a:buChar char="●"/>
            </a:pPr>
            <a:r>
              <a:rPr lang="en-US" sz="2100" b="1" i="0" u="none" strike="noStrike" cap="none">
                <a:solidFill>
                  <a:srgbClr val="3E3E3E"/>
                </a:solidFill>
                <a:latin typeface="Arial Narrow"/>
                <a:ea typeface="Arial Narrow"/>
                <a:cs typeface="Arial Narrow"/>
                <a:sym typeface="Arial Narrow"/>
              </a:rPr>
              <a:t>Konten </a:t>
            </a:r>
            <a:r>
              <a:rPr lang="en-US" sz="2100" b="0" i="0" u="none" strike="noStrike" cap="none">
                <a:solidFill>
                  <a:srgbClr val="3E3E3E"/>
                </a:solidFill>
                <a:latin typeface="Arial Narrow"/>
                <a:ea typeface="Arial Narrow"/>
                <a:cs typeface="Arial Narrow"/>
                <a:sym typeface="Arial Narrow"/>
              </a:rPr>
              <a:t>yaitu ilmu pengetahuan inti atau konsep utama yang perlu dipahami di akhir satu unit pembelajaran. </a:t>
            </a:r>
            <a:endParaRPr sz="2100" b="0" i="0" u="none" strike="noStrike" cap="none">
              <a:solidFill>
                <a:srgbClr val="3E3E3E"/>
              </a:solidFill>
              <a:latin typeface="Arial Narrow"/>
              <a:ea typeface="Arial Narrow"/>
              <a:cs typeface="Arial Narrow"/>
              <a:sym typeface="Arial Narrow"/>
            </a:endParaRPr>
          </a:p>
          <a:p>
            <a:pPr marL="609584" marR="0" lvl="0" indent="-461420" algn="just" rtl="0">
              <a:lnSpc>
                <a:spcPct val="100000"/>
              </a:lnSpc>
              <a:spcBef>
                <a:spcPts val="0"/>
              </a:spcBef>
              <a:spcAft>
                <a:spcPts val="0"/>
              </a:spcAft>
              <a:buClr>
                <a:schemeClr val="dk1"/>
              </a:buClr>
              <a:buSzPts val="2100"/>
              <a:buFont typeface="Lato"/>
              <a:buChar char="●"/>
            </a:pPr>
            <a:r>
              <a:rPr lang="en-US" sz="2100" b="1" i="0" u="none" strike="noStrike" cap="none">
                <a:solidFill>
                  <a:srgbClr val="3E3E3E"/>
                </a:solidFill>
                <a:latin typeface="Arial Narrow"/>
                <a:ea typeface="Arial Narrow"/>
                <a:cs typeface="Arial Narrow"/>
                <a:sym typeface="Arial Narrow"/>
              </a:rPr>
              <a:t>Variasi </a:t>
            </a:r>
            <a:r>
              <a:rPr lang="en-US" sz="2100" b="0" i="0" u="none" strike="noStrike" cap="none">
                <a:solidFill>
                  <a:srgbClr val="3E3E3E"/>
                </a:solidFill>
                <a:latin typeface="Arial Narrow"/>
                <a:ea typeface="Arial Narrow"/>
                <a:cs typeface="Arial Narrow"/>
                <a:sym typeface="Arial Narrow"/>
              </a:rPr>
              <a:t>yaitu pendekatan yang berbeda sesuai karakteristik peserta didik berkebutuhan khusus *)</a:t>
            </a:r>
            <a:endParaRPr sz="2100" b="0" i="0" u="none" strike="noStrike" cap="none">
              <a:solidFill>
                <a:srgbClr val="3E3E3E"/>
              </a:solidFill>
              <a:latin typeface="Arial Narrow"/>
              <a:ea typeface="Arial Narrow"/>
              <a:cs typeface="Arial Narrow"/>
              <a:sym typeface="Arial Narrow"/>
            </a:endParaRPr>
          </a:p>
          <a:p>
            <a:pPr marL="609584" marR="0" lvl="0" indent="-328070" algn="just" rtl="0">
              <a:lnSpc>
                <a:spcPct val="100000"/>
              </a:lnSpc>
              <a:spcBef>
                <a:spcPts val="0"/>
              </a:spcBef>
              <a:spcAft>
                <a:spcPts val="0"/>
              </a:spcAft>
              <a:buClr>
                <a:schemeClr val="dk1"/>
              </a:buClr>
              <a:buSzPts val="1100"/>
              <a:buFont typeface="Lato"/>
              <a:buNone/>
            </a:pPr>
            <a:endParaRPr sz="2100" b="0" i="0" u="none" strike="noStrike" cap="none">
              <a:solidFill>
                <a:srgbClr val="3E3E3E"/>
              </a:solidFill>
              <a:latin typeface="Arial Narrow"/>
              <a:ea typeface="Arial Narrow"/>
              <a:cs typeface="Arial Narrow"/>
              <a:sym typeface="Arial Narrow"/>
            </a:endParaRPr>
          </a:p>
          <a:p>
            <a:pPr marL="0" marR="0" lvl="0" indent="0" algn="l" rtl="0">
              <a:lnSpc>
                <a:spcPct val="100000"/>
              </a:lnSpc>
              <a:spcBef>
                <a:spcPts val="133"/>
              </a:spcBef>
              <a:spcAft>
                <a:spcPts val="0"/>
              </a:spcAft>
              <a:buClr>
                <a:schemeClr val="dk1"/>
              </a:buClr>
              <a:buSzPts val="1800"/>
              <a:buFont typeface="Arial"/>
              <a:buNone/>
            </a:pPr>
            <a:r>
              <a:rPr lang="en-US" sz="2100" b="1" i="0" u="none" strike="noStrike" cap="none">
                <a:solidFill>
                  <a:srgbClr val="3E3E3E"/>
                </a:solidFill>
                <a:latin typeface="Arial Narrow"/>
                <a:ea typeface="Arial Narrow"/>
                <a:cs typeface="Arial Narrow"/>
                <a:sym typeface="Arial Narrow"/>
              </a:rPr>
              <a:t>Kriteria alur tujuan Pembelajaran:</a:t>
            </a:r>
            <a:r>
              <a:rPr lang="en-US" sz="2100" b="0" i="0" u="none" strike="noStrike" cap="none">
                <a:solidFill>
                  <a:srgbClr val="3E3E3E"/>
                </a:solidFill>
                <a:latin typeface="Arial Narrow"/>
                <a:ea typeface="Arial Narrow"/>
                <a:cs typeface="Arial Narrow"/>
                <a:sym typeface="Arial Narrow"/>
              </a:rPr>
              <a:t> </a:t>
            </a:r>
            <a:endParaRPr sz="2100" b="0" i="0" u="none" strike="noStrike" cap="none">
              <a:solidFill>
                <a:srgbClr val="000000"/>
              </a:solidFill>
              <a:latin typeface="Arial"/>
              <a:ea typeface="Arial"/>
              <a:cs typeface="Arial"/>
              <a:sym typeface="Arial"/>
            </a:endParaRPr>
          </a:p>
          <a:p>
            <a:pPr marL="609584" marR="0" lvl="0" indent="-461420" algn="l" rtl="0">
              <a:lnSpc>
                <a:spcPct val="100000"/>
              </a:lnSpc>
              <a:spcBef>
                <a:spcPts val="133"/>
              </a:spcBef>
              <a:spcAft>
                <a:spcPts val="0"/>
              </a:spcAft>
              <a:buClr>
                <a:schemeClr val="dk1"/>
              </a:buClr>
              <a:buSzPts val="2100"/>
              <a:buFont typeface="Lato"/>
              <a:buChar char="●"/>
            </a:pPr>
            <a:r>
              <a:rPr lang="en-US" sz="2100" b="0" i="0" u="none" strike="noStrike" cap="none">
                <a:solidFill>
                  <a:srgbClr val="3E3E3E"/>
                </a:solidFill>
                <a:latin typeface="Arial Narrow"/>
                <a:ea typeface="Arial Narrow"/>
                <a:cs typeface="Arial Narrow"/>
                <a:sym typeface="Arial Narrow"/>
              </a:rPr>
              <a:t>Menggambarkan urutan pengembangan kompetensi yang harus dikuasai peserta didik </a:t>
            </a:r>
            <a:endParaRPr sz="2100" b="0" i="0" u="none" strike="noStrike" cap="none">
              <a:solidFill>
                <a:srgbClr val="000000"/>
              </a:solidFill>
              <a:latin typeface="Arial"/>
              <a:ea typeface="Arial"/>
              <a:cs typeface="Arial"/>
              <a:sym typeface="Arial"/>
            </a:endParaRPr>
          </a:p>
          <a:p>
            <a:pPr marL="609584" marR="0" lvl="0" indent="-461420" algn="l" rtl="0">
              <a:lnSpc>
                <a:spcPct val="100000"/>
              </a:lnSpc>
              <a:spcBef>
                <a:spcPts val="133"/>
              </a:spcBef>
              <a:spcAft>
                <a:spcPts val="0"/>
              </a:spcAft>
              <a:buClr>
                <a:schemeClr val="dk1"/>
              </a:buClr>
              <a:buSzPts val="2100"/>
              <a:buFont typeface="Lato"/>
              <a:buChar char="●"/>
            </a:pPr>
            <a:r>
              <a:rPr lang="en-US" sz="2100" b="0" i="0" u="none" strike="noStrike" cap="none">
                <a:solidFill>
                  <a:srgbClr val="3E3E3E"/>
                </a:solidFill>
                <a:latin typeface="Arial Narrow"/>
                <a:ea typeface="Arial Narrow"/>
                <a:cs typeface="Arial Narrow"/>
                <a:sym typeface="Arial Narrow"/>
              </a:rPr>
              <a:t>ATP dalam satu fase menggambarkan cakupan dan tahapan pembelajaran yang linear dari awal hingga akhir fase.</a:t>
            </a:r>
            <a:endParaRPr sz="2100" b="0" i="0" u="none" strike="noStrike" cap="none">
              <a:solidFill>
                <a:srgbClr val="000000"/>
              </a:solidFill>
              <a:latin typeface="Arial"/>
              <a:ea typeface="Arial"/>
              <a:cs typeface="Arial"/>
              <a:sym typeface="Arial"/>
            </a:endParaRPr>
          </a:p>
          <a:p>
            <a:pPr marL="609584" marR="0" lvl="0" indent="-461420" algn="l" rtl="0">
              <a:lnSpc>
                <a:spcPct val="100000"/>
              </a:lnSpc>
              <a:spcBef>
                <a:spcPts val="133"/>
              </a:spcBef>
              <a:spcAft>
                <a:spcPts val="0"/>
              </a:spcAft>
              <a:buClr>
                <a:schemeClr val="dk1"/>
              </a:buClr>
              <a:buSzPts val="2100"/>
              <a:buFont typeface="Lato"/>
              <a:buChar char="●"/>
            </a:pPr>
            <a:r>
              <a:rPr lang="en-US" sz="2100" b="0" i="0" u="none" strike="noStrike" cap="none">
                <a:solidFill>
                  <a:srgbClr val="3E3E3E"/>
                </a:solidFill>
                <a:latin typeface="Arial Narrow"/>
                <a:ea typeface="Arial Narrow"/>
                <a:cs typeface="Arial Narrow"/>
                <a:sym typeface="Arial Narrow"/>
              </a:rPr>
              <a:t>ATP pada keseluruhan fase menggambarkan cakupan dan tahapan pembelajaran yang menggambarkan tahapan perkembangan kompetensi antar fase dan jenjang </a:t>
            </a:r>
            <a:endParaRPr sz="2100" b="0" i="0" u="none" strike="noStrike" cap="none">
              <a:solidFill>
                <a:srgbClr val="000000"/>
              </a:solidFill>
              <a:latin typeface="Arial"/>
              <a:ea typeface="Arial"/>
              <a:cs typeface="Arial"/>
              <a:sym typeface="Arial"/>
            </a:endParaRPr>
          </a:p>
          <a:p>
            <a:pPr marL="0" marR="0" lvl="0" indent="0" algn="l" rtl="0">
              <a:lnSpc>
                <a:spcPct val="100000"/>
              </a:lnSpc>
              <a:spcBef>
                <a:spcPts val="133"/>
              </a:spcBef>
              <a:spcAft>
                <a:spcPts val="0"/>
              </a:spcAft>
              <a:buClr>
                <a:schemeClr val="dk1"/>
              </a:buClr>
              <a:buSzPts val="1800"/>
              <a:buFont typeface="Arial"/>
              <a:buNone/>
            </a:pPr>
            <a:endParaRPr sz="2100" b="0" i="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133"/>
              </a:spcBef>
              <a:spcAft>
                <a:spcPts val="133"/>
              </a:spcAft>
              <a:buClr>
                <a:schemeClr val="dk1"/>
              </a:buClr>
              <a:buSzPts val="1800"/>
              <a:buFont typeface="Arial"/>
              <a:buNone/>
            </a:pPr>
            <a:endParaRPr sz="2100" b="0" i="0" u="none" strike="noStrike" cap="none">
              <a:solidFill>
                <a:schemeClr val="dk1"/>
              </a:solidFill>
              <a:latin typeface="Arial Narrow"/>
              <a:ea typeface="Arial Narrow"/>
              <a:cs typeface="Arial Narrow"/>
              <a:sym typeface="Arial Narrow"/>
            </a:endParaRPr>
          </a:p>
        </p:txBody>
      </p:sp>
      <p:sp>
        <p:nvSpPr>
          <p:cNvPr id="23914" name="Google Shape;23914;g11665b3caf6_1_2"/>
          <p:cNvSpPr txBox="1"/>
          <p:nvPr/>
        </p:nvSpPr>
        <p:spPr>
          <a:xfrm>
            <a:off x="12098997" y="8710138"/>
            <a:ext cx="731700" cy="5247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200" b="0" i="0" u="none" strike="noStrike" cap="none">
                <a:solidFill>
                  <a:srgbClr val="888888"/>
                </a:solidFill>
                <a:latin typeface="Calibri"/>
                <a:ea typeface="Calibri"/>
                <a:cs typeface="Calibri"/>
                <a:sym typeface="Calibri"/>
              </a:rPr>
              <a:pPr marL="0" marR="0" lvl="0" indent="0" algn="r" rtl="0">
                <a:lnSpc>
                  <a:spcPct val="100000"/>
                </a:lnSpc>
                <a:spcBef>
                  <a:spcPts val="0"/>
                </a:spcBef>
                <a:spcAft>
                  <a:spcPts val="0"/>
                </a:spcAft>
                <a:buClr>
                  <a:srgbClr val="888888"/>
                </a:buClr>
                <a:buSzPts val="1200"/>
                <a:buFont typeface="Calibri"/>
                <a:buNone/>
              </a:pPr>
              <a:t>59</a:t>
            </a:fld>
            <a:endParaRPr sz="1200" b="0" i="0" u="none" strike="noStrike" cap="none">
              <a:solidFill>
                <a:srgbClr val="888888"/>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6"/>
          <p:cNvPicPr preferRelativeResize="0"/>
          <p:nvPr/>
        </p:nvPicPr>
        <p:blipFill rotWithShape="1">
          <a:blip r:embed="rId3" cstate="print">
            <a:alphaModFix/>
          </a:blip>
          <a:srcRect l="-34495" t="-15674" r="9056" b="-8625"/>
          <a:stretch/>
        </p:blipFill>
        <p:spPr>
          <a:xfrm flipH="1">
            <a:off x="-1" y="-29600"/>
            <a:ext cx="10496935" cy="6917199"/>
          </a:xfrm>
          <a:prstGeom prst="rect">
            <a:avLst/>
          </a:prstGeom>
          <a:noFill/>
          <a:ln>
            <a:noFill/>
          </a:ln>
        </p:spPr>
      </p:pic>
      <p:sp>
        <p:nvSpPr>
          <p:cNvPr id="472" name="Google Shape;472;p6"/>
          <p:cNvSpPr/>
          <p:nvPr/>
        </p:nvSpPr>
        <p:spPr>
          <a:xfrm>
            <a:off x="0" y="842800"/>
            <a:ext cx="5102400" cy="5557600"/>
          </a:xfrm>
          <a:prstGeom prst="rect">
            <a:avLst/>
          </a:prstGeom>
          <a:solidFill>
            <a:srgbClr val="CFE2F3">
              <a:alpha val="42745"/>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73" name="Google Shape;473;p6"/>
          <p:cNvSpPr/>
          <p:nvPr/>
        </p:nvSpPr>
        <p:spPr>
          <a:xfrm rot="-5400000" flipH="1">
            <a:off x="4214818" y="-1593216"/>
            <a:ext cx="6392833" cy="9561533"/>
          </a:xfrm>
          <a:prstGeom prst="flowChartManualInput">
            <a:avLst/>
          </a:prstGeom>
          <a:solidFill>
            <a:schemeClr val="lt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474" name="Google Shape;474;p6"/>
          <p:cNvSpPr txBox="1"/>
          <p:nvPr/>
        </p:nvSpPr>
        <p:spPr>
          <a:xfrm>
            <a:off x="0" y="-8867"/>
            <a:ext cx="12192000" cy="872400"/>
          </a:xfrm>
          <a:prstGeom prst="rect">
            <a:avLst/>
          </a:prstGeom>
          <a:solidFill>
            <a:srgbClr val="CFE2F3"/>
          </a:solidFill>
          <a:ln>
            <a:noFill/>
          </a:ln>
        </p:spPr>
        <p:txBody>
          <a:bodyPr spcFirstLastPara="1" wrap="square" lIns="121900" tIns="121900" rIns="121900" bIns="121900" anchor="ctr" anchorCtr="0">
            <a:noAutofit/>
          </a:bodyPr>
          <a:lstStyle/>
          <a:p>
            <a:pPr algn="ctr">
              <a:buClr>
                <a:srgbClr val="000000"/>
              </a:buClr>
              <a:buSzPts val="2100"/>
            </a:pPr>
            <a:r>
              <a:rPr lang="en" sz="2800" b="1">
                <a:solidFill>
                  <a:srgbClr val="17406D"/>
                </a:solidFill>
                <a:latin typeface="Arial"/>
                <a:ea typeface="Arial"/>
                <a:cs typeface="Arial"/>
                <a:sym typeface="Arial"/>
              </a:rPr>
              <a:t>Benang Merah Pengembangan Kurikulum</a:t>
            </a:r>
            <a:endParaRPr sz="2800" b="1">
              <a:solidFill>
                <a:srgbClr val="17406D"/>
              </a:solidFill>
              <a:latin typeface="Arial"/>
              <a:ea typeface="Arial"/>
              <a:cs typeface="Arial"/>
              <a:sym typeface="Arial"/>
            </a:endParaRPr>
          </a:p>
        </p:txBody>
      </p:sp>
      <p:sp>
        <p:nvSpPr>
          <p:cNvPr id="475" name="Google Shape;475;p6"/>
          <p:cNvSpPr txBox="1">
            <a:spLocks noGrp="1"/>
          </p:cNvSpPr>
          <p:nvPr>
            <p:ph type="body" idx="1"/>
          </p:nvPr>
        </p:nvSpPr>
        <p:spPr>
          <a:xfrm>
            <a:off x="3983766" y="1337067"/>
            <a:ext cx="7744001" cy="4555200"/>
          </a:xfrm>
          <a:prstGeom prst="rect">
            <a:avLst/>
          </a:prstGeom>
          <a:noFill/>
          <a:ln>
            <a:noFill/>
          </a:ln>
        </p:spPr>
        <p:txBody>
          <a:bodyPr spcFirstLastPara="1" wrap="square" lIns="121900" tIns="121900" rIns="121900" bIns="121900" anchor="ctr" anchorCtr="0">
            <a:normAutofit fontScale="77500" lnSpcReduction="20000"/>
          </a:bodyPr>
          <a:lstStyle/>
          <a:p>
            <a:pPr marL="0" indent="0">
              <a:lnSpc>
                <a:spcPct val="100000"/>
              </a:lnSpc>
              <a:buSzPct val="108108"/>
              <a:buNone/>
            </a:pPr>
            <a:r>
              <a:rPr lang="en" dirty="0">
                <a:solidFill>
                  <a:srgbClr val="002060"/>
                </a:solidFill>
              </a:rPr>
              <a:t>Kurikulum merdeka </a:t>
            </a:r>
            <a:r>
              <a:rPr lang="en" b="1" dirty="0">
                <a:solidFill>
                  <a:srgbClr val="002060"/>
                </a:solidFill>
              </a:rPr>
              <a:t>melanjutkan</a:t>
            </a:r>
            <a:r>
              <a:rPr lang="en" dirty="0">
                <a:solidFill>
                  <a:srgbClr val="002060"/>
                </a:solidFill>
              </a:rPr>
              <a:t> arah pengembangan kurikulum sebelumnya:</a:t>
            </a:r>
            <a:endParaRPr dirty="0">
              <a:solidFill>
                <a:srgbClr val="002060"/>
              </a:solidFill>
            </a:endParaRPr>
          </a:p>
          <a:p>
            <a:pPr indent="-445758">
              <a:lnSpc>
                <a:spcPct val="100000"/>
              </a:lnSpc>
              <a:spcBef>
                <a:spcPts val="1333"/>
              </a:spcBef>
              <a:buClr>
                <a:srgbClr val="002060"/>
              </a:buClr>
              <a:buSzPct val="100000"/>
              <a:buAutoNum type="arabicPeriod"/>
            </a:pPr>
            <a:r>
              <a:rPr lang="en" dirty="0">
                <a:solidFill>
                  <a:srgbClr val="002060"/>
                </a:solidFill>
              </a:rPr>
              <a:t>Orientasi </a:t>
            </a:r>
            <a:r>
              <a:rPr lang="en" b="1" dirty="0">
                <a:solidFill>
                  <a:srgbClr val="002060"/>
                </a:solidFill>
              </a:rPr>
              <a:t>holistik</a:t>
            </a:r>
            <a:r>
              <a:rPr lang="en" dirty="0">
                <a:solidFill>
                  <a:srgbClr val="002060"/>
                </a:solidFill>
              </a:rPr>
              <a:t>: kurikulum dirancang untuk mengembangkan murid secara holistik, mencakup kecakapan akademis     dan non-akademis, kompetensi kognitif, sosial, emosional,   dan spiritual. </a:t>
            </a:r>
            <a:endParaRPr dirty="0">
              <a:solidFill>
                <a:srgbClr val="002060"/>
              </a:solidFill>
            </a:endParaRPr>
          </a:p>
          <a:p>
            <a:pPr indent="-445758">
              <a:lnSpc>
                <a:spcPct val="100000"/>
              </a:lnSpc>
              <a:spcBef>
                <a:spcPts val="1333"/>
              </a:spcBef>
              <a:buClr>
                <a:srgbClr val="002060"/>
              </a:buClr>
              <a:buSzPct val="100000"/>
              <a:buAutoNum type="arabicPeriod"/>
            </a:pPr>
            <a:r>
              <a:rPr lang="en" dirty="0">
                <a:solidFill>
                  <a:srgbClr val="002060"/>
                </a:solidFill>
              </a:rPr>
              <a:t>Berbasis </a:t>
            </a:r>
            <a:r>
              <a:rPr lang="en" b="1" dirty="0">
                <a:solidFill>
                  <a:srgbClr val="002060"/>
                </a:solidFill>
              </a:rPr>
              <a:t>kompetensi, bukan konten</a:t>
            </a:r>
            <a:r>
              <a:rPr lang="en" dirty="0">
                <a:solidFill>
                  <a:srgbClr val="002060"/>
                </a:solidFill>
              </a:rPr>
              <a:t>: kurikulum dirancang berdasarkan kompetensi yang ingin dikembangkan, bukan   berdasarkan konten atau materi tertentu.</a:t>
            </a:r>
            <a:endParaRPr dirty="0">
              <a:solidFill>
                <a:srgbClr val="002060"/>
              </a:solidFill>
            </a:endParaRPr>
          </a:p>
          <a:p>
            <a:pPr indent="-445758">
              <a:lnSpc>
                <a:spcPct val="100000"/>
              </a:lnSpc>
              <a:spcBef>
                <a:spcPts val="1333"/>
              </a:spcBef>
              <a:spcAft>
                <a:spcPts val="1333"/>
              </a:spcAft>
              <a:buClr>
                <a:srgbClr val="002060"/>
              </a:buClr>
              <a:buSzPct val="100000"/>
              <a:buAutoNum type="arabicPeriod"/>
            </a:pPr>
            <a:r>
              <a:rPr lang="en" b="1" dirty="0">
                <a:solidFill>
                  <a:srgbClr val="002060"/>
                </a:solidFill>
              </a:rPr>
              <a:t>Kontekstualisasi</a:t>
            </a:r>
            <a:r>
              <a:rPr lang="en" dirty="0">
                <a:solidFill>
                  <a:srgbClr val="002060"/>
                </a:solidFill>
              </a:rPr>
              <a:t> dan </a:t>
            </a:r>
            <a:r>
              <a:rPr lang="en" b="1" dirty="0">
                <a:solidFill>
                  <a:srgbClr val="002060"/>
                </a:solidFill>
              </a:rPr>
              <a:t>personalisasi</a:t>
            </a:r>
            <a:r>
              <a:rPr lang="en" dirty="0">
                <a:solidFill>
                  <a:srgbClr val="002060"/>
                </a:solidFill>
              </a:rPr>
              <a:t>: kurikulum dirancang  sesuai konteks (budaya, misi sekolah, lingkungan lokal) dan kebutuhan murid.</a:t>
            </a:r>
            <a:endParaRPr dirty="0">
              <a:solidFill>
                <a:srgbClr val="002060"/>
              </a:solidFill>
            </a:endParaRPr>
          </a:p>
        </p:txBody>
      </p:sp>
      <p:grpSp>
        <p:nvGrpSpPr>
          <p:cNvPr id="476" name="Google Shape;476;p6"/>
          <p:cNvGrpSpPr/>
          <p:nvPr/>
        </p:nvGrpSpPr>
        <p:grpSpPr>
          <a:xfrm>
            <a:off x="0" y="6365797"/>
            <a:ext cx="12192000" cy="492300"/>
            <a:chOff x="0" y="6365800"/>
            <a:chExt cx="12192000" cy="492300"/>
          </a:xfrm>
        </p:grpSpPr>
        <p:sp>
          <p:nvSpPr>
            <p:cNvPr id="477" name="Google Shape;477;p6"/>
            <p:cNvSpPr/>
            <p:nvPr/>
          </p:nvSpPr>
          <p:spPr>
            <a:xfrm>
              <a:off x="0" y="6365800"/>
              <a:ext cx="12192000" cy="492300"/>
            </a:xfrm>
            <a:prstGeom prst="roundRect">
              <a:avLst>
                <a:gd name="adj" fmla="val 0"/>
              </a:avLst>
            </a:prstGeom>
            <a:solidFill>
              <a:srgbClr val="013066"/>
            </a:solidFill>
            <a:ln>
              <a:noFill/>
            </a:ln>
          </p:spPr>
          <p:txBody>
            <a:bodyPr spcFirstLastPara="1" wrap="square" lIns="91433" tIns="91433" rIns="91433" bIns="914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478" name="Google Shape;478;p6"/>
            <p:cNvPicPr preferRelativeResize="0"/>
            <p:nvPr/>
          </p:nvPicPr>
          <p:blipFill rotWithShape="1">
            <a:blip r:embed="rId4" cstate="print">
              <a:alphaModFix/>
            </a:blip>
            <a:srcRect/>
            <a:stretch/>
          </p:blipFill>
          <p:spPr>
            <a:xfrm>
              <a:off x="7116508" y="6393475"/>
              <a:ext cx="427451" cy="427451"/>
            </a:xfrm>
            <a:prstGeom prst="rect">
              <a:avLst/>
            </a:prstGeom>
            <a:noFill/>
            <a:ln>
              <a:noFill/>
            </a:ln>
          </p:spPr>
        </p:pic>
        <p:sp>
          <p:nvSpPr>
            <p:cNvPr id="479" name="Google Shape;479;p6"/>
            <p:cNvSpPr txBox="1"/>
            <p:nvPr/>
          </p:nvSpPr>
          <p:spPr>
            <a:xfrm>
              <a:off x="7311731" y="6437500"/>
              <a:ext cx="4264500" cy="348864"/>
            </a:xfrm>
            <a:prstGeom prst="rect">
              <a:avLst/>
            </a:prstGeom>
            <a:noFill/>
            <a:ln>
              <a:noFill/>
            </a:ln>
          </p:spPr>
          <p:txBody>
            <a:bodyPr spcFirstLastPara="1" wrap="square" lIns="91433" tIns="91433" rIns="91433" bIns="91433" anchor="t" anchorCtr="0">
              <a:spAutoFit/>
            </a:bodyPr>
            <a:lstStyle/>
            <a:p>
              <a:pPr algn="r">
                <a:buClr>
                  <a:srgbClr val="000000"/>
                </a:buClr>
                <a:buSzPts val="800"/>
              </a:pPr>
              <a:r>
                <a:rPr lang="en" sz="1067" b="1">
                  <a:solidFill>
                    <a:schemeClr val="lt1"/>
                  </a:solidFill>
                  <a:latin typeface="Arial"/>
                  <a:ea typeface="Arial"/>
                  <a:cs typeface="Arial"/>
                  <a:sym typeface="Arial"/>
                </a:rPr>
                <a:t>Kementerian Pendidikan, Kebudayaan, Riset, dan Teknologi</a:t>
              </a:r>
              <a:endParaRPr sz="1067" b="1">
                <a:solidFill>
                  <a:schemeClr val="lt1"/>
                </a:solidFill>
                <a:latin typeface="Arial"/>
                <a:ea typeface="Arial"/>
                <a:cs typeface="Arial"/>
                <a:sym typeface="Arial"/>
              </a:endParaRPr>
            </a:p>
          </p:txBody>
        </p:sp>
      </p:grpSp>
      <p:sp>
        <p:nvSpPr>
          <p:cNvPr id="480" name="Google Shape;480;p6"/>
          <p:cNvSpPr txBox="1">
            <a:spLocks noGrp="1"/>
          </p:cNvSpPr>
          <p:nvPr>
            <p:ph type="sldNum" idx="12"/>
          </p:nvPr>
        </p:nvSpPr>
        <p:spPr>
          <a:xfrm>
            <a:off x="11296611" y="6349539"/>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en" b="1">
                <a:solidFill>
                  <a:schemeClr val="lt1"/>
                </a:solidFill>
              </a:rPr>
              <a:pPr/>
              <a:t>6</a:t>
            </a:fld>
            <a:endParaRPr b="1">
              <a:solidFill>
                <a:schemeClr val="lt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918"/>
        <p:cNvGrpSpPr/>
        <p:nvPr/>
      </p:nvGrpSpPr>
      <p:grpSpPr>
        <a:xfrm>
          <a:off x="0" y="0"/>
          <a:ext cx="0" cy="0"/>
          <a:chOff x="0" y="0"/>
          <a:chExt cx="0" cy="0"/>
        </a:xfrm>
      </p:grpSpPr>
      <p:sp>
        <p:nvSpPr>
          <p:cNvPr id="23919" name="Google Shape;23919;p42"/>
          <p:cNvSpPr txBox="1"/>
          <p:nvPr/>
        </p:nvSpPr>
        <p:spPr>
          <a:xfrm>
            <a:off x="1139044" y="110454"/>
            <a:ext cx="10523367" cy="615513"/>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181818"/>
              </a:buClr>
              <a:buSzPts val="2400"/>
              <a:buFont typeface="Twentieth Century"/>
              <a:buNone/>
            </a:pPr>
            <a:r>
              <a:rPr lang="en-US" sz="2400" b="1" i="0" u="none" strike="noStrike" cap="none">
                <a:solidFill>
                  <a:srgbClr val="181818"/>
                </a:solidFill>
                <a:latin typeface="Twentieth Century"/>
                <a:ea typeface="Twentieth Century"/>
                <a:cs typeface="Twentieth Century"/>
                <a:sym typeface="Twentieth Century"/>
              </a:rPr>
              <a:t>Contoh Hasil Pemetaan CP ke dalam Alur Tujuan Pembelajaran</a:t>
            </a:r>
            <a:endParaRPr sz="2400" b="1" i="0" u="none" strike="noStrike" cap="none">
              <a:solidFill>
                <a:srgbClr val="181818"/>
              </a:solidFill>
              <a:latin typeface="Twentieth Century"/>
              <a:ea typeface="Twentieth Century"/>
              <a:cs typeface="Twentieth Century"/>
              <a:sym typeface="Twentieth Century"/>
            </a:endParaRPr>
          </a:p>
        </p:txBody>
      </p:sp>
      <p:graphicFrame>
        <p:nvGraphicFramePr>
          <p:cNvPr id="23920" name="Google Shape;23920;p42"/>
          <p:cNvGraphicFramePr/>
          <p:nvPr/>
        </p:nvGraphicFramePr>
        <p:xfrm>
          <a:off x="3844958" y="1667723"/>
          <a:ext cx="3583000" cy="4867925"/>
        </p:xfrm>
        <a:graphic>
          <a:graphicData uri="http://schemas.openxmlformats.org/drawingml/2006/table">
            <a:tbl>
              <a:tblPr>
                <a:noFill/>
              </a:tblPr>
              <a:tblGrid>
                <a:gridCol w="1791500">
                  <a:extLst>
                    <a:ext uri="{9D8B030D-6E8A-4147-A177-3AD203B41FA5}">
                      <a16:colId xmlns:a16="http://schemas.microsoft.com/office/drawing/2014/main" val="20000"/>
                    </a:ext>
                  </a:extLst>
                </a:gridCol>
                <a:gridCol w="1791500">
                  <a:extLst>
                    <a:ext uri="{9D8B030D-6E8A-4147-A177-3AD203B41FA5}">
                      <a16:colId xmlns:a16="http://schemas.microsoft.com/office/drawing/2014/main" val="20001"/>
                    </a:ext>
                  </a:extLst>
                </a:gridCol>
              </a:tblGrid>
              <a:tr h="243750">
                <a:tc gridSpan="2">
                  <a:txBody>
                    <a:bodyPr/>
                    <a:lstStyle/>
                    <a:p>
                      <a:pPr marL="0" marR="0" lvl="0" indent="0" algn="ctr" rtl="0">
                        <a:lnSpc>
                          <a:spcPct val="115000"/>
                        </a:lnSpc>
                        <a:spcBef>
                          <a:spcPts val="0"/>
                        </a:spcBef>
                        <a:spcAft>
                          <a:spcPts val="0"/>
                        </a:spcAft>
                        <a:buClr>
                          <a:srgbClr val="000000"/>
                        </a:buClr>
                        <a:buSzPts val="500"/>
                        <a:buFont typeface="Arial"/>
                        <a:buNone/>
                      </a:pPr>
                      <a:r>
                        <a:rPr lang="en-US" sz="900" b="1" u="none" strike="noStrike" cap="none">
                          <a:latin typeface="Arial Narrow"/>
                          <a:ea typeface="Arial Narrow"/>
                          <a:cs typeface="Arial Narrow"/>
                          <a:sym typeface="Arial Narrow"/>
                        </a:rPr>
                        <a:t>Fase B</a:t>
                      </a:r>
                      <a:endParaRPr sz="900" b="1" u="none" strike="noStrike" cap="none">
                        <a:latin typeface="Arial Narrow"/>
                        <a:ea typeface="Arial Narrow"/>
                        <a:cs typeface="Arial Narrow"/>
                        <a:sym typeface="Arial Narrow"/>
                      </a:endParaRPr>
                    </a:p>
                  </a:txBody>
                  <a:tcPr marL="33875" marR="33875" marT="33875" marB="3387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hMerge="1">
                  <a:txBody>
                    <a:bodyPr/>
                    <a:lstStyle/>
                    <a:p>
                      <a:endParaRPr lang="en-US"/>
                    </a:p>
                  </a:txBody>
                  <a:tcPr/>
                </a:tc>
                <a:extLst>
                  <a:ext uri="{0D108BD9-81ED-4DB2-BD59-A6C34878D82A}">
                    <a16:rowId xmlns:a16="http://schemas.microsoft.com/office/drawing/2014/main" val="10000"/>
                  </a:ext>
                </a:extLst>
              </a:tr>
              <a:tr h="224975">
                <a:tc>
                  <a:txBody>
                    <a:bodyPr/>
                    <a:lstStyle/>
                    <a:p>
                      <a:pPr marL="0" marR="0" lvl="0" indent="0" algn="ctr" rtl="0">
                        <a:lnSpc>
                          <a:spcPct val="115000"/>
                        </a:lnSpc>
                        <a:spcBef>
                          <a:spcPts val="0"/>
                        </a:spcBef>
                        <a:spcAft>
                          <a:spcPts val="0"/>
                        </a:spcAft>
                        <a:buClr>
                          <a:srgbClr val="000000"/>
                        </a:buClr>
                        <a:buSzPts val="500"/>
                        <a:buFont typeface="Arial"/>
                        <a:buNone/>
                      </a:pPr>
                      <a:r>
                        <a:rPr lang="en-US" sz="900" b="1" u="none" strike="noStrike" cap="none">
                          <a:latin typeface="Arial Narrow"/>
                          <a:ea typeface="Arial Narrow"/>
                          <a:cs typeface="Arial Narrow"/>
                          <a:sym typeface="Arial Narrow"/>
                        </a:rPr>
                        <a:t>Kelas 3</a:t>
                      </a:r>
                      <a:endParaRPr sz="900" b="1" u="none" strike="noStrike" cap="none">
                        <a:latin typeface="Arial Narrow"/>
                        <a:ea typeface="Arial Narrow"/>
                        <a:cs typeface="Arial Narrow"/>
                        <a:sym typeface="Arial Narrow"/>
                      </a:endParaRPr>
                    </a:p>
                  </a:txBody>
                  <a:tcPr marL="33875" marR="33875" marT="33875" marB="3387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marR="0" lvl="0" indent="0" algn="ctr" rtl="0">
                        <a:lnSpc>
                          <a:spcPct val="115000"/>
                        </a:lnSpc>
                        <a:spcBef>
                          <a:spcPts val="0"/>
                        </a:spcBef>
                        <a:spcAft>
                          <a:spcPts val="0"/>
                        </a:spcAft>
                        <a:buClr>
                          <a:srgbClr val="000000"/>
                        </a:buClr>
                        <a:buSzPts val="500"/>
                        <a:buFont typeface="Arial"/>
                        <a:buNone/>
                      </a:pPr>
                      <a:r>
                        <a:rPr lang="en-US" sz="900" b="1" u="none" strike="noStrike" cap="none">
                          <a:latin typeface="Arial Narrow"/>
                          <a:ea typeface="Arial Narrow"/>
                          <a:cs typeface="Arial Narrow"/>
                          <a:sym typeface="Arial Narrow"/>
                        </a:rPr>
                        <a:t>Kelas 4</a:t>
                      </a:r>
                      <a:endParaRPr sz="900" b="1" u="none" strike="noStrike" cap="none">
                        <a:latin typeface="Arial Narrow"/>
                        <a:ea typeface="Arial Narrow"/>
                        <a:cs typeface="Arial Narrow"/>
                        <a:sym typeface="Arial Narrow"/>
                      </a:endParaRPr>
                    </a:p>
                  </a:txBody>
                  <a:tcPr marL="33875" marR="33875" marT="33875" marB="3387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1"/>
                  </a:ext>
                </a:extLst>
              </a:tr>
              <a:tr h="4399200">
                <a:tc>
                  <a:txBody>
                    <a:bodyPr/>
                    <a:lstStyle/>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3.1. Menyajikan bilangan dan menggeneralisasi pemahaman dan membandingkan urutan dan nilai tempat sampai 999.999</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3.2. Memperkirakan dan membulatkan bilangan ke nilai tempat terdekat sampai 999.999</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3.3. Mengukur panjang dengan satuan baku (mm, cm, dan m) serta mengukur keliling bidang datar dengan menambahkan semua rusuknya.</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3.4. Mengukur luas dengan menghitung jumlah bujur sangkar berukuran 1 cm2 yang menutup bidang datar</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3.5. Menemukan hubungan antara operasi penjumlahan dan pengurangan.</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3.6. Menyelesaikan kalimat bilangan dengan satu variabel berupa simbol gambar yang belum diketahui nilainya melibatkan penjumlahan dan pengurangan bilangan</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3.7. Mengobservasi, menentukan dan menggambar sisi sejajar dan sisi berpotongan pada sebuah bidang datar.</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r>
                        <a:rPr lang="en-US" sz="900" u="none" strike="noStrike" cap="none">
                          <a:solidFill>
                            <a:schemeClr val="dk1"/>
                          </a:solidFill>
                          <a:latin typeface="Arial Narrow"/>
                          <a:ea typeface="Arial Narrow"/>
                          <a:cs typeface="Arial Narrow"/>
                          <a:sym typeface="Arial Narrow"/>
                        </a:rPr>
                        <a:t> dst ….</a:t>
                      </a:r>
                      <a:endParaRPr sz="900" u="none" strike="noStrike" cap="none">
                        <a:solidFill>
                          <a:schemeClr val="dk1"/>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800"/>
                        <a:buFont typeface="Arial"/>
                        <a:buNone/>
                      </a:pPr>
                      <a:endParaRPr sz="900" u="none" strike="noStrike" cap="none">
                        <a:latin typeface="Arial Narrow"/>
                        <a:ea typeface="Arial Narrow"/>
                        <a:cs typeface="Arial Narrow"/>
                        <a:sym typeface="Arial Narrow"/>
                      </a:endParaRPr>
                    </a:p>
                  </a:txBody>
                  <a:tcPr marL="38100" marR="38100" marT="25400" marB="254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marR="0" lvl="0" indent="0" algn="l" rtl="0">
                        <a:lnSpc>
                          <a:spcPct val="115000"/>
                        </a:lnSpc>
                        <a:spcBef>
                          <a:spcPts val="0"/>
                        </a:spcBef>
                        <a:spcAft>
                          <a:spcPts val="0"/>
                        </a:spcAft>
                        <a:buClr>
                          <a:srgbClr val="000000"/>
                        </a:buClr>
                        <a:buSzPts val="500"/>
                        <a:buFont typeface="Arial"/>
                        <a:buNone/>
                      </a:pPr>
                      <a:r>
                        <a:rPr lang="en-US" sz="900" u="none" strike="noStrike" cap="none">
                          <a:solidFill>
                            <a:schemeClr val="dk1"/>
                          </a:solidFill>
                          <a:latin typeface="Arial Narrow"/>
                          <a:ea typeface="Arial Narrow"/>
                          <a:cs typeface="Arial Narrow"/>
                          <a:sym typeface="Arial Narrow"/>
                        </a:rPr>
                        <a:t>4.1. Memperumum pemahaman mengenai urutan dan nilai tempat sampai 999.999	</a:t>
                      </a:r>
                      <a:endParaRPr sz="900" u="none" strike="noStrike" cap="none">
                        <a:solidFill>
                          <a:schemeClr val="dk1"/>
                        </a:solidFill>
                        <a:latin typeface="Arial Narrow"/>
                        <a:ea typeface="Arial Narrow"/>
                        <a:cs typeface="Arial Narrow"/>
                        <a:sym typeface="Arial Narrow"/>
                      </a:endParaRPr>
                    </a:p>
                    <a:p>
                      <a:pPr marL="0" marR="0" lvl="0" indent="0" algn="l" rtl="0">
                        <a:lnSpc>
                          <a:spcPct val="115000"/>
                        </a:lnSpc>
                        <a:spcBef>
                          <a:spcPts val="0"/>
                        </a:spcBef>
                        <a:spcAft>
                          <a:spcPts val="0"/>
                        </a:spcAft>
                        <a:buClr>
                          <a:srgbClr val="000000"/>
                        </a:buClr>
                        <a:buSzPts val="500"/>
                        <a:buFont typeface="Arial"/>
                        <a:buNone/>
                      </a:pPr>
                      <a:r>
                        <a:rPr lang="en-US" sz="900" u="none" strike="noStrike" cap="none">
                          <a:solidFill>
                            <a:schemeClr val="dk1"/>
                          </a:solidFill>
                          <a:latin typeface="Arial Narrow"/>
                          <a:ea typeface="Arial Narrow"/>
                          <a:cs typeface="Arial Narrow"/>
                          <a:sym typeface="Arial Narrow"/>
                        </a:rPr>
                        <a:t>4.2. Mengidentifikasi kelipatan, faktor, pola perkalian dan pembagian dengan tabel kelipatan</a:t>
                      </a:r>
                      <a:endParaRPr sz="900" u="none" strike="noStrike" cap="none">
                        <a:solidFill>
                          <a:schemeClr val="dk1"/>
                        </a:solidFill>
                        <a:latin typeface="Arial Narrow"/>
                        <a:ea typeface="Arial Narrow"/>
                        <a:cs typeface="Arial Narrow"/>
                        <a:sym typeface="Arial Narrow"/>
                      </a:endParaRPr>
                    </a:p>
                    <a:p>
                      <a:pPr marL="0" marR="0" lvl="0" indent="0" algn="l" rtl="0">
                        <a:lnSpc>
                          <a:spcPct val="115000"/>
                        </a:lnSpc>
                        <a:spcBef>
                          <a:spcPts val="0"/>
                        </a:spcBef>
                        <a:spcAft>
                          <a:spcPts val="0"/>
                        </a:spcAft>
                        <a:buClr>
                          <a:srgbClr val="000000"/>
                        </a:buClr>
                        <a:buSzPts val="500"/>
                        <a:buFont typeface="Arial"/>
                        <a:buNone/>
                      </a:pPr>
                      <a:r>
                        <a:rPr lang="en-US" sz="900" u="none" strike="noStrike" cap="none">
                          <a:solidFill>
                            <a:schemeClr val="dk1"/>
                          </a:solidFill>
                          <a:latin typeface="Arial Narrow"/>
                          <a:ea typeface="Arial Narrow"/>
                          <a:cs typeface="Arial Narrow"/>
                          <a:sym typeface="Arial Narrow"/>
                        </a:rPr>
                        <a:t>4.3. Menentukan hubungan antar satuan baku panjang (mm, cm, dan m)	</a:t>
                      </a:r>
                      <a:endParaRPr sz="900" u="none" strike="noStrike" cap="none">
                        <a:solidFill>
                          <a:schemeClr val="dk1"/>
                        </a:solidFill>
                        <a:latin typeface="Arial Narrow"/>
                        <a:ea typeface="Arial Narrow"/>
                        <a:cs typeface="Arial Narrow"/>
                        <a:sym typeface="Arial Narrow"/>
                      </a:endParaRPr>
                    </a:p>
                    <a:p>
                      <a:pPr marL="0" marR="0" lvl="0" indent="0" algn="l" rtl="0">
                        <a:lnSpc>
                          <a:spcPct val="115000"/>
                        </a:lnSpc>
                        <a:spcBef>
                          <a:spcPts val="0"/>
                        </a:spcBef>
                        <a:spcAft>
                          <a:spcPts val="0"/>
                        </a:spcAft>
                        <a:buClr>
                          <a:srgbClr val="000000"/>
                        </a:buClr>
                        <a:buSzPts val="500"/>
                        <a:buFont typeface="Arial"/>
                        <a:buNone/>
                      </a:pPr>
                      <a:r>
                        <a:rPr lang="en-US" sz="900" u="none" strike="noStrike" cap="none">
                          <a:solidFill>
                            <a:schemeClr val="dk1"/>
                          </a:solidFill>
                          <a:latin typeface="Arial Narrow"/>
                          <a:ea typeface="Arial Narrow"/>
                          <a:cs typeface="Arial Narrow"/>
                          <a:sym typeface="Arial Narrow"/>
                        </a:rPr>
                        <a:t>4.4. Menyelesaikan permasalahan berkaitan dengan keliling berbagai bangun datar (segitiga, segiempat, segi banyak)</a:t>
                      </a:r>
                      <a:endParaRPr sz="900" u="none" strike="noStrike" cap="none">
                        <a:solidFill>
                          <a:schemeClr val="dk1"/>
                        </a:solidFill>
                        <a:latin typeface="Arial Narrow"/>
                        <a:ea typeface="Arial Narrow"/>
                        <a:cs typeface="Arial Narrow"/>
                        <a:sym typeface="Arial Narrow"/>
                      </a:endParaRPr>
                    </a:p>
                    <a:p>
                      <a:pPr marL="0" marR="0" lvl="0" indent="0" algn="l" rtl="0">
                        <a:lnSpc>
                          <a:spcPct val="115000"/>
                        </a:lnSpc>
                        <a:spcBef>
                          <a:spcPts val="0"/>
                        </a:spcBef>
                        <a:spcAft>
                          <a:spcPts val="0"/>
                        </a:spcAft>
                        <a:buClr>
                          <a:srgbClr val="000000"/>
                        </a:buClr>
                        <a:buSzPts val="500"/>
                        <a:buFont typeface="Arial"/>
                        <a:buNone/>
                      </a:pPr>
                      <a:r>
                        <a:rPr lang="en-US" sz="900" u="none" strike="noStrike" cap="none">
                          <a:solidFill>
                            <a:schemeClr val="dk1"/>
                          </a:solidFill>
                          <a:latin typeface="Arial Narrow"/>
                          <a:ea typeface="Arial Narrow"/>
                          <a:cs typeface="Arial Narrow"/>
                          <a:sym typeface="Arial Narrow"/>
                        </a:rPr>
                        <a:t>4.5. Menyelesaikan permasalahan berkaitan dengan luas dan keliling berbagai bentuk bangun datar</a:t>
                      </a:r>
                      <a:endParaRPr sz="900" u="none" strike="noStrike" cap="none">
                        <a:solidFill>
                          <a:schemeClr val="dk1"/>
                        </a:solidFill>
                        <a:latin typeface="Arial Narrow"/>
                        <a:ea typeface="Arial Narrow"/>
                        <a:cs typeface="Arial Narrow"/>
                        <a:sym typeface="Arial Narrow"/>
                      </a:endParaRPr>
                    </a:p>
                    <a:p>
                      <a:pPr marL="0" marR="0" lvl="0" indent="0" algn="l" rtl="0">
                        <a:lnSpc>
                          <a:spcPct val="115000"/>
                        </a:lnSpc>
                        <a:spcBef>
                          <a:spcPts val="0"/>
                        </a:spcBef>
                        <a:spcAft>
                          <a:spcPts val="0"/>
                        </a:spcAft>
                        <a:buClr>
                          <a:srgbClr val="000000"/>
                        </a:buClr>
                        <a:buSzPts val="500"/>
                        <a:buFont typeface="Arial"/>
                        <a:buNone/>
                      </a:pPr>
                      <a:endParaRPr sz="900" u="none" strike="noStrike" cap="none">
                        <a:solidFill>
                          <a:schemeClr val="dk1"/>
                        </a:solidFill>
                        <a:latin typeface="Arial Narrow"/>
                        <a:ea typeface="Arial Narrow"/>
                        <a:cs typeface="Arial Narrow"/>
                        <a:sym typeface="Arial Narrow"/>
                      </a:endParaRPr>
                    </a:p>
                    <a:p>
                      <a:pPr marL="0" marR="0" lvl="0" indent="0" algn="l" rtl="0">
                        <a:lnSpc>
                          <a:spcPct val="115000"/>
                        </a:lnSpc>
                        <a:spcBef>
                          <a:spcPts val="0"/>
                        </a:spcBef>
                        <a:spcAft>
                          <a:spcPts val="0"/>
                        </a:spcAft>
                        <a:buClr>
                          <a:srgbClr val="000000"/>
                        </a:buClr>
                        <a:buSzPts val="500"/>
                        <a:buFont typeface="Arial"/>
                        <a:buNone/>
                      </a:pPr>
                      <a:r>
                        <a:rPr lang="en-US" sz="900" u="none" strike="noStrike" cap="none">
                          <a:solidFill>
                            <a:schemeClr val="dk1"/>
                          </a:solidFill>
                          <a:latin typeface="Arial Narrow"/>
                          <a:ea typeface="Arial Narrow"/>
                          <a:cs typeface="Arial Narrow"/>
                          <a:sym typeface="Arial Narrow"/>
                        </a:rPr>
                        <a:t>dst ...	</a:t>
                      </a:r>
                      <a:endParaRPr sz="900" u="none" strike="noStrike" cap="none">
                        <a:latin typeface="Arial Narrow"/>
                        <a:ea typeface="Arial Narrow"/>
                        <a:cs typeface="Arial Narrow"/>
                        <a:sym typeface="Arial Narrow"/>
                      </a:endParaRPr>
                    </a:p>
                  </a:txBody>
                  <a:tcPr marL="38100" marR="38100" marT="25400" marB="25400">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2"/>
                  </a:ext>
                </a:extLst>
              </a:tr>
            </a:tbl>
          </a:graphicData>
        </a:graphic>
      </p:graphicFrame>
      <p:sp>
        <p:nvSpPr>
          <p:cNvPr id="23921" name="Google Shape;23921;p42"/>
          <p:cNvSpPr/>
          <p:nvPr/>
        </p:nvSpPr>
        <p:spPr>
          <a:xfrm>
            <a:off x="7751155" y="764241"/>
            <a:ext cx="3911255" cy="776000"/>
          </a:xfrm>
          <a:prstGeom prst="chevron">
            <a:avLst>
              <a:gd name="adj" fmla="val 50000"/>
            </a:avLst>
          </a:prstGeom>
          <a:solidFill>
            <a:srgbClr val="0B539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FFFF"/>
              </a:buClr>
              <a:buSzPts val="1333"/>
              <a:buFont typeface="Spartan"/>
              <a:buNone/>
            </a:pPr>
            <a:r>
              <a:rPr lang="en-US" sz="1333" b="1" i="0" u="none" strike="noStrike" cap="none">
                <a:solidFill>
                  <a:srgbClr val="FFFFFF"/>
                </a:solidFill>
                <a:latin typeface="Spartan"/>
                <a:ea typeface="Spartan"/>
                <a:cs typeface="Spartan"/>
                <a:sym typeface="Spartan"/>
              </a:rPr>
              <a:t>Memetakan bagian ATP per kelas sesuai dengan alokasi waktu </a:t>
            </a:r>
            <a:endParaRPr sz="1333" b="1" i="0" u="none" strike="noStrike" cap="none">
              <a:solidFill>
                <a:srgbClr val="FFFFFF"/>
              </a:solidFill>
              <a:latin typeface="Spartan"/>
              <a:ea typeface="Spartan"/>
              <a:cs typeface="Spartan"/>
              <a:sym typeface="Spartan"/>
            </a:endParaRPr>
          </a:p>
        </p:txBody>
      </p:sp>
      <p:sp>
        <p:nvSpPr>
          <p:cNvPr id="23922" name="Google Shape;23922;p42"/>
          <p:cNvSpPr txBox="1"/>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800" b="0" i="0" u="none" strike="noStrike" cap="none">
                <a:solidFill>
                  <a:srgbClr val="595959"/>
                </a:solidFill>
                <a:latin typeface="Arial"/>
                <a:ea typeface="Arial"/>
                <a:cs typeface="Arial"/>
                <a:sym typeface="Arial"/>
              </a:rPr>
              <a:pPr marL="0" marR="0" lvl="0" indent="0" algn="r" rtl="0">
                <a:lnSpc>
                  <a:spcPct val="100000"/>
                </a:lnSpc>
                <a:spcBef>
                  <a:spcPts val="0"/>
                </a:spcBef>
                <a:spcAft>
                  <a:spcPts val="0"/>
                </a:spcAft>
                <a:buClr>
                  <a:srgbClr val="000000"/>
                </a:buClr>
                <a:buSzPts val="1300"/>
                <a:buFont typeface="Arial"/>
                <a:buNone/>
              </a:pPr>
              <a:t>60</a:t>
            </a:fld>
            <a:endParaRPr sz="1800" b="0" i="0" u="none" strike="noStrike" cap="none">
              <a:solidFill>
                <a:srgbClr val="595959"/>
              </a:solidFill>
              <a:latin typeface="Arial"/>
              <a:ea typeface="Arial"/>
              <a:cs typeface="Arial"/>
              <a:sym typeface="Arial"/>
            </a:endParaRPr>
          </a:p>
        </p:txBody>
      </p:sp>
      <p:pic>
        <p:nvPicPr>
          <p:cNvPr id="23923" name="Google Shape;23923;p42"/>
          <p:cNvPicPr preferRelativeResize="0"/>
          <p:nvPr/>
        </p:nvPicPr>
        <p:blipFill rotWithShape="1">
          <a:blip r:embed="rId3" cstate="print">
            <a:alphaModFix/>
          </a:blip>
          <a:srcRect/>
          <a:stretch/>
        </p:blipFill>
        <p:spPr>
          <a:xfrm>
            <a:off x="7706552" y="1669413"/>
            <a:ext cx="3985029" cy="2763976"/>
          </a:xfrm>
          <a:prstGeom prst="rect">
            <a:avLst/>
          </a:prstGeom>
          <a:solidFill>
            <a:schemeClr val="lt1"/>
          </a:solidFill>
          <a:ln>
            <a:noFill/>
          </a:ln>
        </p:spPr>
      </p:pic>
      <p:sp>
        <p:nvSpPr>
          <p:cNvPr id="23924" name="Google Shape;23924;p42"/>
          <p:cNvSpPr txBox="1"/>
          <p:nvPr/>
        </p:nvSpPr>
        <p:spPr>
          <a:xfrm>
            <a:off x="511734" y="1623119"/>
            <a:ext cx="2922842" cy="4458774"/>
          </a:xfrm>
          <a:prstGeom prst="rect">
            <a:avLst/>
          </a:prstGeom>
          <a:solidFill>
            <a:schemeClr val="lt1"/>
          </a:solidFill>
          <a:ln>
            <a:noFill/>
          </a:ln>
        </p:spPr>
        <p:txBody>
          <a:bodyPr spcFirstLastPara="1" wrap="square" lIns="121900" tIns="121900" rIns="121900" bIns="121900" anchor="t" anchorCtr="0">
            <a:noAutofit/>
          </a:bodyPr>
          <a:lstStyle/>
          <a:p>
            <a:pPr marL="0" marR="0" lvl="0" indent="0" algn="l" rtl="0">
              <a:lnSpc>
                <a:spcPct val="107916"/>
              </a:lnSpc>
              <a:spcBef>
                <a:spcPts val="1600"/>
              </a:spcBef>
              <a:spcAft>
                <a:spcPts val="0"/>
              </a:spcAft>
              <a:buClr>
                <a:srgbClr val="000000"/>
              </a:buClr>
              <a:buSzPts val="800"/>
              <a:buFont typeface="Arial Narrow"/>
              <a:buNone/>
            </a:pPr>
            <a:r>
              <a:rPr lang="en-US" sz="800" b="1" i="0" u="none" strike="noStrike" cap="none">
                <a:solidFill>
                  <a:srgbClr val="000000"/>
                </a:solidFill>
                <a:highlight>
                  <a:srgbClr val="FFFFFF"/>
                </a:highlight>
                <a:latin typeface="Arial Narrow"/>
                <a:ea typeface="Arial Narrow"/>
                <a:cs typeface="Arial Narrow"/>
                <a:sym typeface="Arial Narrow"/>
              </a:rPr>
              <a:t>Matematika Fase B:Kelas 3 dan 4</a:t>
            </a:r>
            <a:endParaRPr sz="800" b="1" i="0" u="none" strike="noStrike" cap="none">
              <a:solidFill>
                <a:srgbClr val="000000"/>
              </a:solidFill>
              <a:highlight>
                <a:srgbClr val="FFFFFF"/>
              </a:highlight>
              <a:latin typeface="Arial Narrow"/>
              <a:ea typeface="Arial Narrow"/>
              <a:cs typeface="Arial Narrow"/>
              <a:sym typeface="Arial Narrow"/>
            </a:endParaRPr>
          </a:p>
          <a:p>
            <a:pPr marL="0" marR="0" lvl="0" indent="0" algn="just" rtl="0">
              <a:lnSpc>
                <a:spcPct val="150000"/>
              </a:lnSpc>
              <a:spcBef>
                <a:spcPts val="0"/>
              </a:spcBef>
              <a:spcAft>
                <a:spcPts val="0"/>
              </a:spcAft>
              <a:buClr>
                <a:srgbClr val="000000"/>
              </a:buClr>
              <a:buSzPts val="800"/>
              <a:buFont typeface="Arial Narrow"/>
              <a:buNone/>
            </a:pPr>
            <a:r>
              <a:rPr lang="en-US" sz="800" b="0" i="0" u="none" strike="noStrike" cap="none">
                <a:solidFill>
                  <a:srgbClr val="000000"/>
                </a:solidFill>
                <a:latin typeface="Arial Narrow"/>
                <a:ea typeface="Arial Narrow"/>
                <a:cs typeface="Arial Narrow"/>
                <a:sym typeface="Arial Narrow"/>
              </a:rPr>
              <a:t>Pada akhir fase B, peserta didik dapat menggeneralisasi pemahaman dan melakukan operasi hitung bilangan cacah sampai dengan 1.000.000 (atau maksimum enam angka), serta memahami hubungan antara operasi hitung (penjumlahan, pengurangan, perkalian, dan pembagian) termasuk menggunakan sifat-sifat operasi dalam menentukan hasil perhitungan, menentukan faktor, kelipatan, KPK, dan FPB dari bilangan cacah, memahami pecahan dan menentukan posisinya pada garis bilangan, serta membandingkan dua pecahan.  Peserta didik dapat menyelesaikan persamaan sederhana, memahami hubungan antara operasi perkalian dan pembagian, menemukan pola gambar, objek sederhana, dan pola bilangan melibatkan operasi hitung (penjumlahan, pengurangan, perkalian, dan pembagian).  Peserta didik dapat dan mengukur panjang benda menggunakan satuan baku, menggunakan satuan baku luas dan volume, serta menyelesaikan masalah berkaitan dengan keliling bangun datar. Peserta didik dapat mengidentifikasi ciri-ciri berbagai bentuk bangun datar dan bangun ruang (prisma dan balok). Peserta didik juga dapat menyajikan dan menganalisis data sederhana menggunakan turus dalam bentuk bentuk bentuk tabel, diagram gambar, piktogram, diagram batang, dan diagram garis, serta menentukan kejadian yang lebih mungkin di antara beberapa kejadian.</a:t>
            </a:r>
            <a:endParaRPr sz="800" b="0" i="0" u="none" strike="noStrike" cap="none">
              <a:solidFill>
                <a:srgbClr val="000000"/>
              </a:solidFill>
              <a:latin typeface="Arial Narrow"/>
              <a:ea typeface="Arial Narrow"/>
              <a:cs typeface="Arial Narrow"/>
              <a:sym typeface="Arial Narrow"/>
            </a:endParaRPr>
          </a:p>
          <a:p>
            <a:pPr marL="0" marR="0" lvl="0" indent="0" algn="l" rtl="0">
              <a:lnSpc>
                <a:spcPct val="107916"/>
              </a:lnSpc>
              <a:spcBef>
                <a:spcPts val="1600"/>
              </a:spcBef>
              <a:spcAft>
                <a:spcPts val="1600"/>
              </a:spcAft>
              <a:buClr>
                <a:schemeClr val="dk1"/>
              </a:buClr>
              <a:buSzPts val="800"/>
              <a:buFont typeface="Arial"/>
              <a:buNone/>
            </a:pPr>
            <a:endParaRPr sz="800" b="0" i="0" u="none" strike="noStrike" cap="none">
              <a:solidFill>
                <a:srgbClr val="000000"/>
              </a:solidFill>
              <a:highlight>
                <a:srgbClr val="FFFFFF"/>
              </a:highlight>
              <a:latin typeface="Arial Narrow"/>
              <a:ea typeface="Arial Narrow"/>
              <a:cs typeface="Arial Narrow"/>
              <a:sym typeface="Arial Narrow"/>
            </a:endParaRPr>
          </a:p>
        </p:txBody>
      </p:sp>
      <p:sp>
        <p:nvSpPr>
          <p:cNvPr id="23925" name="Google Shape;23925;p42"/>
          <p:cNvSpPr/>
          <p:nvPr/>
        </p:nvSpPr>
        <p:spPr>
          <a:xfrm>
            <a:off x="514975" y="725967"/>
            <a:ext cx="3098019" cy="776000"/>
          </a:xfrm>
          <a:prstGeom prst="homePlate">
            <a:avLst>
              <a:gd name="adj" fmla="val 50000"/>
            </a:avLst>
          </a:prstGeom>
          <a:solidFill>
            <a:srgbClr val="0B539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FFFF"/>
              </a:buClr>
              <a:buSzPts val="1333"/>
              <a:buFont typeface="Spartan"/>
              <a:buNone/>
            </a:pPr>
            <a:r>
              <a:rPr lang="en-US" sz="1333" b="1" i="0" u="none" strike="noStrike" cap="none">
                <a:solidFill>
                  <a:srgbClr val="FFFFFF"/>
                </a:solidFill>
                <a:latin typeface="Spartan"/>
                <a:ea typeface="Spartan"/>
                <a:cs typeface="Spartan"/>
                <a:sym typeface="Spartan"/>
              </a:rPr>
              <a:t>Menganalisis Capaian</a:t>
            </a:r>
            <a:endParaRPr sz="1333" b="1" i="0" u="none" strike="noStrike" cap="none">
              <a:solidFill>
                <a:srgbClr val="FFFFFF"/>
              </a:solidFill>
              <a:latin typeface="Spartan"/>
              <a:ea typeface="Spartan"/>
              <a:cs typeface="Spartan"/>
              <a:sym typeface="Spartan"/>
            </a:endParaRPr>
          </a:p>
          <a:p>
            <a:pPr marL="0" marR="0" lvl="0" indent="0" algn="ctr" rtl="0">
              <a:lnSpc>
                <a:spcPct val="100000"/>
              </a:lnSpc>
              <a:spcBef>
                <a:spcPts val="0"/>
              </a:spcBef>
              <a:spcAft>
                <a:spcPts val="0"/>
              </a:spcAft>
              <a:buClr>
                <a:srgbClr val="FFFFFF"/>
              </a:buClr>
              <a:buSzPts val="1333"/>
              <a:buFont typeface="Spartan"/>
              <a:buNone/>
            </a:pPr>
            <a:r>
              <a:rPr lang="en-US" sz="1333" b="1" i="0" u="none" strike="noStrike" cap="none">
                <a:solidFill>
                  <a:srgbClr val="FFFFFF"/>
                </a:solidFill>
                <a:latin typeface="Spartan"/>
                <a:ea typeface="Spartan"/>
                <a:cs typeface="Spartan"/>
                <a:sym typeface="Spartan"/>
              </a:rPr>
              <a:t>Pembelajaran</a:t>
            </a:r>
            <a:endParaRPr sz="1333" b="1" i="0" u="none" strike="noStrike" cap="none">
              <a:solidFill>
                <a:srgbClr val="FFFFFF"/>
              </a:solidFill>
              <a:latin typeface="Spartan"/>
              <a:ea typeface="Spartan"/>
              <a:cs typeface="Spartan"/>
              <a:sym typeface="Spartan"/>
            </a:endParaRPr>
          </a:p>
        </p:txBody>
      </p:sp>
      <p:sp>
        <p:nvSpPr>
          <p:cNvPr id="23926" name="Google Shape;23926;p42"/>
          <p:cNvSpPr/>
          <p:nvPr/>
        </p:nvSpPr>
        <p:spPr>
          <a:xfrm>
            <a:off x="3501482" y="764241"/>
            <a:ext cx="4383486" cy="776000"/>
          </a:xfrm>
          <a:prstGeom prst="chevron">
            <a:avLst>
              <a:gd name="adj" fmla="val 50000"/>
            </a:avLst>
          </a:prstGeom>
          <a:solidFill>
            <a:srgbClr val="0B5394"/>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FFFFFF"/>
              </a:buClr>
              <a:buSzPts val="1333"/>
              <a:buFont typeface="Spartan"/>
              <a:buNone/>
            </a:pPr>
            <a:r>
              <a:rPr lang="en-US" sz="1333" b="1" i="0" u="none" strike="noStrike" cap="none">
                <a:solidFill>
                  <a:srgbClr val="FFFFFF"/>
                </a:solidFill>
                <a:latin typeface="Spartan"/>
                <a:ea typeface="Spartan"/>
                <a:cs typeface="Spartan"/>
                <a:sym typeface="Spartan"/>
              </a:rPr>
              <a:t>Merumuskan Tujuan Pembelajaran dan Alur Tujuan Pembelajaran</a:t>
            </a:r>
            <a:endParaRPr sz="1333" b="1" i="0" u="none" strike="noStrike" cap="none">
              <a:solidFill>
                <a:srgbClr val="FFFFFF"/>
              </a:solidFill>
              <a:latin typeface="Spartan"/>
              <a:ea typeface="Spartan"/>
              <a:cs typeface="Spartan"/>
              <a:sym typeface="Spartan"/>
            </a:endParaRPr>
          </a:p>
        </p:txBody>
      </p:sp>
    </p:spTree>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930"/>
        <p:cNvGrpSpPr/>
        <p:nvPr/>
      </p:nvGrpSpPr>
      <p:grpSpPr>
        <a:xfrm>
          <a:off x="0" y="0"/>
          <a:ext cx="0" cy="0"/>
          <a:chOff x="0" y="0"/>
          <a:chExt cx="0" cy="0"/>
        </a:xfrm>
      </p:grpSpPr>
      <p:sp>
        <p:nvSpPr>
          <p:cNvPr id="23931" name="Google Shape;23931;p43"/>
          <p:cNvSpPr txBox="1"/>
          <p:nvPr/>
        </p:nvSpPr>
        <p:spPr>
          <a:xfrm>
            <a:off x="3993551" y="693475"/>
            <a:ext cx="7543800" cy="4217400"/>
          </a:xfrm>
          <a:prstGeom prst="rect">
            <a:avLst/>
          </a:prstGeom>
          <a:solidFill>
            <a:srgbClr val="D9E7FD"/>
          </a:solidFill>
          <a:ln>
            <a:noFill/>
          </a:ln>
        </p:spPr>
        <p:txBody>
          <a:bodyPr spcFirstLastPara="1" wrap="square" lIns="121900" tIns="121900" rIns="121900" bIns="1219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Arial Narrow"/>
                <a:ea typeface="Arial Narrow"/>
                <a:cs typeface="Arial Narrow"/>
                <a:sym typeface="Arial Narrow"/>
              </a:rPr>
              <a:t>Tujuan pengembangan modul ajar: </a:t>
            </a:r>
            <a:endParaRPr sz="2400" b="1" i="0" u="none" strike="noStrike" cap="none">
              <a:solidFill>
                <a:srgbClr val="00000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Arial Narrow"/>
                <a:ea typeface="Arial Narrow"/>
                <a:cs typeface="Arial Narrow"/>
                <a:sym typeface="Arial Narrow"/>
              </a:rPr>
              <a:t>Mengembangkan perangkat ajar yang memandu pendidik melaksanakan pembelajaran </a:t>
            </a:r>
            <a:endParaRPr sz="2400" b="0" i="0" u="none" strike="noStrike" cap="none">
              <a:solidFill>
                <a:srgbClr val="00000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Narrow"/>
              <a:ea typeface="Arial Narrow"/>
              <a:cs typeface="Arial Narrow"/>
              <a:sym typeface="Arial Narrow"/>
            </a:endParaRPr>
          </a:p>
          <a:p>
            <a:pPr marL="0" marR="0" lvl="0" indent="0" algn="just" rtl="0">
              <a:lnSpc>
                <a:spcPct val="115000"/>
              </a:lnSpc>
              <a:spcBef>
                <a:spcPts val="0"/>
              </a:spcBef>
              <a:spcAft>
                <a:spcPts val="0"/>
              </a:spcAft>
              <a:buClr>
                <a:srgbClr val="000000"/>
              </a:buClr>
              <a:buSzPts val="1467"/>
              <a:buFont typeface="Lato"/>
              <a:buNone/>
            </a:pPr>
            <a:r>
              <a:rPr lang="en-US" sz="2400" b="1" i="0" u="none" strike="noStrike" cap="none">
                <a:solidFill>
                  <a:srgbClr val="000000"/>
                </a:solidFill>
                <a:latin typeface="Arial Narrow"/>
                <a:ea typeface="Arial Narrow"/>
                <a:cs typeface="Arial Narrow"/>
                <a:sym typeface="Arial Narrow"/>
              </a:rPr>
              <a:t>Pendidik memiliki kemerdekaan untuk: </a:t>
            </a:r>
            <a:endParaRPr sz="2400" b="1" i="0" u="none" strike="noStrike" cap="none">
              <a:solidFill>
                <a:srgbClr val="000000"/>
              </a:solidFill>
              <a:latin typeface="Arial Narrow"/>
              <a:ea typeface="Arial Narrow"/>
              <a:cs typeface="Arial Narrow"/>
              <a:sym typeface="Arial Narrow"/>
            </a:endParaRPr>
          </a:p>
          <a:p>
            <a:pPr marL="609584" marR="0" lvl="0" indent="-480470" algn="just" rtl="0">
              <a:lnSpc>
                <a:spcPct val="115000"/>
              </a:lnSpc>
              <a:spcBef>
                <a:spcPts val="0"/>
              </a:spcBef>
              <a:spcAft>
                <a:spcPts val="0"/>
              </a:spcAft>
              <a:buClr>
                <a:srgbClr val="000000"/>
              </a:buClr>
              <a:buSzPts val="2400"/>
              <a:buFont typeface="Lato"/>
              <a:buChar char="●"/>
            </a:pPr>
            <a:r>
              <a:rPr lang="en-US" sz="2400" b="0" i="0" u="none" strike="noStrike" cap="none">
                <a:solidFill>
                  <a:srgbClr val="000000"/>
                </a:solidFill>
                <a:latin typeface="Arial Narrow"/>
                <a:ea typeface="Arial Narrow"/>
                <a:cs typeface="Arial Narrow"/>
                <a:sym typeface="Arial Narrow"/>
              </a:rPr>
              <a:t>memilih atau memodifikasi modul ajar  yang sudah disediakan pemerintah untuk menyesuaikan modul ajar dengan karakteristik peserta didik, atau </a:t>
            </a:r>
            <a:endParaRPr sz="2400" b="0" i="0" u="none" strike="noStrike" cap="none">
              <a:solidFill>
                <a:srgbClr val="000000"/>
              </a:solidFill>
              <a:latin typeface="Arial Narrow"/>
              <a:ea typeface="Arial Narrow"/>
              <a:cs typeface="Arial Narrow"/>
              <a:sym typeface="Arial Narrow"/>
            </a:endParaRPr>
          </a:p>
          <a:p>
            <a:pPr marL="609584" marR="0" lvl="0" indent="-480470" algn="just" rtl="0">
              <a:lnSpc>
                <a:spcPct val="115000"/>
              </a:lnSpc>
              <a:spcBef>
                <a:spcPts val="0"/>
              </a:spcBef>
              <a:spcAft>
                <a:spcPts val="0"/>
              </a:spcAft>
              <a:buClr>
                <a:srgbClr val="000000"/>
              </a:buClr>
              <a:buSzPts val="2400"/>
              <a:buFont typeface="Lato"/>
              <a:buChar char="●"/>
            </a:pPr>
            <a:r>
              <a:rPr lang="en-US" sz="2400" b="0" i="0" u="none" strike="noStrike" cap="none">
                <a:solidFill>
                  <a:srgbClr val="000000"/>
                </a:solidFill>
                <a:latin typeface="Arial Narrow"/>
                <a:ea typeface="Arial Narrow"/>
                <a:cs typeface="Arial Narrow"/>
                <a:sym typeface="Arial Narrow"/>
              </a:rPr>
              <a:t>menyusun sendiri modul ajar sesuai dengan karakteristik peserta didik </a:t>
            </a:r>
            <a:endParaRPr sz="2400" b="0" i="0" u="none" strike="noStrike" cap="none">
              <a:solidFill>
                <a:srgbClr val="000000"/>
              </a:solidFill>
              <a:latin typeface="Arial Narrow"/>
              <a:ea typeface="Arial Narrow"/>
              <a:cs typeface="Arial Narrow"/>
              <a:sym typeface="Arial Narrow"/>
            </a:endParaRPr>
          </a:p>
        </p:txBody>
      </p:sp>
      <p:sp>
        <p:nvSpPr>
          <p:cNvPr id="23932" name="Google Shape;23932;p43"/>
          <p:cNvSpPr txBox="1"/>
          <p:nvPr/>
        </p:nvSpPr>
        <p:spPr>
          <a:xfrm>
            <a:off x="981956" y="760853"/>
            <a:ext cx="4107000" cy="354000"/>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rgbClr val="000000"/>
              </a:buClr>
              <a:buSzPts val="1400"/>
              <a:buFont typeface="Lato"/>
              <a:buNone/>
            </a:pPr>
            <a:endParaRPr sz="1500" b="0" i="0" u="none" strike="noStrike" cap="none">
              <a:solidFill>
                <a:srgbClr val="000000"/>
              </a:solidFill>
              <a:latin typeface="Arial Narrow"/>
              <a:ea typeface="Arial Narrow"/>
              <a:cs typeface="Arial Narrow"/>
              <a:sym typeface="Arial Narrow"/>
            </a:endParaRPr>
          </a:p>
        </p:txBody>
      </p:sp>
      <p:sp>
        <p:nvSpPr>
          <p:cNvPr id="23933" name="Google Shape;23933;p43"/>
          <p:cNvSpPr txBox="1"/>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500" b="0" i="0" u="none" strike="noStrike" cap="none">
                <a:solidFill>
                  <a:srgbClr val="888888"/>
                </a:solidFill>
                <a:latin typeface="Arial Narrow"/>
                <a:ea typeface="Arial Narrow"/>
                <a:cs typeface="Arial Narrow"/>
                <a:sym typeface="Arial Narrow"/>
              </a:rPr>
              <a:pPr marL="0" marR="0" lvl="0" indent="0" algn="r" rtl="0">
                <a:lnSpc>
                  <a:spcPct val="100000"/>
                </a:lnSpc>
                <a:spcBef>
                  <a:spcPts val="0"/>
                </a:spcBef>
                <a:spcAft>
                  <a:spcPts val="0"/>
                </a:spcAft>
                <a:buClr>
                  <a:srgbClr val="888888"/>
                </a:buClr>
                <a:buSzPts val="1200"/>
                <a:buFont typeface="Calibri"/>
                <a:buNone/>
              </a:pPr>
              <a:t>61</a:t>
            </a:fld>
            <a:endParaRPr sz="1500" b="0" i="0" u="none" strike="noStrike" cap="none">
              <a:solidFill>
                <a:srgbClr val="888888"/>
              </a:solidFill>
              <a:latin typeface="Arial Narrow"/>
              <a:ea typeface="Arial Narrow"/>
              <a:cs typeface="Arial Narrow"/>
              <a:sym typeface="Arial Narrow"/>
            </a:endParaRPr>
          </a:p>
        </p:txBody>
      </p:sp>
      <p:grpSp>
        <p:nvGrpSpPr>
          <p:cNvPr id="23934" name="Google Shape;23934;p43"/>
          <p:cNvGrpSpPr/>
          <p:nvPr/>
        </p:nvGrpSpPr>
        <p:grpSpPr>
          <a:xfrm>
            <a:off x="918423" y="4166102"/>
            <a:ext cx="3075114" cy="2576321"/>
            <a:chOff x="1332142" y="1984860"/>
            <a:chExt cx="2879332" cy="2500115"/>
          </a:xfrm>
        </p:grpSpPr>
        <p:sp>
          <p:nvSpPr>
            <p:cNvPr id="23935" name="Google Shape;23935;p43"/>
            <p:cNvSpPr/>
            <p:nvPr/>
          </p:nvSpPr>
          <p:spPr>
            <a:xfrm flipH="1">
              <a:off x="1468583" y="1984860"/>
              <a:ext cx="1306877" cy="1438131"/>
            </a:xfrm>
            <a:custGeom>
              <a:avLst/>
              <a:gdLst/>
              <a:ahLst/>
              <a:cxnLst/>
              <a:rect l="l" t="t" r="r" b="b"/>
              <a:pathLst>
                <a:path w="24693" h="27173" extrusionOk="0">
                  <a:moveTo>
                    <a:pt x="13388" y="0"/>
                  </a:moveTo>
                  <a:cubicBezTo>
                    <a:pt x="12528" y="33"/>
                    <a:pt x="11702" y="132"/>
                    <a:pt x="10909" y="397"/>
                  </a:cubicBezTo>
                  <a:cubicBezTo>
                    <a:pt x="10182" y="595"/>
                    <a:pt x="8430" y="1752"/>
                    <a:pt x="7802" y="1752"/>
                  </a:cubicBezTo>
                  <a:cubicBezTo>
                    <a:pt x="7764" y="1752"/>
                    <a:pt x="7713" y="1751"/>
                    <a:pt x="7649" y="1751"/>
                  </a:cubicBezTo>
                  <a:cubicBezTo>
                    <a:pt x="6637" y="1751"/>
                    <a:pt x="2559" y="1985"/>
                    <a:pt x="3802" y="9850"/>
                  </a:cubicBezTo>
                  <a:cubicBezTo>
                    <a:pt x="4034" y="11602"/>
                    <a:pt x="3670" y="13420"/>
                    <a:pt x="2678" y="14940"/>
                  </a:cubicBezTo>
                  <a:cubicBezTo>
                    <a:pt x="1720" y="16395"/>
                    <a:pt x="166" y="17618"/>
                    <a:pt x="67" y="19370"/>
                  </a:cubicBezTo>
                  <a:cubicBezTo>
                    <a:pt x="1" y="20526"/>
                    <a:pt x="695" y="21617"/>
                    <a:pt x="1389" y="22576"/>
                  </a:cubicBezTo>
                  <a:cubicBezTo>
                    <a:pt x="1984" y="23402"/>
                    <a:pt x="2678" y="24228"/>
                    <a:pt x="3637" y="24658"/>
                  </a:cubicBezTo>
                  <a:cubicBezTo>
                    <a:pt x="4145" y="24874"/>
                    <a:pt x="4682" y="24944"/>
                    <a:pt x="5234" y="24944"/>
                  </a:cubicBezTo>
                  <a:cubicBezTo>
                    <a:pt x="6118" y="24944"/>
                    <a:pt x="7038" y="24765"/>
                    <a:pt x="7934" y="24724"/>
                  </a:cubicBezTo>
                  <a:cubicBezTo>
                    <a:pt x="8105" y="24715"/>
                    <a:pt x="8276" y="24710"/>
                    <a:pt x="8446" y="24710"/>
                  </a:cubicBezTo>
                  <a:cubicBezTo>
                    <a:pt x="11758" y="24710"/>
                    <a:pt x="14879" y="26470"/>
                    <a:pt x="18181" y="27005"/>
                  </a:cubicBezTo>
                  <a:cubicBezTo>
                    <a:pt x="18727" y="27109"/>
                    <a:pt x="19294" y="27172"/>
                    <a:pt x="19859" y="27172"/>
                  </a:cubicBezTo>
                  <a:cubicBezTo>
                    <a:pt x="20730" y="27172"/>
                    <a:pt x="21597" y="27022"/>
                    <a:pt x="22378" y="26641"/>
                  </a:cubicBezTo>
                  <a:cubicBezTo>
                    <a:pt x="23667" y="26013"/>
                    <a:pt x="24692" y="24658"/>
                    <a:pt x="24527" y="23204"/>
                  </a:cubicBezTo>
                  <a:cubicBezTo>
                    <a:pt x="24296" y="20989"/>
                    <a:pt x="21618" y="19733"/>
                    <a:pt x="21023" y="17585"/>
                  </a:cubicBezTo>
                  <a:cubicBezTo>
                    <a:pt x="20395" y="15238"/>
                    <a:pt x="22411" y="12627"/>
                    <a:pt x="21387" y="10445"/>
                  </a:cubicBezTo>
                  <a:cubicBezTo>
                    <a:pt x="20858" y="9354"/>
                    <a:pt x="19767" y="8693"/>
                    <a:pt x="19205" y="7669"/>
                  </a:cubicBezTo>
                  <a:cubicBezTo>
                    <a:pt x="18478" y="6280"/>
                    <a:pt x="18875" y="4528"/>
                    <a:pt x="18346" y="3041"/>
                  </a:cubicBezTo>
                  <a:cubicBezTo>
                    <a:pt x="17619" y="1091"/>
                    <a:pt x="15437" y="0"/>
                    <a:pt x="1338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36" name="Google Shape;23936;p43"/>
            <p:cNvSpPr/>
            <p:nvPr/>
          </p:nvSpPr>
          <p:spPr>
            <a:xfrm flipH="1">
              <a:off x="3188328" y="3188365"/>
              <a:ext cx="1023146" cy="849552"/>
            </a:xfrm>
            <a:custGeom>
              <a:avLst/>
              <a:gdLst/>
              <a:ahLst/>
              <a:cxnLst/>
              <a:rect l="l" t="t" r="r" b="b"/>
              <a:pathLst>
                <a:path w="19332" h="16052" extrusionOk="0">
                  <a:moveTo>
                    <a:pt x="680" y="0"/>
                  </a:moveTo>
                  <a:cubicBezTo>
                    <a:pt x="661" y="0"/>
                    <a:pt x="642" y="2"/>
                    <a:pt x="625" y="6"/>
                  </a:cubicBezTo>
                  <a:cubicBezTo>
                    <a:pt x="493" y="39"/>
                    <a:pt x="427" y="171"/>
                    <a:pt x="460" y="304"/>
                  </a:cubicBezTo>
                  <a:cubicBezTo>
                    <a:pt x="448" y="302"/>
                    <a:pt x="438" y="301"/>
                    <a:pt x="427" y="301"/>
                  </a:cubicBezTo>
                  <a:cubicBezTo>
                    <a:pt x="0" y="301"/>
                    <a:pt x="82" y="1587"/>
                    <a:pt x="856" y="2684"/>
                  </a:cubicBezTo>
                  <a:cubicBezTo>
                    <a:pt x="2046" y="4237"/>
                    <a:pt x="4129" y="5460"/>
                    <a:pt x="5318" y="5923"/>
                  </a:cubicBezTo>
                  <a:cubicBezTo>
                    <a:pt x="6244" y="6253"/>
                    <a:pt x="12194" y="15079"/>
                    <a:pt x="16193" y="16037"/>
                  </a:cubicBezTo>
                  <a:cubicBezTo>
                    <a:pt x="16237" y="16047"/>
                    <a:pt x="16281" y="16052"/>
                    <a:pt x="16327" y="16052"/>
                  </a:cubicBezTo>
                  <a:cubicBezTo>
                    <a:pt x="17497" y="16052"/>
                    <a:pt x="19332" y="12903"/>
                    <a:pt x="18441" y="12203"/>
                  </a:cubicBezTo>
                  <a:cubicBezTo>
                    <a:pt x="16458" y="10616"/>
                    <a:pt x="8392" y="5262"/>
                    <a:pt x="8293" y="4502"/>
                  </a:cubicBezTo>
                  <a:cubicBezTo>
                    <a:pt x="8161" y="3113"/>
                    <a:pt x="7665" y="1989"/>
                    <a:pt x="4657" y="1031"/>
                  </a:cubicBezTo>
                  <a:lnTo>
                    <a:pt x="4657" y="1031"/>
                  </a:lnTo>
                  <a:cubicBezTo>
                    <a:pt x="4525" y="1361"/>
                    <a:pt x="4591" y="1725"/>
                    <a:pt x="4823" y="1956"/>
                  </a:cubicBezTo>
                  <a:cubicBezTo>
                    <a:pt x="5054" y="2254"/>
                    <a:pt x="5352" y="2485"/>
                    <a:pt x="5649" y="2684"/>
                  </a:cubicBezTo>
                  <a:cubicBezTo>
                    <a:pt x="5649" y="2684"/>
                    <a:pt x="5528" y="2729"/>
                    <a:pt x="5308" y="2729"/>
                  </a:cubicBezTo>
                  <a:cubicBezTo>
                    <a:pt x="4967" y="2729"/>
                    <a:pt x="4390" y="2619"/>
                    <a:pt x="3666" y="2056"/>
                  </a:cubicBezTo>
                  <a:cubicBezTo>
                    <a:pt x="2582" y="1183"/>
                    <a:pt x="2102" y="447"/>
                    <a:pt x="1625" y="447"/>
                  </a:cubicBezTo>
                  <a:cubicBezTo>
                    <a:pt x="1578" y="447"/>
                    <a:pt x="1532" y="454"/>
                    <a:pt x="1484" y="469"/>
                  </a:cubicBezTo>
                  <a:cubicBezTo>
                    <a:pt x="1484" y="469"/>
                    <a:pt x="986" y="0"/>
                    <a:pt x="680"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37" name="Google Shape;23937;p43"/>
            <p:cNvSpPr/>
            <p:nvPr/>
          </p:nvSpPr>
          <p:spPr>
            <a:xfrm flipH="1">
              <a:off x="2680936" y="3419595"/>
              <a:ext cx="776674" cy="617741"/>
            </a:xfrm>
            <a:custGeom>
              <a:avLst/>
              <a:gdLst/>
              <a:ahLst/>
              <a:cxnLst/>
              <a:rect l="l" t="t" r="r" b="b"/>
              <a:pathLst>
                <a:path w="14675" h="11672" extrusionOk="0">
                  <a:moveTo>
                    <a:pt x="10477" y="0"/>
                  </a:moveTo>
                  <a:cubicBezTo>
                    <a:pt x="10477" y="0"/>
                    <a:pt x="1519" y="6214"/>
                    <a:pt x="660" y="7768"/>
                  </a:cubicBezTo>
                  <a:cubicBezTo>
                    <a:pt x="0" y="8960"/>
                    <a:pt x="237" y="11672"/>
                    <a:pt x="2176" y="11672"/>
                  </a:cubicBezTo>
                  <a:cubicBezTo>
                    <a:pt x="2763" y="11672"/>
                    <a:pt x="3506" y="11423"/>
                    <a:pt x="4428" y="10809"/>
                  </a:cubicBezTo>
                  <a:cubicBezTo>
                    <a:pt x="8395" y="8165"/>
                    <a:pt x="14675" y="3339"/>
                    <a:pt x="14675" y="3339"/>
                  </a:cubicBezTo>
                  <a:lnTo>
                    <a:pt x="10477" y="0"/>
                  </a:lnTo>
                  <a:close/>
                </a:path>
              </a:pathLst>
            </a:custGeom>
            <a:solidFill>
              <a:srgbClr val="FFCA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38" name="Google Shape;23938;p43"/>
            <p:cNvSpPr/>
            <p:nvPr/>
          </p:nvSpPr>
          <p:spPr>
            <a:xfrm flipH="1">
              <a:off x="2621448" y="3118716"/>
              <a:ext cx="446158" cy="640287"/>
            </a:xfrm>
            <a:custGeom>
              <a:avLst/>
              <a:gdLst/>
              <a:ahLst/>
              <a:cxnLst/>
              <a:rect l="l" t="t" r="r" b="b"/>
              <a:pathLst>
                <a:path w="8430" h="12098" extrusionOk="0">
                  <a:moveTo>
                    <a:pt x="7669" y="0"/>
                  </a:moveTo>
                  <a:lnTo>
                    <a:pt x="7669" y="0"/>
                  </a:lnTo>
                  <a:cubicBezTo>
                    <a:pt x="6116" y="463"/>
                    <a:pt x="4695" y="1355"/>
                    <a:pt x="3604" y="2578"/>
                  </a:cubicBezTo>
                  <a:lnTo>
                    <a:pt x="1" y="6842"/>
                  </a:lnTo>
                  <a:lnTo>
                    <a:pt x="6777" y="12098"/>
                  </a:lnTo>
                  <a:cubicBezTo>
                    <a:pt x="6777" y="12098"/>
                    <a:pt x="8430" y="2545"/>
                    <a:pt x="76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39" name="Google Shape;23939;p43"/>
            <p:cNvSpPr/>
            <p:nvPr/>
          </p:nvSpPr>
          <p:spPr>
            <a:xfrm flipH="1">
              <a:off x="1568294" y="2973490"/>
              <a:ext cx="1228125" cy="1511485"/>
            </a:xfrm>
            <a:custGeom>
              <a:avLst/>
              <a:gdLst/>
              <a:ahLst/>
              <a:cxnLst/>
              <a:rect l="l" t="t" r="r" b="b"/>
              <a:pathLst>
                <a:path w="23205" h="28559" extrusionOk="0">
                  <a:moveTo>
                    <a:pt x="9619" y="1"/>
                  </a:moveTo>
                  <a:cubicBezTo>
                    <a:pt x="9619" y="1"/>
                    <a:pt x="8363" y="463"/>
                    <a:pt x="6876" y="1058"/>
                  </a:cubicBezTo>
                  <a:lnTo>
                    <a:pt x="5917" y="1422"/>
                  </a:lnTo>
                  <a:cubicBezTo>
                    <a:pt x="4628" y="1951"/>
                    <a:pt x="3306" y="2447"/>
                    <a:pt x="2545" y="2777"/>
                  </a:cubicBezTo>
                  <a:cubicBezTo>
                    <a:pt x="694" y="3570"/>
                    <a:pt x="2413" y="9123"/>
                    <a:pt x="1455" y="11536"/>
                  </a:cubicBezTo>
                  <a:cubicBezTo>
                    <a:pt x="496" y="13949"/>
                    <a:pt x="0" y="16362"/>
                    <a:pt x="992" y="20990"/>
                  </a:cubicBezTo>
                  <a:cubicBezTo>
                    <a:pt x="1521" y="23469"/>
                    <a:pt x="1818" y="25981"/>
                    <a:pt x="1884" y="28559"/>
                  </a:cubicBezTo>
                  <a:lnTo>
                    <a:pt x="19205" y="28559"/>
                  </a:lnTo>
                  <a:cubicBezTo>
                    <a:pt x="19205" y="28559"/>
                    <a:pt x="23204" y="4793"/>
                    <a:pt x="20857" y="3339"/>
                  </a:cubicBezTo>
                  <a:cubicBezTo>
                    <a:pt x="19932" y="2810"/>
                    <a:pt x="18973" y="2347"/>
                    <a:pt x="17982" y="1951"/>
                  </a:cubicBezTo>
                  <a:lnTo>
                    <a:pt x="17089" y="1587"/>
                  </a:lnTo>
                  <a:cubicBezTo>
                    <a:pt x="14908" y="695"/>
                    <a:pt x="12759" y="1"/>
                    <a:pt x="127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0" name="Google Shape;23940;p43"/>
            <p:cNvSpPr/>
            <p:nvPr/>
          </p:nvSpPr>
          <p:spPr>
            <a:xfrm flipH="1">
              <a:off x="2009159" y="2535915"/>
              <a:ext cx="332422" cy="615835"/>
            </a:xfrm>
            <a:custGeom>
              <a:avLst/>
              <a:gdLst/>
              <a:ahLst/>
              <a:cxnLst/>
              <a:rect l="l" t="t" r="r" b="b"/>
              <a:pathLst>
                <a:path w="6281" h="11636" extrusionOk="0">
                  <a:moveTo>
                    <a:pt x="6049" y="0"/>
                  </a:moveTo>
                  <a:lnTo>
                    <a:pt x="0" y="694"/>
                  </a:lnTo>
                  <a:lnTo>
                    <a:pt x="331" y="7074"/>
                  </a:lnTo>
                  <a:lnTo>
                    <a:pt x="397" y="8925"/>
                  </a:lnTo>
                  <a:cubicBezTo>
                    <a:pt x="527" y="10457"/>
                    <a:pt x="1848" y="11636"/>
                    <a:pt x="3375" y="11636"/>
                  </a:cubicBezTo>
                  <a:cubicBezTo>
                    <a:pt x="3396" y="11636"/>
                    <a:pt x="3417" y="11635"/>
                    <a:pt x="3438" y="11635"/>
                  </a:cubicBezTo>
                  <a:cubicBezTo>
                    <a:pt x="5024" y="11569"/>
                    <a:pt x="6281" y="10280"/>
                    <a:pt x="6247" y="8693"/>
                  </a:cubicBezTo>
                  <a:lnTo>
                    <a:pt x="6181" y="5421"/>
                  </a:lnTo>
                  <a:lnTo>
                    <a:pt x="6049" y="0"/>
                  </a:ln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1" name="Google Shape;23941;p43"/>
            <p:cNvSpPr/>
            <p:nvPr/>
          </p:nvSpPr>
          <p:spPr>
            <a:xfrm flipH="1">
              <a:off x="1814342" y="2161524"/>
              <a:ext cx="653200" cy="700674"/>
            </a:xfrm>
            <a:custGeom>
              <a:avLst/>
              <a:gdLst/>
              <a:ahLst/>
              <a:cxnLst/>
              <a:rect l="l" t="t" r="r" b="b"/>
              <a:pathLst>
                <a:path w="12342" h="13239" extrusionOk="0">
                  <a:moveTo>
                    <a:pt x="4628" y="1"/>
                  </a:moveTo>
                  <a:cubicBezTo>
                    <a:pt x="67" y="1"/>
                    <a:pt x="100" y="2777"/>
                    <a:pt x="100" y="2777"/>
                  </a:cubicBezTo>
                  <a:cubicBezTo>
                    <a:pt x="0" y="4264"/>
                    <a:pt x="33" y="5719"/>
                    <a:pt x="199" y="7173"/>
                  </a:cubicBezTo>
                  <a:cubicBezTo>
                    <a:pt x="529" y="9851"/>
                    <a:pt x="827" y="12925"/>
                    <a:pt x="4364" y="13222"/>
                  </a:cubicBezTo>
                  <a:cubicBezTo>
                    <a:pt x="4503" y="13233"/>
                    <a:pt x="4638" y="13238"/>
                    <a:pt x="4771" y="13238"/>
                  </a:cubicBezTo>
                  <a:cubicBezTo>
                    <a:pt x="8652" y="13238"/>
                    <a:pt x="9950" y="8727"/>
                    <a:pt x="9950" y="8727"/>
                  </a:cubicBezTo>
                  <a:cubicBezTo>
                    <a:pt x="9950" y="8727"/>
                    <a:pt x="11900" y="8264"/>
                    <a:pt x="12131" y="6942"/>
                  </a:cubicBezTo>
                  <a:cubicBezTo>
                    <a:pt x="12341" y="6155"/>
                    <a:pt x="11718" y="5471"/>
                    <a:pt x="10989" y="5471"/>
                  </a:cubicBezTo>
                  <a:cubicBezTo>
                    <a:pt x="10799" y="5471"/>
                    <a:pt x="10603" y="5517"/>
                    <a:pt x="10412" y="5620"/>
                  </a:cubicBezTo>
                  <a:cubicBezTo>
                    <a:pt x="10412" y="5620"/>
                    <a:pt x="9850" y="1"/>
                    <a:pt x="4628"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2" name="Google Shape;23942;p43"/>
            <p:cNvSpPr/>
            <p:nvPr/>
          </p:nvSpPr>
          <p:spPr>
            <a:xfrm flipH="1">
              <a:off x="1844721" y="2973490"/>
              <a:ext cx="638593" cy="320249"/>
            </a:xfrm>
            <a:custGeom>
              <a:avLst/>
              <a:gdLst/>
              <a:ahLst/>
              <a:cxnLst/>
              <a:rect l="l" t="t" r="r" b="b"/>
              <a:pathLst>
                <a:path w="12066" h="6051" extrusionOk="0">
                  <a:moveTo>
                    <a:pt x="3703" y="1"/>
                  </a:moveTo>
                  <a:cubicBezTo>
                    <a:pt x="3703" y="1"/>
                    <a:pt x="2447" y="463"/>
                    <a:pt x="960" y="1058"/>
                  </a:cubicBezTo>
                  <a:lnTo>
                    <a:pt x="1" y="1422"/>
                  </a:lnTo>
                  <a:cubicBezTo>
                    <a:pt x="1" y="1422"/>
                    <a:pt x="1026" y="5322"/>
                    <a:pt x="4331" y="6049"/>
                  </a:cubicBezTo>
                  <a:cubicBezTo>
                    <a:pt x="4331" y="6049"/>
                    <a:pt x="4360" y="6051"/>
                    <a:pt x="4416" y="6051"/>
                  </a:cubicBezTo>
                  <a:cubicBezTo>
                    <a:pt x="5026" y="6051"/>
                    <a:pt x="8795" y="5884"/>
                    <a:pt x="12066" y="1918"/>
                  </a:cubicBezTo>
                  <a:lnTo>
                    <a:pt x="11173" y="1587"/>
                  </a:lnTo>
                  <a:cubicBezTo>
                    <a:pt x="8992" y="695"/>
                    <a:pt x="6843" y="1"/>
                    <a:pt x="68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3" name="Google Shape;23943;p43"/>
            <p:cNvSpPr/>
            <p:nvPr/>
          </p:nvSpPr>
          <p:spPr>
            <a:xfrm flipH="1">
              <a:off x="1891930" y="2971743"/>
              <a:ext cx="540629" cy="271823"/>
            </a:xfrm>
            <a:custGeom>
              <a:avLst/>
              <a:gdLst/>
              <a:ahLst/>
              <a:cxnLst/>
              <a:rect l="l" t="t" r="r" b="b"/>
              <a:pathLst>
                <a:path w="10215" h="5136" extrusionOk="0">
                  <a:moveTo>
                    <a:pt x="2744" y="1"/>
                  </a:moveTo>
                  <a:cubicBezTo>
                    <a:pt x="2744" y="1"/>
                    <a:pt x="1488" y="463"/>
                    <a:pt x="1" y="1058"/>
                  </a:cubicBezTo>
                  <a:cubicBezTo>
                    <a:pt x="1" y="1058"/>
                    <a:pt x="100" y="3835"/>
                    <a:pt x="3471" y="5124"/>
                  </a:cubicBezTo>
                  <a:cubicBezTo>
                    <a:pt x="3471" y="5124"/>
                    <a:pt x="3560" y="5135"/>
                    <a:pt x="3724" y="5135"/>
                  </a:cubicBezTo>
                  <a:cubicBezTo>
                    <a:pt x="4538" y="5135"/>
                    <a:pt x="7216" y="4860"/>
                    <a:pt x="10214" y="1587"/>
                  </a:cubicBezTo>
                  <a:cubicBezTo>
                    <a:pt x="8033" y="728"/>
                    <a:pt x="5884" y="1"/>
                    <a:pt x="5884"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4" name="Google Shape;23944;p43"/>
            <p:cNvSpPr/>
            <p:nvPr/>
          </p:nvSpPr>
          <p:spPr>
            <a:xfrm flipH="1">
              <a:off x="2339781" y="2096796"/>
              <a:ext cx="208260" cy="286959"/>
            </a:xfrm>
            <a:custGeom>
              <a:avLst/>
              <a:gdLst/>
              <a:ahLst/>
              <a:cxnLst/>
              <a:rect l="l" t="t" r="r" b="b"/>
              <a:pathLst>
                <a:path w="3935" h="5422" extrusionOk="0">
                  <a:moveTo>
                    <a:pt x="3439" y="1"/>
                  </a:moveTo>
                  <a:lnTo>
                    <a:pt x="3439" y="1"/>
                  </a:lnTo>
                  <a:cubicBezTo>
                    <a:pt x="1" y="496"/>
                    <a:pt x="1323" y="5421"/>
                    <a:pt x="1323" y="5421"/>
                  </a:cubicBezTo>
                  <a:cubicBezTo>
                    <a:pt x="3934" y="4066"/>
                    <a:pt x="3439" y="1"/>
                    <a:pt x="3439"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5" name="Google Shape;23945;p43"/>
            <p:cNvSpPr/>
            <p:nvPr/>
          </p:nvSpPr>
          <p:spPr>
            <a:xfrm flipH="1">
              <a:off x="1820005" y="2063718"/>
              <a:ext cx="588050" cy="447745"/>
            </a:xfrm>
            <a:custGeom>
              <a:avLst/>
              <a:gdLst/>
              <a:ahLst/>
              <a:cxnLst/>
              <a:rect l="l" t="t" r="r" b="b"/>
              <a:pathLst>
                <a:path w="11111" h="8460" extrusionOk="0">
                  <a:moveTo>
                    <a:pt x="3680" y="1"/>
                  </a:moveTo>
                  <a:cubicBezTo>
                    <a:pt x="2580" y="1"/>
                    <a:pt x="1352" y="299"/>
                    <a:pt x="0" y="1022"/>
                  </a:cubicBezTo>
                  <a:cubicBezTo>
                    <a:pt x="0" y="1022"/>
                    <a:pt x="926" y="4559"/>
                    <a:pt x="3240" y="4790"/>
                  </a:cubicBezTo>
                  <a:cubicBezTo>
                    <a:pt x="5553" y="4989"/>
                    <a:pt x="5124" y="6840"/>
                    <a:pt x="7173" y="7071"/>
                  </a:cubicBezTo>
                  <a:cubicBezTo>
                    <a:pt x="8396" y="7203"/>
                    <a:pt x="8925" y="8459"/>
                    <a:pt x="8925" y="8459"/>
                  </a:cubicBezTo>
                  <a:cubicBezTo>
                    <a:pt x="9057" y="7699"/>
                    <a:pt x="9520" y="7071"/>
                    <a:pt x="10214" y="6740"/>
                  </a:cubicBezTo>
                  <a:cubicBezTo>
                    <a:pt x="11111" y="6387"/>
                    <a:pt x="8768" y="1"/>
                    <a:pt x="3680"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6" name="Google Shape;23946;p43"/>
            <p:cNvSpPr/>
            <p:nvPr/>
          </p:nvSpPr>
          <p:spPr>
            <a:xfrm flipH="1">
              <a:off x="2101883" y="2450177"/>
              <a:ext cx="98017" cy="45515"/>
            </a:xfrm>
            <a:custGeom>
              <a:avLst/>
              <a:gdLst/>
              <a:ahLst/>
              <a:cxnLst/>
              <a:rect l="l" t="t" r="r" b="b"/>
              <a:pathLst>
                <a:path w="1852" h="860" fill="none" extrusionOk="0">
                  <a:moveTo>
                    <a:pt x="1852" y="860"/>
                  </a:moveTo>
                  <a:cubicBezTo>
                    <a:pt x="1422" y="265"/>
                    <a:pt x="662" y="0"/>
                    <a:pt x="1" y="232"/>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7" name="Google Shape;23947;p43"/>
            <p:cNvSpPr/>
            <p:nvPr/>
          </p:nvSpPr>
          <p:spPr>
            <a:xfrm flipH="1">
              <a:off x="2317024" y="2436151"/>
              <a:ext cx="94524" cy="29797"/>
            </a:xfrm>
            <a:custGeom>
              <a:avLst/>
              <a:gdLst/>
              <a:ahLst/>
              <a:cxnLst/>
              <a:rect l="l" t="t" r="r" b="b"/>
              <a:pathLst>
                <a:path w="1786" h="563" fill="none" extrusionOk="0">
                  <a:moveTo>
                    <a:pt x="1785" y="497"/>
                  </a:moveTo>
                  <a:cubicBezTo>
                    <a:pt x="1289" y="1"/>
                    <a:pt x="463" y="34"/>
                    <a:pt x="0" y="563"/>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8" name="Google Shape;23948;p43"/>
            <p:cNvSpPr/>
            <p:nvPr/>
          </p:nvSpPr>
          <p:spPr>
            <a:xfrm flipH="1">
              <a:off x="2273308" y="2514904"/>
              <a:ext cx="64780" cy="146973"/>
            </a:xfrm>
            <a:custGeom>
              <a:avLst/>
              <a:gdLst/>
              <a:ahLst/>
              <a:cxnLst/>
              <a:rect l="l" t="t" r="r" b="b"/>
              <a:pathLst>
                <a:path w="1224" h="2777" fill="none" extrusionOk="0">
                  <a:moveTo>
                    <a:pt x="1223" y="0"/>
                  </a:moveTo>
                  <a:cubicBezTo>
                    <a:pt x="1223" y="0"/>
                    <a:pt x="794" y="1091"/>
                    <a:pt x="397" y="1785"/>
                  </a:cubicBezTo>
                  <a:cubicBezTo>
                    <a:pt x="0" y="2479"/>
                    <a:pt x="1124" y="2777"/>
                    <a:pt x="1124" y="277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49" name="Google Shape;23949;p43"/>
            <p:cNvSpPr/>
            <p:nvPr/>
          </p:nvSpPr>
          <p:spPr>
            <a:xfrm flipH="1">
              <a:off x="2145600" y="2703846"/>
              <a:ext cx="103257" cy="47262"/>
            </a:xfrm>
            <a:custGeom>
              <a:avLst/>
              <a:gdLst/>
              <a:ahLst/>
              <a:cxnLst/>
              <a:rect l="l" t="t" r="r" b="b"/>
              <a:pathLst>
                <a:path w="1951" h="893" fill="none" extrusionOk="0">
                  <a:moveTo>
                    <a:pt x="1950" y="0"/>
                  </a:moveTo>
                  <a:cubicBezTo>
                    <a:pt x="1488" y="595"/>
                    <a:pt x="727" y="893"/>
                    <a:pt x="0" y="72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0" name="Google Shape;23950;p43"/>
            <p:cNvSpPr/>
            <p:nvPr/>
          </p:nvSpPr>
          <p:spPr>
            <a:xfrm flipH="1">
              <a:off x="1867479" y="2488653"/>
              <a:ext cx="49009" cy="66527"/>
            </a:xfrm>
            <a:custGeom>
              <a:avLst/>
              <a:gdLst/>
              <a:ahLst/>
              <a:cxnLst/>
              <a:rect l="l" t="t" r="r" b="b"/>
              <a:pathLst>
                <a:path w="926" h="1257" fill="none" extrusionOk="0">
                  <a:moveTo>
                    <a:pt x="0" y="1257"/>
                  </a:moveTo>
                  <a:cubicBezTo>
                    <a:pt x="0" y="1257"/>
                    <a:pt x="0" y="1"/>
                    <a:pt x="926" y="331"/>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1" name="Google Shape;23951;p43"/>
            <p:cNvSpPr/>
            <p:nvPr/>
          </p:nvSpPr>
          <p:spPr>
            <a:xfrm flipH="1">
              <a:off x="2649446" y="4205055"/>
              <a:ext cx="899196" cy="61287"/>
            </a:xfrm>
            <a:custGeom>
              <a:avLst/>
              <a:gdLst/>
              <a:ahLst/>
              <a:cxnLst/>
              <a:rect l="l" t="t" r="r" b="b"/>
              <a:pathLst>
                <a:path w="16990" h="1158" extrusionOk="0">
                  <a:moveTo>
                    <a:pt x="562" y="0"/>
                  </a:moveTo>
                  <a:cubicBezTo>
                    <a:pt x="265" y="0"/>
                    <a:pt x="0" y="265"/>
                    <a:pt x="0" y="595"/>
                  </a:cubicBezTo>
                  <a:cubicBezTo>
                    <a:pt x="0" y="893"/>
                    <a:pt x="265" y="1157"/>
                    <a:pt x="562" y="1157"/>
                  </a:cubicBezTo>
                  <a:lnTo>
                    <a:pt x="16428" y="1157"/>
                  </a:lnTo>
                  <a:cubicBezTo>
                    <a:pt x="16758" y="1157"/>
                    <a:pt x="16990" y="893"/>
                    <a:pt x="16990" y="595"/>
                  </a:cubicBezTo>
                  <a:cubicBezTo>
                    <a:pt x="16990" y="265"/>
                    <a:pt x="16758" y="0"/>
                    <a:pt x="16428"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2" name="Google Shape;23952;p43"/>
            <p:cNvSpPr/>
            <p:nvPr/>
          </p:nvSpPr>
          <p:spPr>
            <a:xfrm flipH="1">
              <a:off x="2616209" y="3502533"/>
              <a:ext cx="1016425" cy="705067"/>
            </a:xfrm>
            <a:custGeom>
              <a:avLst/>
              <a:gdLst/>
              <a:ahLst/>
              <a:cxnLst/>
              <a:rect l="l" t="t" r="r" b="b"/>
              <a:pathLst>
                <a:path w="19205" h="13322" extrusionOk="0">
                  <a:moveTo>
                    <a:pt x="992" y="1"/>
                  </a:moveTo>
                  <a:cubicBezTo>
                    <a:pt x="430" y="1"/>
                    <a:pt x="1" y="497"/>
                    <a:pt x="166" y="1058"/>
                  </a:cubicBezTo>
                  <a:lnTo>
                    <a:pt x="3207" y="13321"/>
                  </a:lnTo>
                  <a:lnTo>
                    <a:pt x="19205" y="13321"/>
                  </a:lnTo>
                  <a:lnTo>
                    <a:pt x="16098" y="662"/>
                  </a:lnTo>
                  <a:cubicBezTo>
                    <a:pt x="15999" y="265"/>
                    <a:pt x="15668" y="1"/>
                    <a:pt x="15271"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3" name="Google Shape;23953;p43"/>
            <p:cNvSpPr/>
            <p:nvPr/>
          </p:nvSpPr>
          <p:spPr>
            <a:xfrm flipH="1">
              <a:off x="2673897" y="3502533"/>
              <a:ext cx="1016478" cy="705067"/>
            </a:xfrm>
            <a:custGeom>
              <a:avLst/>
              <a:gdLst/>
              <a:ahLst/>
              <a:cxnLst/>
              <a:rect l="l" t="t" r="r" b="b"/>
              <a:pathLst>
                <a:path w="19206" h="13322" extrusionOk="0">
                  <a:moveTo>
                    <a:pt x="959" y="1"/>
                  </a:moveTo>
                  <a:cubicBezTo>
                    <a:pt x="431" y="1"/>
                    <a:pt x="1" y="497"/>
                    <a:pt x="133" y="1058"/>
                  </a:cubicBezTo>
                  <a:lnTo>
                    <a:pt x="3207" y="13321"/>
                  </a:lnTo>
                  <a:lnTo>
                    <a:pt x="19205" y="13321"/>
                  </a:lnTo>
                  <a:lnTo>
                    <a:pt x="16098" y="662"/>
                  </a:lnTo>
                  <a:cubicBezTo>
                    <a:pt x="15999" y="265"/>
                    <a:pt x="15635" y="1"/>
                    <a:pt x="15272"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4" name="Google Shape;23954;p43"/>
            <p:cNvSpPr/>
            <p:nvPr/>
          </p:nvSpPr>
          <p:spPr>
            <a:xfrm flipH="1">
              <a:off x="2000426" y="4205055"/>
              <a:ext cx="692788" cy="61287"/>
            </a:xfrm>
            <a:custGeom>
              <a:avLst/>
              <a:gdLst/>
              <a:ahLst/>
              <a:cxnLst/>
              <a:rect l="l" t="t" r="r" b="b"/>
              <a:pathLst>
                <a:path w="13090" h="1158" extrusionOk="0">
                  <a:moveTo>
                    <a:pt x="562" y="0"/>
                  </a:moveTo>
                  <a:cubicBezTo>
                    <a:pt x="265" y="0"/>
                    <a:pt x="1" y="265"/>
                    <a:pt x="1" y="529"/>
                  </a:cubicBezTo>
                  <a:lnTo>
                    <a:pt x="1" y="628"/>
                  </a:lnTo>
                  <a:cubicBezTo>
                    <a:pt x="1" y="926"/>
                    <a:pt x="265" y="1157"/>
                    <a:pt x="562" y="1157"/>
                  </a:cubicBezTo>
                  <a:lnTo>
                    <a:pt x="12561" y="1157"/>
                  </a:lnTo>
                  <a:cubicBezTo>
                    <a:pt x="12858" y="1157"/>
                    <a:pt x="13090" y="926"/>
                    <a:pt x="13090" y="628"/>
                  </a:cubicBezTo>
                  <a:lnTo>
                    <a:pt x="13090" y="529"/>
                  </a:lnTo>
                  <a:cubicBezTo>
                    <a:pt x="13090" y="265"/>
                    <a:pt x="12858" y="0"/>
                    <a:pt x="1256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5" name="Google Shape;23955;p43"/>
            <p:cNvSpPr/>
            <p:nvPr/>
          </p:nvSpPr>
          <p:spPr>
            <a:xfrm flipH="1">
              <a:off x="3132280" y="3759907"/>
              <a:ext cx="143480" cy="151842"/>
            </a:xfrm>
            <a:custGeom>
              <a:avLst/>
              <a:gdLst/>
              <a:ahLst/>
              <a:cxnLst/>
              <a:rect l="l" t="t" r="r" b="b"/>
              <a:pathLst>
                <a:path w="2711" h="2869" extrusionOk="0">
                  <a:moveTo>
                    <a:pt x="1164" y="0"/>
                  </a:moveTo>
                  <a:cubicBezTo>
                    <a:pt x="1050" y="0"/>
                    <a:pt x="936" y="20"/>
                    <a:pt x="827" y="63"/>
                  </a:cubicBezTo>
                  <a:cubicBezTo>
                    <a:pt x="232" y="294"/>
                    <a:pt x="1" y="1087"/>
                    <a:pt x="265" y="1848"/>
                  </a:cubicBezTo>
                  <a:cubicBezTo>
                    <a:pt x="508" y="2468"/>
                    <a:pt x="1037" y="2869"/>
                    <a:pt x="1547" y="2869"/>
                  </a:cubicBezTo>
                  <a:cubicBezTo>
                    <a:pt x="1662" y="2869"/>
                    <a:pt x="1776" y="2849"/>
                    <a:pt x="1885" y="2806"/>
                  </a:cubicBezTo>
                  <a:cubicBezTo>
                    <a:pt x="2480" y="2608"/>
                    <a:pt x="2711" y="1782"/>
                    <a:pt x="2414" y="1021"/>
                  </a:cubicBezTo>
                  <a:cubicBezTo>
                    <a:pt x="2198" y="401"/>
                    <a:pt x="1673" y="0"/>
                    <a:pt x="116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6" name="Google Shape;23956;p43"/>
            <p:cNvSpPr/>
            <p:nvPr/>
          </p:nvSpPr>
          <p:spPr>
            <a:xfrm flipH="1">
              <a:off x="1332142" y="3508826"/>
              <a:ext cx="395403" cy="954714"/>
            </a:xfrm>
            <a:custGeom>
              <a:avLst/>
              <a:gdLst/>
              <a:ahLst/>
              <a:cxnLst/>
              <a:rect l="l" t="t" r="r" b="b"/>
              <a:pathLst>
                <a:path w="7471" h="18039" extrusionOk="0">
                  <a:moveTo>
                    <a:pt x="4264" y="0"/>
                  </a:moveTo>
                  <a:lnTo>
                    <a:pt x="0" y="1058"/>
                  </a:lnTo>
                  <a:cubicBezTo>
                    <a:pt x="0" y="1058"/>
                    <a:pt x="2479" y="14312"/>
                    <a:pt x="3074" y="16494"/>
                  </a:cubicBezTo>
                  <a:cubicBezTo>
                    <a:pt x="3333" y="17350"/>
                    <a:pt x="4480" y="18038"/>
                    <a:pt x="5546" y="18038"/>
                  </a:cubicBezTo>
                  <a:cubicBezTo>
                    <a:pt x="6249" y="18038"/>
                    <a:pt x="6917" y="17739"/>
                    <a:pt x="7272" y="16990"/>
                  </a:cubicBezTo>
                  <a:cubicBezTo>
                    <a:pt x="7470" y="16593"/>
                    <a:pt x="7437" y="15899"/>
                    <a:pt x="7404" y="15205"/>
                  </a:cubicBezTo>
                  <a:cubicBezTo>
                    <a:pt x="7272" y="10908"/>
                    <a:pt x="4264" y="0"/>
                    <a:pt x="4264"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7" name="Google Shape;23957;p43"/>
            <p:cNvSpPr/>
            <p:nvPr/>
          </p:nvSpPr>
          <p:spPr>
            <a:xfrm flipH="1">
              <a:off x="1391630" y="3150207"/>
              <a:ext cx="489874" cy="703267"/>
            </a:xfrm>
            <a:custGeom>
              <a:avLst/>
              <a:gdLst/>
              <a:ahLst/>
              <a:cxnLst/>
              <a:rect l="l" t="t" r="r" b="b"/>
              <a:pathLst>
                <a:path w="9256" h="13288" extrusionOk="0">
                  <a:moveTo>
                    <a:pt x="3570" y="0"/>
                  </a:moveTo>
                  <a:cubicBezTo>
                    <a:pt x="0" y="2115"/>
                    <a:pt x="3405" y="13288"/>
                    <a:pt x="3405" y="13288"/>
                  </a:cubicBezTo>
                  <a:cubicBezTo>
                    <a:pt x="3405" y="13288"/>
                    <a:pt x="8495" y="11470"/>
                    <a:pt x="9156" y="9718"/>
                  </a:cubicBezTo>
                  <a:cubicBezTo>
                    <a:pt x="9256" y="8792"/>
                    <a:pt x="7537" y="5024"/>
                    <a:pt x="6314" y="2909"/>
                  </a:cubicBezTo>
                  <a:cubicBezTo>
                    <a:pt x="5058" y="760"/>
                    <a:pt x="3570" y="0"/>
                    <a:pt x="35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58" name="Google Shape;23958;p43"/>
            <p:cNvSpPr/>
            <p:nvPr/>
          </p:nvSpPr>
          <p:spPr>
            <a:xfrm flipH="1">
              <a:off x="1333889" y="4126302"/>
              <a:ext cx="1247389" cy="342213"/>
            </a:xfrm>
            <a:custGeom>
              <a:avLst/>
              <a:gdLst/>
              <a:ahLst/>
              <a:cxnLst/>
              <a:rect l="l" t="t" r="r" b="b"/>
              <a:pathLst>
                <a:path w="23569" h="6466" extrusionOk="0">
                  <a:moveTo>
                    <a:pt x="5339" y="8"/>
                  </a:moveTo>
                  <a:cubicBezTo>
                    <a:pt x="4933" y="8"/>
                    <a:pt x="5025" y="166"/>
                    <a:pt x="5025" y="166"/>
                  </a:cubicBezTo>
                  <a:cubicBezTo>
                    <a:pt x="5025" y="166"/>
                    <a:pt x="5124" y="1224"/>
                    <a:pt x="6579" y="1389"/>
                  </a:cubicBezTo>
                  <a:cubicBezTo>
                    <a:pt x="7306" y="1455"/>
                    <a:pt x="8397" y="1753"/>
                    <a:pt x="8165" y="1951"/>
                  </a:cubicBezTo>
                  <a:cubicBezTo>
                    <a:pt x="8165" y="1951"/>
                    <a:pt x="2348" y="2546"/>
                    <a:pt x="1158" y="2645"/>
                  </a:cubicBezTo>
                  <a:cubicBezTo>
                    <a:pt x="1" y="2744"/>
                    <a:pt x="563" y="3670"/>
                    <a:pt x="1455" y="3868"/>
                  </a:cubicBezTo>
                  <a:cubicBezTo>
                    <a:pt x="1750" y="4190"/>
                    <a:pt x="2153" y="4359"/>
                    <a:pt x="2577" y="4359"/>
                  </a:cubicBezTo>
                  <a:cubicBezTo>
                    <a:pt x="2676" y="4359"/>
                    <a:pt x="2776" y="4350"/>
                    <a:pt x="2877" y="4331"/>
                  </a:cubicBezTo>
                  <a:lnTo>
                    <a:pt x="2877" y="4331"/>
                  </a:lnTo>
                  <a:cubicBezTo>
                    <a:pt x="2877" y="4331"/>
                    <a:pt x="2678" y="4728"/>
                    <a:pt x="4926" y="4728"/>
                  </a:cubicBezTo>
                  <a:cubicBezTo>
                    <a:pt x="6786" y="4728"/>
                    <a:pt x="8646" y="3913"/>
                    <a:pt x="9869" y="3913"/>
                  </a:cubicBezTo>
                  <a:cubicBezTo>
                    <a:pt x="10124" y="3913"/>
                    <a:pt x="10351" y="3948"/>
                    <a:pt x="10545" y="4034"/>
                  </a:cubicBezTo>
                  <a:cubicBezTo>
                    <a:pt x="11581" y="4507"/>
                    <a:pt x="16594" y="6466"/>
                    <a:pt x="20432" y="6466"/>
                  </a:cubicBezTo>
                  <a:cubicBezTo>
                    <a:pt x="20879" y="6466"/>
                    <a:pt x="21310" y="6439"/>
                    <a:pt x="21717" y="6380"/>
                  </a:cubicBezTo>
                  <a:cubicBezTo>
                    <a:pt x="23568" y="6116"/>
                    <a:pt x="23568" y="5223"/>
                    <a:pt x="23568" y="4265"/>
                  </a:cubicBezTo>
                  <a:cubicBezTo>
                    <a:pt x="23568" y="2645"/>
                    <a:pt x="22345" y="2447"/>
                    <a:pt x="19668" y="2282"/>
                  </a:cubicBezTo>
                  <a:cubicBezTo>
                    <a:pt x="19668" y="2282"/>
                    <a:pt x="11834" y="2083"/>
                    <a:pt x="10347" y="1224"/>
                  </a:cubicBezTo>
                  <a:cubicBezTo>
                    <a:pt x="8330" y="1"/>
                    <a:pt x="7868" y="530"/>
                    <a:pt x="6678" y="232"/>
                  </a:cubicBezTo>
                  <a:cubicBezTo>
                    <a:pt x="5984" y="62"/>
                    <a:pt x="5577" y="8"/>
                    <a:pt x="5339" y="8"/>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grpSp>
          <p:nvGrpSpPr>
            <p:cNvPr id="23959" name="Google Shape;23959;p43"/>
            <p:cNvGrpSpPr/>
            <p:nvPr/>
          </p:nvGrpSpPr>
          <p:grpSpPr>
            <a:xfrm rot="1401162">
              <a:off x="2133212" y="2529503"/>
              <a:ext cx="107913" cy="78905"/>
              <a:chOff x="2659716" y="2883799"/>
              <a:chExt cx="199141" cy="136442"/>
            </a:xfrm>
          </p:grpSpPr>
          <p:sp>
            <p:nvSpPr>
              <p:cNvPr id="23960" name="Google Shape;23960;p43"/>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61" name="Google Shape;23961;p43"/>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grpSp>
        <p:grpSp>
          <p:nvGrpSpPr>
            <p:cNvPr id="23962" name="Google Shape;23962;p43"/>
            <p:cNvGrpSpPr/>
            <p:nvPr/>
          </p:nvGrpSpPr>
          <p:grpSpPr>
            <a:xfrm rot="1001955">
              <a:off x="2324344" y="2522221"/>
              <a:ext cx="107905" cy="78908"/>
              <a:chOff x="2659716" y="2883799"/>
              <a:chExt cx="199141" cy="136442"/>
            </a:xfrm>
          </p:grpSpPr>
          <p:sp>
            <p:nvSpPr>
              <p:cNvPr id="23963" name="Google Shape;23963;p43"/>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64" name="Google Shape;23964;p43"/>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grpSp>
      </p:grpSp>
    </p:spTree>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968"/>
        <p:cNvGrpSpPr/>
        <p:nvPr/>
      </p:nvGrpSpPr>
      <p:grpSpPr>
        <a:xfrm>
          <a:off x="0" y="0"/>
          <a:ext cx="0" cy="0"/>
          <a:chOff x="0" y="0"/>
          <a:chExt cx="0" cy="0"/>
        </a:xfrm>
      </p:grpSpPr>
      <p:sp>
        <p:nvSpPr>
          <p:cNvPr id="23969" name="Google Shape;23969;g11665b3caf6_1_43"/>
          <p:cNvSpPr txBox="1"/>
          <p:nvPr/>
        </p:nvSpPr>
        <p:spPr>
          <a:xfrm>
            <a:off x="4145951" y="316500"/>
            <a:ext cx="7398300" cy="6275100"/>
          </a:xfrm>
          <a:prstGeom prst="rect">
            <a:avLst/>
          </a:prstGeom>
          <a:solidFill>
            <a:srgbClr val="D9E7FD"/>
          </a:solidFill>
          <a:ln>
            <a:noFill/>
          </a:ln>
        </p:spPr>
        <p:txBody>
          <a:bodyPr spcFirstLastPara="1" wrap="square" lIns="121900" tIns="121900" rIns="121900" bIns="121900" anchor="t" anchorCtr="0">
            <a:spAutoFit/>
          </a:bodyPr>
          <a:lstStyle/>
          <a:p>
            <a:pPr marL="0" marR="0" lvl="0" indent="0" algn="just" rtl="0">
              <a:lnSpc>
                <a:spcPct val="107916"/>
              </a:lnSpc>
              <a:spcBef>
                <a:spcPts val="800"/>
              </a:spcBef>
              <a:spcAft>
                <a:spcPts val="0"/>
              </a:spcAft>
              <a:buClr>
                <a:srgbClr val="000000"/>
              </a:buClr>
              <a:buSzPts val="1100"/>
              <a:buFont typeface="Lato"/>
              <a:buNone/>
            </a:pPr>
            <a:r>
              <a:rPr lang="en-US" sz="2300" b="0" i="0" u="none" strike="noStrike" cap="none">
                <a:solidFill>
                  <a:srgbClr val="000000"/>
                </a:solidFill>
                <a:latin typeface="Arial Narrow"/>
                <a:ea typeface="Arial Narrow"/>
                <a:cs typeface="Arial Narrow"/>
                <a:sym typeface="Arial Narrow"/>
              </a:rPr>
              <a:t>Kriteria yang harus dimiliki oleh modul ajar adalah:</a:t>
            </a:r>
            <a:endParaRPr sz="2300" b="0" i="0" u="none" strike="noStrike" cap="none">
              <a:solidFill>
                <a:srgbClr val="000000"/>
              </a:solidFill>
              <a:latin typeface="Arial Narrow"/>
              <a:ea typeface="Arial Narrow"/>
              <a:cs typeface="Arial Narrow"/>
              <a:sym typeface="Arial Narrow"/>
            </a:endParaRPr>
          </a:p>
          <a:p>
            <a:pPr marL="609584" marR="0" lvl="0" indent="-474120" algn="just" rtl="0">
              <a:lnSpc>
                <a:spcPct val="115000"/>
              </a:lnSpc>
              <a:spcBef>
                <a:spcPts val="0"/>
              </a:spcBef>
              <a:spcAft>
                <a:spcPts val="0"/>
              </a:spcAft>
              <a:buClr>
                <a:srgbClr val="000000"/>
              </a:buClr>
              <a:buSzPts val="2300"/>
              <a:buFont typeface="Arial Narrow"/>
              <a:buAutoNum type="arabicPeriod"/>
            </a:pPr>
            <a:r>
              <a:rPr lang="en-US" sz="2300" b="1" i="0" u="none" strike="noStrike" cap="none">
                <a:solidFill>
                  <a:srgbClr val="000000"/>
                </a:solidFill>
                <a:latin typeface="Arial Narrow"/>
                <a:ea typeface="Arial Narrow"/>
                <a:cs typeface="Arial Narrow"/>
                <a:sym typeface="Arial Narrow"/>
              </a:rPr>
              <a:t>Esensial: </a:t>
            </a:r>
            <a:r>
              <a:rPr lang="en-US" sz="2300" b="0" i="0" u="none" strike="noStrike" cap="none">
                <a:solidFill>
                  <a:srgbClr val="000000"/>
                </a:solidFill>
                <a:latin typeface="Arial Narrow"/>
                <a:ea typeface="Arial Narrow"/>
                <a:cs typeface="Arial Narrow"/>
                <a:sym typeface="Arial Narrow"/>
              </a:rPr>
              <a:t>Pemahaman konsep dari setiap mata pelajaran melalui pengalaman belajar dan lintas disiplin.</a:t>
            </a:r>
            <a:endParaRPr sz="2300" b="1" i="0" u="none" strike="noStrike" cap="none">
              <a:solidFill>
                <a:srgbClr val="000000"/>
              </a:solidFill>
              <a:latin typeface="Arial Narrow"/>
              <a:ea typeface="Arial Narrow"/>
              <a:cs typeface="Arial Narrow"/>
              <a:sym typeface="Arial Narrow"/>
            </a:endParaRPr>
          </a:p>
          <a:p>
            <a:pPr marL="609584" marR="0" lvl="0" indent="-474120" algn="just" rtl="0">
              <a:lnSpc>
                <a:spcPct val="115000"/>
              </a:lnSpc>
              <a:spcBef>
                <a:spcPts val="0"/>
              </a:spcBef>
              <a:spcAft>
                <a:spcPts val="0"/>
              </a:spcAft>
              <a:buClr>
                <a:srgbClr val="000000"/>
              </a:buClr>
              <a:buSzPts val="2300"/>
              <a:buFont typeface="Arial Narrow"/>
              <a:buAutoNum type="arabicPeriod"/>
            </a:pPr>
            <a:r>
              <a:rPr lang="en-US" sz="2300" b="1" i="0" u="none" strike="noStrike" cap="none">
                <a:solidFill>
                  <a:srgbClr val="000000"/>
                </a:solidFill>
                <a:latin typeface="Arial Narrow"/>
                <a:ea typeface="Arial Narrow"/>
                <a:cs typeface="Arial Narrow"/>
                <a:sym typeface="Arial Narrow"/>
              </a:rPr>
              <a:t>Menarik, bermakna, dan menantang: </a:t>
            </a:r>
            <a:r>
              <a:rPr lang="en-US" sz="2300" b="0" i="0" u="none" strike="noStrike" cap="none">
                <a:solidFill>
                  <a:srgbClr val="000000"/>
                </a:solidFill>
                <a:latin typeface="Arial Narrow"/>
                <a:ea typeface="Arial Narrow"/>
                <a:cs typeface="Arial Narrow"/>
                <a:sym typeface="Arial Narrow"/>
              </a:rPr>
              <a:t>Menumbuhkan minat untuk belajar dan melibatkan peserta didik secara aktif dalam proses belajar. Berhubungan dengan pengetahuan dan pengalaman yang dimiliki sebelumnya, sehingga tidak terlalu kompleks, namun juga tidak terlalu mudah untuk tahap usianya.</a:t>
            </a:r>
            <a:endParaRPr sz="2300" b="1" i="0" u="none" strike="noStrike" cap="none">
              <a:solidFill>
                <a:srgbClr val="000000"/>
              </a:solidFill>
              <a:latin typeface="Arial Narrow"/>
              <a:ea typeface="Arial Narrow"/>
              <a:cs typeface="Arial Narrow"/>
              <a:sym typeface="Arial Narrow"/>
            </a:endParaRPr>
          </a:p>
          <a:p>
            <a:pPr marL="609584" marR="0" lvl="0" indent="-474120" algn="just" rtl="0">
              <a:lnSpc>
                <a:spcPct val="115000"/>
              </a:lnSpc>
              <a:spcBef>
                <a:spcPts val="0"/>
              </a:spcBef>
              <a:spcAft>
                <a:spcPts val="0"/>
              </a:spcAft>
              <a:buClr>
                <a:srgbClr val="000000"/>
              </a:buClr>
              <a:buSzPts val="2300"/>
              <a:buFont typeface="Arial Narrow"/>
              <a:buAutoNum type="arabicPeriod"/>
            </a:pPr>
            <a:r>
              <a:rPr lang="en-US" sz="2300" b="1" i="0" u="none" strike="noStrike" cap="none">
                <a:solidFill>
                  <a:srgbClr val="000000"/>
                </a:solidFill>
                <a:latin typeface="Arial Narrow"/>
                <a:ea typeface="Arial Narrow"/>
                <a:cs typeface="Arial Narrow"/>
                <a:sym typeface="Arial Narrow"/>
              </a:rPr>
              <a:t>Relevan dan kontekstual: </a:t>
            </a:r>
            <a:r>
              <a:rPr lang="en-US" sz="2300" b="0" i="0" u="none" strike="noStrike" cap="none">
                <a:solidFill>
                  <a:srgbClr val="000000"/>
                </a:solidFill>
                <a:latin typeface="Arial Narrow"/>
                <a:ea typeface="Arial Narrow"/>
                <a:cs typeface="Arial Narrow"/>
                <a:sym typeface="Arial Narrow"/>
              </a:rPr>
              <a:t>Berhubungan dengan pengetahuan dan pengalaman yang dimiliki sebelumnya, dan sesuai dengan konteks di waktu dan tempat peserta didik berada.</a:t>
            </a:r>
            <a:endParaRPr sz="2300" b="1" i="0" u="none" strike="noStrike" cap="none">
              <a:solidFill>
                <a:srgbClr val="000000"/>
              </a:solidFill>
              <a:latin typeface="Arial Narrow"/>
              <a:ea typeface="Arial Narrow"/>
              <a:cs typeface="Arial Narrow"/>
              <a:sym typeface="Arial Narrow"/>
            </a:endParaRPr>
          </a:p>
          <a:p>
            <a:pPr marL="609584" marR="0" lvl="0" indent="-474120" algn="just" rtl="0">
              <a:lnSpc>
                <a:spcPct val="115000"/>
              </a:lnSpc>
              <a:spcBef>
                <a:spcPts val="0"/>
              </a:spcBef>
              <a:spcAft>
                <a:spcPts val="0"/>
              </a:spcAft>
              <a:buClr>
                <a:srgbClr val="000000"/>
              </a:buClr>
              <a:buSzPts val="2300"/>
              <a:buFont typeface="Arial Narrow"/>
              <a:buAutoNum type="arabicPeriod"/>
            </a:pPr>
            <a:r>
              <a:rPr lang="en-US" sz="2300" b="1" i="0" u="none" strike="noStrike" cap="none">
                <a:solidFill>
                  <a:srgbClr val="000000"/>
                </a:solidFill>
                <a:latin typeface="Arial Narrow"/>
                <a:ea typeface="Arial Narrow"/>
                <a:cs typeface="Arial Narrow"/>
                <a:sym typeface="Arial Narrow"/>
              </a:rPr>
              <a:t>Berkesinambungan: </a:t>
            </a:r>
            <a:r>
              <a:rPr lang="en-US" sz="2300" b="0" i="0" u="none" strike="noStrike" cap="none">
                <a:solidFill>
                  <a:srgbClr val="000000"/>
                </a:solidFill>
                <a:latin typeface="Arial Narrow"/>
                <a:ea typeface="Arial Narrow"/>
                <a:cs typeface="Arial Narrow"/>
                <a:sym typeface="Arial Narrow"/>
              </a:rPr>
              <a:t>Keterkaitan alur kegiatan pembelajaran sesuai dengan fase belajar peserta didik.</a:t>
            </a:r>
            <a:endParaRPr sz="2300" b="0" i="0" u="none" strike="noStrike" cap="none">
              <a:solidFill>
                <a:srgbClr val="000000"/>
              </a:solidFill>
              <a:latin typeface="Arial Narrow"/>
              <a:ea typeface="Arial Narrow"/>
              <a:cs typeface="Arial Narrow"/>
              <a:sym typeface="Arial Narrow"/>
            </a:endParaRPr>
          </a:p>
        </p:txBody>
      </p:sp>
      <p:sp>
        <p:nvSpPr>
          <p:cNvPr id="23970" name="Google Shape;23970;g11665b3caf6_1_43"/>
          <p:cNvSpPr txBox="1"/>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500" b="0" i="0" u="none" strike="noStrike" cap="none">
                <a:solidFill>
                  <a:srgbClr val="888888"/>
                </a:solidFill>
                <a:latin typeface="Arial Narrow"/>
                <a:ea typeface="Arial Narrow"/>
                <a:cs typeface="Arial Narrow"/>
                <a:sym typeface="Arial Narrow"/>
              </a:rPr>
              <a:pPr marL="0" marR="0" lvl="0" indent="0" algn="r" rtl="0">
                <a:lnSpc>
                  <a:spcPct val="100000"/>
                </a:lnSpc>
                <a:spcBef>
                  <a:spcPts val="0"/>
                </a:spcBef>
                <a:spcAft>
                  <a:spcPts val="0"/>
                </a:spcAft>
                <a:buClr>
                  <a:srgbClr val="888888"/>
                </a:buClr>
                <a:buSzPts val="1200"/>
                <a:buFont typeface="Calibri"/>
                <a:buNone/>
              </a:pPr>
              <a:t>62</a:t>
            </a:fld>
            <a:endParaRPr sz="1500" b="0" i="0" u="none" strike="noStrike" cap="none">
              <a:solidFill>
                <a:srgbClr val="888888"/>
              </a:solidFill>
              <a:latin typeface="Arial Narrow"/>
              <a:ea typeface="Arial Narrow"/>
              <a:cs typeface="Arial Narrow"/>
              <a:sym typeface="Arial Narrow"/>
            </a:endParaRPr>
          </a:p>
        </p:txBody>
      </p:sp>
      <p:grpSp>
        <p:nvGrpSpPr>
          <p:cNvPr id="23971" name="Google Shape;23971;g11665b3caf6_1_43"/>
          <p:cNvGrpSpPr/>
          <p:nvPr/>
        </p:nvGrpSpPr>
        <p:grpSpPr>
          <a:xfrm>
            <a:off x="918429" y="4166140"/>
            <a:ext cx="3075126" cy="2576369"/>
            <a:chOff x="1332142" y="1984860"/>
            <a:chExt cx="2879332" cy="2500115"/>
          </a:xfrm>
        </p:grpSpPr>
        <p:sp>
          <p:nvSpPr>
            <p:cNvPr id="23972" name="Google Shape;23972;g11665b3caf6_1_43"/>
            <p:cNvSpPr/>
            <p:nvPr/>
          </p:nvSpPr>
          <p:spPr>
            <a:xfrm flipH="1">
              <a:off x="1468583" y="1984860"/>
              <a:ext cx="1306877" cy="1438131"/>
            </a:xfrm>
            <a:custGeom>
              <a:avLst/>
              <a:gdLst/>
              <a:ahLst/>
              <a:cxnLst/>
              <a:rect l="l" t="t" r="r" b="b"/>
              <a:pathLst>
                <a:path w="24693" h="27173" extrusionOk="0">
                  <a:moveTo>
                    <a:pt x="13388" y="0"/>
                  </a:moveTo>
                  <a:cubicBezTo>
                    <a:pt x="12528" y="33"/>
                    <a:pt x="11702" y="132"/>
                    <a:pt x="10909" y="397"/>
                  </a:cubicBezTo>
                  <a:cubicBezTo>
                    <a:pt x="10182" y="595"/>
                    <a:pt x="8430" y="1752"/>
                    <a:pt x="7802" y="1752"/>
                  </a:cubicBezTo>
                  <a:cubicBezTo>
                    <a:pt x="7764" y="1752"/>
                    <a:pt x="7713" y="1751"/>
                    <a:pt x="7649" y="1751"/>
                  </a:cubicBezTo>
                  <a:cubicBezTo>
                    <a:pt x="6637" y="1751"/>
                    <a:pt x="2559" y="1985"/>
                    <a:pt x="3802" y="9850"/>
                  </a:cubicBezTo>
                  <a:cubicBezTo>
                    <a:pt x="4034" y="11602"/>
                    <a:pt x="3670" y="13420"/>
                    <a:pt x="2678" y="14940"/>
                  </a:cubicBezTo>
                  <a:cubicBezTo>
                    <a:pt x="1720" y="16395"/>
                    <a:pt x="166" y="17618"/>
                    <a:pt x="67" y="19370"/>
                  </a:cubicBezTo>
                  <a:cubicBezTo>
                    <a:pt x="1" y="20526"/>
                    <a:pt x="695" y="21617"/>
                    <a:pt x="1389" y="22576"/>
                  </a:cubicBezTo>
                  <a:cubicBezTo>
                    <a:pt x="1984" y="23402"/>
                    <a:pt x="2678" y="24228"/>
                    <a:pt x="3637" y="24658"/>
                  </a:cubicBezTo>
                  <a:cubicBezTo>
                    <a:pt x="4145" y="24874"/>
                    <a:pt x="4682" y="24944"/>
                    <a:pt x="5234" y="24944"/>
                  </a:cubicBezTo>
                  <a:cubicBezTo>
                    <a:pt x="6118" y="24944"/>
                    <a:pt x="7038" y="24765"/>
                    <a:pt x="7934" y="24724"/>
                  </a:cubicBezTo>
                  <a:cubicBezTo>
                    <a:pt x="8105" y="24715"/>
                    <a:pt x="8276" y="24710"/>
                    <a:pt x="8446" y="24710"/>
                  </a:cubicBezTo>
                  <a:cubicBezTo>
                    <a:pt x="11758" y="24710"/>
                    <a:pt x="14879" y="26470"/>
                    <a:pt x="18181" y="27005"/>
                  </a:cubicBezTo>
                  <a:cubicBezTo>
                    <a:pt x="18727" y="27109"/>
                    <a:pt x="19294" y="27172"/>
                    <a:pt x="19859" y="27172"/>
                  </a:cubicBezTo>
                  <a:cubicBezTo>
                    <a:pt x="20730" y="27172"/>
                    <a:pt x="21597" y="27022"/>
                    <a:pt x="22378" y="26641"/>
                  </a:cubicBezTo>
                  <a:cubicBezTo>
                    <a:pt x="23667" y="26013"/>
                    <a:pt x="24692" y="24658"/>
                    <a:pt x="24527" y="23204"/>
                  </a:cubicBezTo>
                  <a:cubicBezTo>
                    <a:pt x="24296" y="20989"/>
                    <a:pt x="21618" y="19733"/>
                    <a:pt x="21023" y="17585"/>
                  </a:cubicBezTo>
                  <a:cubicBezTo>
                    <a:pt x="20395" y="15238"/>
                    <a:pt x="22411" y="12627"/>
                    <a:pt x="21387" y="10445"/>
                  </a:cubicBezTo>
                  <a:cubicBezTo>
                    <a:pt x="20858" y="9354"/>
                    <a:pt x="19767" y="8693"/>
                    <a:pt x="19205" y="7669"/>
                  </a:cubicBezTo>
                  <a:cubicBezTo>
                    <a:pt x="18478" y="6280"/>
                    <a:pt x="18875" y="4528"/>
                    <a:pt x="18346" y="3041"/>
                  </a:cubicBezTo>
                  <a:cubicBezTo>
                    <a:pt x="17619" y="1091"/>
                    <a:pt x="15437" y="0"/>
                    <a:pt x="13388"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73" name="Google Shape;23973;g11665b3caf6_1_43"/>
            <p:cNvSpPr/>
            <p:nvPr/>
          </p:nvSpPr>
          <p:spPr>
            <a:xfrm flipH="1">
              <a:off x="3188328" y="3188365"/>
              <a:ext cx="1023146" cy="849552"/>
            </a:xfrm>
            <a:custGeom>
              <a:avLst/>
              <a:gdLst/>
              <a:ahLst/>
              <a:cxnLst/>
              <a:rect l="l" t="t" r="r" b="b"/>
              <a:pathLst>
                <a:path w="19332" h="16052" extrusionOk="0">
                  <a:moveTo>
                    <a:pt x="680" y="0"/>
                  </a:moveTo>
                  <a:cubicBezTo>
                    <a:pt x="661" y="0"/>
                    <a:pt x="642" y="2"/>
                    <a:pt x="625" y="6"/>
                  </a:cubicBezTo>
                  <a:cubicBezTo>
                    <a:pt x="493" y="39"/>
                    <a:pt x="427" y="171"/>
                    <a:pt x="460" y="304"/>
                  </a:cubicBezTo>
                  <a:cubicBezTo>
                    <a:pt x="448" y="302"/>
                    <a:pt x="438" y="301"/>
                    <a:pt x="427" y="301"/>
                  </a:cubicBezTo>
                  <a:cubicBezTo>
                    <a:pt x="0" y="301"/>
                    <a:pt x="82" y="1587"/>
                    <a:pt x="856" y="2684"/>
                  </a:cubicBezTo>
                  <a:cubicBezTo>
                    <a:pt x="2046" y="4237"/>
                    <a:pt x="4129" y="5460"/>
                    <a:pt x="5318" y="5923"/>
                  </a:cubicBezTo>
                  <a:cubicBezTo>
                    <a:pt x="6244" y="6253"/>
                    <a:pt x="12194" y="15079"/>
                    <a:pt x="16193" y="16037"/>
                  </a:cubicBezTo>
                  <a:cubicBezTo>
                    <a:pt x="16237" y="16047"/>
                    <a:pt x="16281" y="16052"/>
                    <a:pt x="16327" y="16052"/>
                  </a:cubicBezTo>
                  <a:cubicBezTo>
                    <a:pt x="17497" y="16052"/>
                    <a:pt x="19332" y="12903"/>
                    <a:pt x="18441" y="12203"/>
                  </a:cubicBezTo>
                  <a:cubicBezTo>
                    <a:pt x="16458" y="10616"/>
                    <a:pt x="8392" y="5262"/>
                    <a:pt x="8293" y="4502"/>
                  </a:cubicBezTo>
                  <a:cubicBezTo>
                    <a:pt x="8161" y="3113"/>
                    <a:pt x="7665" y="1989"/>
                    <a:pt x="4657" y="1031"/>
                  </a:cubicBezTo>
                  <a:lnTo>
                    <a:pt x="4657" y="1031"/>
                  </a:lnTo>
                  <a:cubicBezTo>
                    <a:pt x="4525" y="1361"/>
                    <a:pt x="4591" y="1725"/>
                    <a:pt x="4823" y="1956"/>
                  </a:cubicBezTo>
                  <a:cubicBezTo>
                    <a:pt x="5054" y="2254"/>
                    <a:pt x="5352" y="2485"/>
                    <a:pt x="5649" y="2684"/>
                  </a:cubicBezTo>
                  <a:cubicBezTo>
                    <a:pt x="5649" y="2684"/>
                    <a:pt x="5528" y="2729"/>
                    <a:pt x="5308" y="2729"/>
                  </a:cubicBezTo>
                  <a:cubicBezTo>
                    <a:pt x="4967" y="2729"/>
                    <a:pt x="4390" y="2619"/>
                    <a:pt x="3666" y="2056"/>
                  </a:cubicBezTo>
                  <a:cubicBezTo>
                    <a:pt x="2582" y="1183"/>
                    <a:pt x="2102" y="447"/>
                    <a:pt x="1625" y="447"/>
                  </a:cubicBezTo>
                  <a:cubicBezTo>
                    <a:pt x="1578" y="447"/>
                    <a:pt x="1532" y="454"/>
                    <a:pt x="1484" y="469"/>
                  </a:cubicBezTo>
                  <a:cubicBezTo>
                    <a:pt x="1484" y="469"/>
                    <a:pt x="986" y="0"/>
                    <a:pt x="680"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74" name="Google Shape;23974;g11665b3caf6_1_43"/>
            <p:cNvSpPr/>
            <p:nvPr/>
          </p:nvSpPr>
          <p:spPr>
            <a:xfrm flipH="1">
              <a:off x="2680936" y="3419595"/>
              <a:ext cx="776674" cy="617741"/>
            </a:xfrm>
            <a:custGeom>
              <a:avLst/>
              <a:gdLst/>
              <a:ahLst/>
              <a:cxnLst/>
              <a:rect l="l" t="t" r="r" b="b"/>
              <a:pathLst>
                <a:path w="14675" h="11672" extrusionOk="0">
                  <a:moveTo>
                    <a:pt x="10477" y="0"/>
                  </a:moveTo>
                  <a:cubicBezTo>
                    <a:pt x="10477" y="0"/>
                    <a:pt x="1519" y="6214"/>
                    <a:pt x="660" y="7768"/>
                  </a:cubicBezTo>
                  <a:cubicBezTo>
                    <a:pt x="0" y="8960"/>
                    <a:pt x="237" y="11672"/>
                    <a:pt x="2176" y="11672"/>
                  </a:cubicBezTo>
                  <a:cubicBezTo>
                    <a:pt x="2763" y="11672"/>
                    <a:pt x="3506" y="11423"/>
                    <a:pt x="4428" y="10809"/>
                  </a:cubicBezTo>
                  <a:cubicBezTo>
                    <a:pt x="8395" y="8165"/>
                    <a:pt x="14675" y="3339"/>
                    <a:pt x="14675" y="3339"/>
                  </a:cubicBezTo>
                  <a:lnTo>
                    <a:pt x="10477" y="0"/>
                  </a:lnTo>
                  <a:close/>
                </a:path>
              </a:pathLst>
            </a:custGeom>
            <a:solidFill>
              <a:srgbClr val="FFCAD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75" name="Google Shape;23975;g11665b3caf6_1_43"/>
            <p:cNvSpPr/>
            <p:nvPr/>
          </p:nvSpPr>
          <p:spPr>
            <a:xfrm flipH="1">
              <a:off x="2621448" y="3118716"/>
              <a:ext cx="446158" cy="640287"/>
            </a:xfrm>
            <a:custGeom>
              <a:avLst/>
              <a:gdLst/>
              <a:ahLst/>
              <a:cxnLst/>
              <a:rect l="l" t="t" r="r" b="b"/>
              <a:pathLst>
                <a:path w="8430" h="12098" extrusionOk="0">
                  <a:moveTo>
                    <a:pt x="7669" y="0"/>
                  </a:moveTo>
                  <a:lnTo>
                    <a:pt x="7669" y="0"/>
                  </a:lnTo>
                  <a:cubicBezTo>
                    <a:pt x="6116" y="463"/>
                    <a:pt x="4695" y="1355"/>
                    <a:pt x="3604" y="2578"/>
                  </a:cubicBezTo>
                  <a:lnTo>
                    <a:pt x="1" y="6842"/>
                  </a:lnTo>
                  <a:lnTo>
                    <a:pt x="6777" y="12098"/>
                  </a:lnTo>
                  <a:cubicBezTo>
                    <a:pt x="6777" y="12098"/>
                    <a:pt x="8430" y="2545"/>
                    <a:pt x="766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76" name="Google Shape;23976;g11665b3caf6_1_43"/>
            <p:cNvSpPr/>
            <p:nvPr/>
          </p:nvSpPr>
          <p:spPr>
            <a:xfrm flipH="1">
              <a:off x="1568294" y="2973490"/>
              <a:ext cx="1228125" cy="1511485"/>
            </a:xfrm>
            <a:custGeom>
              <a:avLst/>
              <a:gdLst/>
              <a:ahLst/>
              <a:cxnLst/>
              <a:rect l="l" t="t" r="r" b="b"/>
              <a:pathLst>
                <a:path w="23205" h="28559" extrusionOk="0">
                  <a:moveTo>
                    <a:pt x="9619" y="1"/>
                  </a:moveTo>
                  <a:cubicBezTo>
                    <a:pt x="9619" y="1"/>
                    <a:pt x="8363" y="463"/>
                    <a:pt x="6876" y="1058"/>
                  </a:cubicBezTo>
                  <a:lnTo>
                    <a:pt x="5917" y="1422"/>
                  </a:lnTo>
                  <a:cubicBezTo>
                    <a:pt x="4628" y="1951"/>
                    <a:pt x="3306" y="2447"/>
                    <a:pt x="2545" y="2777"/>
                  </a:cubicBezTo>
                  <a:cubicBezTo>
                    <a:pt x="694" y="3570"/>
                    <a:pt x="2413" y="9123"/>
                    <a:pt x="1455" y="11536"/>
                  </a:cubicBezTo>
                  <a:cubicBezTo>
                    <a:pt x="496" y="13949"/>
                    <a:pt x="0" y="16362"/>
                    <a:pt x="992" y="20990"/>
                  </a:cubicBezTo>
                  <a:cubicBezTo>
                    <a:pt x="1521" y="23469"/>
                    <a:pt x="1818" y="25981"/>
                    <a:pt x="1884" y="28559"/>
                  </a:cubicBezTo>
                  <a:lnTo>
                    <a:pt x="19205" y="28559"/>
                  </a:lnTo>
                  <a:cubicBezTo>
                    <a:pt x="19205" y="28559"/>
                    <a:pt x="23204" y="4793"/>
                    <a:pt x="20857" y="3339"/>
                  </a:cubicBezTo>
                  <a:cubicBezTo>
                    <a:pt x="19932" y="2810"/>
                    <a:pt x="18973" y="2347"/>
                    <a:pt x="17982" y="1951"/>
                  </a:cubicBezTo>
                  <a:lnTo>
                    <a:pt x="17089" y="1587"/>
                  </a:lnTo>
                  <a:cubicBezTo>
                    <a:pt x="14908" y="695"/>
                    <a:pt x="12759" y="1"/>
                    <a:pt x="127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77" name="Google Shape;23977;g11665b3caf6_1_43"/>
            <p:cNvSpPr/>
            <p:nvPr/>
          </p:nvSpPr>
          <p:spPr>
            <a:xfrm flipH="1">
              <a:off x="2009159" y="2535915"/>
              <a:ext cx="332422" cy="615835"/>
            </a:xfrm>
            <a:custGeom>
              <a:avLst/>
              <a:gdLst/>
              <a:ahLst/>
              <a:cxnLst/>
              <a:rect l="l" t="t" r="r" b="b"/>
              <a:pathLst>
                <a:path w="6281" h="11636" extrusionOk="0">
                  <a:moveTo>
                    <a:pt x="6049" y="0"/>
                  </a:moveTo>
                  <a:lnTo>
                    <a:pt x="0" y="694"/>
                  </a:lnTo>
                  <a:lnTo>
                    <a:pt x="331" y="7074"/>
                  </a:lnTo>
                  <a:lnTo>
                    <a:pt x="397" y="8925"/>
                  </a:lnTo>
                  <a:cubicBezTo>
                    <a:pt x="527" y="10457"/>
                    <a:pt x="1848" y="11636"/>
                    <a:pt x="3375" y="11636"/>
                  </a:cubicBezTo>
                  <a:cubicBezTo>
                    <a:pt x="3396" y="11636"/>
                    <a:pt x="3417" y="11635"/>
                    <a:pt x="3438" y="11635"/>
                  </a:cubicBezTo>
                  <a:cubicBezTo>
                    <a:pt x="5024" y="11569"/>
                    <a:pt x="6281" y="10280"/>
                    <a:pt x="6247" y="8693"/>
                  </a:cubicBezTo>
                  <a:lnTo>
                    <a:pt x="6181" y="5421"/>
                  </a:lnTo>
                  <a:lnTo>
                    <a:pt x="6049" y="0"/>
                  </a:ln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78" name="Google Shape;23978;g11665b3caf6_1_43"/>
            <p:cNvSpPr/>
            <p:nvPr/>
          </p:nvSpPr>
          <p:spPr>
            <a:xfrm flipH="1">
              <a:off x="1814342" y="2161524"/>
              <a:ext cx="653200" cy="700674"/>
            </a:xfrm>
            <a:custGeom>
              <a:avLst/>
              <a:gdLst/>
              <a:ahLst/>
              <a:cxnLst/>
              <a:rect l="l" t="t" r="r" b="b"/>
              <a:pathLst>
                <a:path w="12342" h="13239" extrusionOk="0">
                  <a:moveTo>
                    <a:pt x="4628" y="1"/>
                  </a:moveTo>
                  <a:cubicBezTo>
                    <a:pt x="67" y="1"/>
                    <a:pt x="100" y="2777"/>
                    <a:pt x="100" y="2777"/>
                  </a:cubicBezTo>
                  <a:cubicBezTo>
                    <a:pt x="0" y="4264"/>
                    <a:pt x="33" y="5719"/>
                    <a:pt x="199" y="7173"/>
                  </a:cubicBezTo>
                  <a:cubicBezTo>
                    <a:pt x="529" y="9851"/>
                    <a:pt x="827" y="12925"/>
                    <a:pt x="4364" y="13222"/>
                  </a:cubicBezTo>
                  <a:cubicBezTo>
                    <a:pt x="4503" y="13233"/>
                    <a:pt x="4638" y="13238"/>
                    <a:pt x="4771" y="13238"/>
                  </a:cubicBezTo>
                  <a:cubicBezTo>
                    <a:pt x="8652" y="13238"/>
                    <a:pt x="9950" y="8727"/>
                    <a:pt x="9950" y="8727"/>
                  </a:cubicBezTo>
                  <a:cubicBezTo>
                    <a:pt x="9950" y="8727"/>
                    <a:pt x="11900" y="8264"/>
                    <a:pt x="12131" y="6942"/>
                  </a:cubicBezTo>
                  <a:cubicBezTo>
                    <a:pt x="12341" y="6155"/>
                    <a:pt x="11718" y="5471"/>
                    <a:pt x="10989" y="5471"/>
                  </a:cubicBezTo>
                  <a:cubicBezTo>
                    <a:pt x="10799" y="5471"/>
                    <a:pt x="10603" y="5517"/>
                    <a:pt x="10412" y="5620"/>
                  </a:cubicBezTo>
                  <a:cubicBezTo>
                    <a:pt x="10412" y="5620"/>
                    <a:pt x="9850" y="1"/>
                    <a:pt x="4628"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79" name="Google Shape;23979;g11665b3caf6_1_43"/>
            <p:cNvSpPr/>
            <p:nvPr/>
          </p:nvSpPr>
          <p:spPr>
            <a:xfrm flipH="1">
              <a:off x="1844721" y="2973490"/>
              <a:ext cx="638593" cy="320249"/>
            </a:xfrm>
            <a:custGeom>
              <a:avLst/>
              <a:gdLst/>
              <a:ahLst/>
              <a:cxnLst/>
              <a:rect l="l" t="t" r="r" b="b"/>
              <a:pathLst>
                <a:path w="12066" h="6051" extrusionOk="0">
                  <a:moveTo>
                    <a:pt x="3703" y="1"/>
                  </a:moveTo>
                  <a:cubicBezTo>
                    <a:pt x="3703" y="1"/>
                    <a:pt x="2447" y="463"/>
                    <a:pt x="960" y="1058"/>
                  </a:cubicBezTo>
                  <a:lnTo>
                    <a:pt x="1" y="1422"/>
                  </a:lnTo>
                  <a:cubicBezTo>
                    <a:pt x="1" y="1422"/>
                    <a:pt x="1026" y="5322"/>
                    <a:pt x="4331" y="6049"/>
                  </a:cubicBezTo>
                  <a:cubicBezTo>
                    <a:pt x="4331" y="6049"/>
                    <a:pt x="4360" y="6051"/>
                    <a:pt x="4416" y="6051"/>
                  </a:cubicBezTo>
                  <a:cubicBezTo>
                    <a:pt x="5026" y="6051"/>
                    <a:pt x="8795" y="5884"/>
                    <a:pt x="12066" y="1918"/>
                  </a:cubicBezTo>
                  <a:lnTo>
                    <a:pt x="11173" y="1587"/>
                  </a:lnTo>
                  <a:cubicBezTo>
                    <a:pt x="8992" y="695"/>
                    <a:pt x="6843" y="1"/>
                    <a:pt x="684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0" name="Google Shape;23980;g11665b3caf6_1_43"/>
            <p:cNvSpPr/>
            <p:nvPr/>
          </p:nvSpPr>
          <p:spPr>
            <a:xfrm flipH="1">
              <a:off x="1891930" y="2971743"/>
              <a:ext cx="540629" cy="271823"/>
            </a:xfrm>
            <a:custGeom>
              <a:avLst/>
              <a:gdLst/>
              <a:ahLst/>
              <a:cxnLst/>
              <a:rect l="l" t="t" r="r" b="b"/>
              <a:pathLst>
                <a:path w="10215" h="5136" extrusionOk="0">
                  <a:moveTo>
                    <a:pt x="2744" y="1"/>
                  </a:moveTo>
                  <a:cubicBezTo>
                    <a:pt x="2744" y="1"/>
                    <a:pt x="1488" y="463"/>
                    <a:pt x="1" y="1058"/>
                  </a:cubicBezTo>
                  <a:cubicBezTo>
                    <a:pt x="1" y="1058"/>
                    <a:pt x="100" y="3835"/>
                    <a:pt x="3471" y="5124"/>
                  </a:cubicBezTo>
                  <a:cubicBezTo>
                    <a:pt x="3471" y="5124"/>
                    <a:pt x="3560" y="5135"/>
                    <a:pt x="3724" y="5135"/>
                  </a:cubicBezTo>
                  <a:cubicBezTo>
                    <a:pt x="4538" y="5135"/>
                    <a:pt x="7216" y="4860"/>
                    <a:pt x="10214" y="1587"/>
                  </a:cubicBezTo>
                  <a:cubicBezTo>
                    <a:pt x="8033" y="728"/>
                    <a:pt x="5884" y="1"/>
                    <a:pt x="5884" y="1"/>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1" name="Google Shape;23981;g11665b3caf6_1_43"/>
            <p:cNvSpPr/>
            <p:nvPr/>
          </p:nvSpPr>
          <p:spPr>
            <a:xfrm flipH="1">
              <a:off x="2339781" y="2096796"/>
              <a:ext cx="208260" cy="286959"/>
            </a:xfrm>
            <a:custGeom>
              <a:avLst/>
              <a:gdLst/>
              <a:ahLst/>
              <a:cxnLst/>
              <a:rect l="l" t="t" r="r" b="b"/>
              <a:pathLst>
                <a:path w="3935" h="5422" extrusionOk="0">
                  <a:moveTo>
                    <a:pt x="3439" y="1"/>
                  </a:moveTo>
                  <a:lnTo>
                    <a:pt x="3439" y="1"/>
                  </a:lnTo>
                  <a:cubicBezTo>
                    <a:pt x="1" y="496"/>
                    <a:pt x="1323" y="5421"/>
                    <a:pt x="1323" y="5421"/>
                  </a:cubicBezTo>
                  <a:cubicBezTo>
                    <a:pt x="3934" y="4066"/>
                    <a:pt x="3439" y="1"/>
                    <a:pt x="3439"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2" name="Google Shape;23982;g11665b3caf6_1_43"/>
            <p:cNvSpPr/>
            <p:nvPr/>
          </p:nvSpPr>
          <p:spPr>
            <a:xfrm flipH="1">
              <a:off x="1820005" y="2063718"/>
              <a:ext cx="588050" cy="447746"/>
            </a:xfrm>
            <a:custGeom>
              <a:avLst/>
              <a:gdLst/>
              <a:ahLst/>
              <a:cxnLst/>
              <a:rect l="l" t="t" r="r" b="b"/>
              <a:pathLst>
                <a:path w="11111" h="8460" extrusionOk="0">
                  <a:moveTo>
                    <a:pt x="3680" y="1"/>
                  </a:moveTo>
                  <a:cubicBezTo>
                    <a:pt x="2580" y="1"/>
                    <a:pt x="1352" y="299"/>
                    <a:pt x="0" y="1022"/>
                  </a:cubicBezTo>
                  <a:cubicBezTo>
                    <a:pt x="0" y="1022"/>
                    <a:pt x="926" y="4559"/>
                    <a:pt x="3240" y="4790"/>
                  </a:cubicBezTo>
                  <a:cubicBezTo>
                    <a:pt x="5553" y="4989"/>
                    <a:pt x="5124" y="6840"/>
                    <a:pt x="7173" y="7071"/>
                  </a:cubicBezTo>
                  <a:cubicBezTo>
                    <a:pt x="8396" y="7203"/>
                    <a:pt x="8925" y="8459"/>
                    <a:pt x="8925" y="8459"/>
                  </a:cubicBezTo>
                  <a:cubicBezTo>
                    <a:pt x="9057" y="7699"/>
                    <a:pt x="9520" y="7071"/>
                    <a:pt x="10214" y="6740"/>
                  </a:cubicBezTo>
                  <a:cubicBezTo>
                    <a:pt x="11111" y="6387"/>
                    <a:pt x="8768" y="1"/>
                    <a:pt x="3680"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3" name="Google Shape;23983;g11665b3caf6_1_43"/>
            <p:cNvSpPr/>
            <p:nvPr/>
          </p:nvSpPr>
          <p:spPr>
            <a:xfrm flipH="1">
              <a:off x="2101883" y="2450177"/>
              <a:ext cx="98017" cy="45515"/>
            </a:xfrm>
            <a:custGeom>
              <a:avLst/>
              <a:gdLst/>
              <a:ahLst/>
              <a:cxnLst/>
              <a:rect l="l" t="t" r="r" b="b"/>
              <a:pathLst>
                <a:path w="1852" h="860" fill="none" extrusionOk="0">
                  <a:moveTo>
                    <a:pt x="1852" y="860"/>
                  </a:moveTo>
                  <a:cubicBezTo>
                    <a:pt x="1422" y="265"/>
                    <a:pt x="662" y="0"/>
                    <a:pt x="1" y="232"/>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4" name="Google Shape;23984;g11665b3caf6_1_43"/>
            <p:cNvSpPr/>
            <p:nvPr/>
          </p:nvSpPr>
          <p:spPr>
            <a:xfrm flipH="1">
              <a:off x="2317024" y="2436151"/>
              <a:ext cx="94524" cy="29797"/>
            </a:xfrm>
            <a:custGeom>
              <a:avLst/>
              <a:gdLst/>
              <a:ahLst/>
              <a:cxnLst/>
              <a:rect l="l" t="t" r="r" b="b"/>
              <a:pathLst>
                <a:path w="1786" h="563" fill="none" extrusionOk="0">
                  <a:moveTo>
                    <a:pt x="1785" y="497"/>
                  </a:moveTo>
                  <a:cubicBezTo>
                    <a:pt x="1289" y="1"/>
                    <a:pt x="463" y="34"/>
                    <a:pt x="0" y="563"/>
                  </a:cubicBezTo>
                </a:path>
              </a:pathLst>
            </a:custGeom>
            <a:solidFill>
              <a:srgbClr val="282828"/>
            </a:solidFill>
            <a:ln w="10750"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5" name="Google Shape;23985;g11665b3caf6_1_43"/>
            <p:cNvSpPr/>
            <p:nvPr/>
          </p:nvSpPr>
          <p:spPr>
            <a:xfrm flipH="1">
              <a:off x="2273308" y="2514904"/>
              <a:ext cx="64780" cy="146973"/>
            </a:xfrm>
            <a:custGeom>
              <a:avLst/>
              <a:gdLst/>
              <a:ahLst/>
              <a:cxnLst/>
              <a:rect l="l" t="t" r="r" b="b"/>
              <a:pathLst>
                <a:path w="1224" h="2777" fill="none" extrusionOk="0">
                  <a:moveTo>
                    <a:pt x="1223" y="0"/>
                  </a:moveTo>
                  <a:cubicBezTo>
                    <a:pt x="1223" y="0"/>
                    <a:pt x="794" y="1091"/>
                    <a:pt x="397" y="1785"/>
                  </a:cubicBezTo>
                  <a:cubicBezTo>
                    <a:pt x="0" y="2479"/>
                    <a:pt x="1124" y="2777"/>
                    <a:pt x="1124" y="277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6" name="Google Shape;23986;g11665b3caf6_1_43"/>
            <p:cNvSpPr/>
            <p:nvPr/>
          </p:nvSpPr>
          <p:spPr>
            <a:xfrm flipH="1">
              <a:off x="2145600" y="2703846"/>
              <a:ext cx="103257" cy="47262"/>
            </a:xfrm>
            <a:custGeom>
              <a:avLst/>
              <a:gdLst/>
              <a:ahLst/>
              <a:cxnLst/>
              <a:rect l="l" t="t" r="r" b="b"/>
              <a:pathLst>
                <a:path w="1951" h="893" fill="none" extrusionOk="0">
                  <a:moveTo>
                    <a:pt x="1950" y="0"/>
                  </a:moveTo>
                  <a:cubicBezTo>
                    <a:pt x="1488" y="595"/>
                    <a:pt x="727" y="893"/>
                    <a:pt x="0" y="727"/>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7" name="Google Shape;23987;g11665b3caf6_1_43"/>
            <p:cNvSpPr/>
            <p:nvPr/>
          </p:nvSpPr>
          <p:spPr>
            <a:xfrm flipH="1">
              <a:off x="1867479" y="2488653"/>
              <a:ext cx="49009" cy="66527"/>
            </a:xfrm>
            <a:custGeom>
              <a:avLst/>
              <a:gdLst/>
              <a:ahLst/>
              <a:cxnLst/>
              <a:rect l="l" t="t" r="r" b="b"/>
              <a:pathLst>
                <a:path w="926" h="1257" fill="none" extrusionOk="0">
                  <a:moveTo>
                    <a:pt x="0" y="1257"/>
                  </a:moveTo>
                  <a:cubicBezTo>
                    <a:pt x="0" y="1257"/>
                    <a:pt x="0" y="1"/>
                    <a:pt x="926" y="331"/>
                  </a:cubicBezTo>
                </a:path>
              </a:pathLst>
            </a:custGeom>
            <a:solidFill>
              <a:srgbClr val="282828"/>
            </a:solidFill>
            <a:ln w="9525" cap="rnd" cmpd="sng">
              <a:solidFill>
                <a:srgbClr val="28282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8" name="Google Shape;23988;g11665b3caf6_1_43"/>
            <p:cNvSpPr/>
            <p:nvPr/>
          </p:nvSpPr>
          <p:spPr>
            <a:xfrm flipH="1">
              <a:off x="2649446" y="4205055"/>
              <a:ext cx="899196" cy="61287"/>
            </a:xfrm>
            <a:custGeom>
              <a:avLst/>
              <a:gdLst/>
              <a:ahLst/>
              <a:cxnLst/>
              <a:rect l="l" t="t" r="r" b="b"/>
              <a:pathLst>
                <a:path w="16990" h="1158" extrusionOk="0">
                  <a:moveTo>
                    <a:pt x="562" y="0"/>
                  </a:moveTo>
                  <a:cubicBezTo>
                    <a:pt x="265" y="0"/>
                    <a:pt x="0" y="265"/>
                    <a:pt x="0" y="595"/>
                  </a:cubicBezTo>
                  <a:cubicBezTo>
                    <a:pt x="0" y="893"/>
                    <a:pt x="265" y="1157"/>
                    <a:pt x="562" y="1157"/>
                  </a:cubicBezTo>
                  <a:lnTo>
                    <a:pt x="16428" y="1157"/>
                  </a:lnTo>
                  <a:cubicBezTo>
                    <a:pt x="16758" y="1157"/>
                    <a:pt x="16990" y="893"/>
                    <a:pt x="16990" y="595"/>
                  </a:cubicBezTo>
                  <a:cubicBezTo>
                    <a:pt x="16990" y="265"/>
                    <a:pt x="16758" y="0"/>
                    <a:pt x="16428"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89" name="Google Shape;23989;g11665b3caf6_1_43"/>
            <p:cNvSpPr/>
            <p:nvPr/>
          </p:nvSpPr>
          <p:spPr>
            <a:xfrm flipH="1">
              <a:off x="2616209" y="3502533"/>
              <a:ext cx="1016425" cy="705067"/>
            </a:xfrm>
            <a:custGeom>
              <a:avLst/>
              <a:gdLst/>
              <a:ahLst/>
              <a:cxnLst/>
              <a:rect l="l" t="t" r="r" b="b"/>
              <a:pathLst>
                <a:path w="19205" h="13322" extrusionOk="0">
                  <a:moveTo>
                    <a:pt x="992" y="1"/>
                  </a:moveTo>
                  <a:cubicBezTo>
                    <a:pt x="430" y="1"/>
                    <a:pt x="1" y="497"/>
                    <a:pt x="166" y="1058"/>
                  </a:cubicBezTo>
                  <a:lnTo>
                    <a:pt x="3207" y="13321"/>
                  </a:lnTo>
                  <a:lnTo>
                    <a:pt x="19205" y="13321"/>
                  </a:lnTo>
                  <a:lnTo>
                    <a:pt x="16098" y="662"/>
                  </a:lnTo>
                  <a:cubicBezTo>
                    <a:pt x="15999" y="265"/>
                    <a:pt x="15668" y="1"/>
                    <a:pt x="15271" y="1"/>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90" name="Google Shape;23990;g11665b3caf6_1_43"/>
            <p:cNvSpPr/>
            <p:nvPr/>
          </p:nvSpPr>
          <p:spPr>
            <a:xfrm flipH="1">
              <a:off x="2673897" y="3502533"/>
              <a:ext cx="1016478" cy="705067"/>
            </a:xfrm>
            <a:custGeom>
              <a:avLst/>
              <a:gdLst/>
              <a:ahLst/>
              <a:cxnLst/>
              <a:rect l="l" t="t" r="r" b="b"/>
              <a:pathLst>
                <a:path w="19206" h="13322" extrusionOk="0">
                  <a:moveTo>
                    <a:pt x="959" y="1"/>
                  </a:moveTo>
                  <a:cubicBezTo>
                    <a:pt x="431" y="1"/>
                    <a:pt x="1" y="497"/>
                    <a:pt x="133" y="1058"/>
                  </a:cubicBezTo>
                  <a:lnTo>
                    <a:pt x="3207" y="13321"/>
                  </a:lnTo>
                  <a:lnTo>
                    <a:pt x="19205" y="13321"/>
                  </a:lnTo>
                  <a:lnTo>
                    <a:pt x="16098" y="662"/>
                  </a:lnTo>
                  <a:cubicBezTo>
                    <a:pt x="15999" y="265"/>
                    <a:pt x="15635" y="1"/>
                    <a:pt x="15272" y="1"/>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91" name="Google Shape;23991;g11665b3caf6_1_43"/>
            <p:cNvSpPr/>
            <p:nvPr/>
          </p:nvSpPr>
          <p:spPr>
            <a:xfrm flipH="1">
              <a:off x="2000426" y="4205055"/>
              <a:ext cx="692788" cy="61287"/>
            </a:xfrm>
            <a:custGeom>
              <a:avLst/>
              <a:gdLst/>
              <a:ahLst/>
              <a:cxnLst/>
              <a:rect l="l" t="t" r="r" b="b"/>
              <a:pathLst>
                <a:path w="13090" h="1158" extrusionOk="0">
                  <a:moveTo>
                    <a:pt x="562" y="0"/>
                  </a:moveTo>
                  <a:cubicBezTo>
                    <a:pt x="265" y="0"/>
                    <a:pt x="1" y="265"/>
                    <a:pt x="1" y="529"/>
                  </a:cubicBezTo>
                  <a:lnTo>
                    <a:pt x="1" y="628"/>
                  </a:lnTo>
                  <a:cubicBezTo>
                    <a:pt x="1" y="926"/>
                    <a:pt x="265" y="1157"/>
                    <a:pt x="562" y="1157"/>
                  </a:cubicBezTo>
                  <a:lnTo>
                    <a:pt x="12561" y="1157"/>
                  </a:lnTo>
                  <a:cubicBezTo>
                    <a:pt x="12858" y="1157"/>
                    <a:pt x="13090" y="926"/>
                    <a:pt x="13090" y="628"/>
                  </a:cubicBezTo>
                  <a:lnTo>
                    <a:pt x="13090" y="529"/>
                  </a:lnTo>
                  <a:cubicBezTo>
                    <a:pt x="13090" y="265"/>
                    <a:pt x="12858" y="0"/>
                    <a:pt x="12561"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92" name="Google Shape;23992;g11665b3caf6_1_43"/>
            <p:cNvSpPr/>
            <p:nvPr/>
          </p:nvSpPr>
          <p:spPr>
            <a:xfrm flipH="1">
              <a:off x="3132280" y="3759907"/>
              <a:ext cx="143480" cy="151842"/>
            </a:xfrm>
            <a:custGeom>
              <a:avLst/>
              <a:gdLst/>
              <a:ahLst/>
              <a:cxnLst/>
              <a:rect l="l" t="t" r="r" b="b"/>
              <a:pathLst>
                <a:path w="2711" h="2869" extrusionOk="0">
                  <a:moveTo>
                    <a:pt x="1164" y="0"/>
                  </a:moveTo>
                  <a:cubicBezTo>
                    <a:pt x="1050" y="0"/>
                    <a:pt x="936" y="20"/>
                    <a:pt x="827" y="63"/>
                  </a:cubicBezTo>
                  <a:cubicBezTo>
                    <a:pt x="232" y="294"/>
                    <a:pt x="1" y="1087"/>
                    <a:pt x="265" y="1848"/>
                  </a:cubicBezTo>
                  <a:cubicBezTo>
                    <a:pt x="508" y="2468"/>
                    <a:pt x="1037" y="2869"/>
                    <a:pt x="1547" y="2869"/>
                  </a:cubicBezTo>
                  <a:cubicBezTo>
                    <a:pt x="1662" y="2869"/>
                    <a:pt x="1776" y="2849"/>
                    <a:pt x="1885" y="2806"/>
                  </a:cubicBezTo>
                  <a:cubicBezTo>
                    <a:pt x="2480" y="2608"/>
                    <a:pt x="2711" y="1782"/>
                    <a:pt x="2414" y="1021"/>
                  </a:cubicBezTo>
                  <a:cubicBezTo>
                    <a:pt x="2198" y="401"/>
                    <a:pt x="1673" y="0"/>
                    <a:pt x="1164" y="0"/>
                  </a:cubicBezTo>
                  <a:close/>
                </a:path>
              </a:pathLst>
            </a:custGeom>
            <a:solidFill>
              <a:srgbClr val="3F3F3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93" name="Google Shape;23993;g11665b3caf6_1_43"/>
            <p:cNvSpPr/>
            <p:nvPr/>
          </p:nvSpPr>
          <p:spPr>
            <a:xfrm flipH="1">
              <a:off x="1332142" y="3508826"/>
              <a:ext cx="395403" cy="954714"/>
            </a:xfrm>
            <a:custGeom>
              <a:avLst/>
              <a:gdLst/>
              <a:ahLst/>
              <a:cxnLst/>
              <a:rect l="l" t="t" r="r" b="b"/>
              <a:pathLst>
                <a:path w="7471" h="18039" extrusionOk="0">
                  <a:moveTo>
                    <a:pt x="4264" y="0"/>
                  </a:moveTo>
                  <a:lnTo>
                    <a:pt x="0" y="1058"/>
                  </a:lnTo>
                  <a:cubicBezTo>
                    <a:pt x="0" y="1058"/>
                    <a:pt x="2479" y="14312"/>
                    <a:pt x="3074" y="16494"/>
                  </a:cubicBezTo>
                  <a:cubicBezTo>
                    <a:pt x="3333" y="17350"/>
                    <a:pt x="4480" y="18038"/>
                    <a:pt x="5546" y="18038"/>
                  </a:cubicBezTo>
                  <a:cubicBezTo>
                    <a:pt x="6249" y="18038"/>
                    <a:pt x="6917" y="17739"/>
                    <a:pt x="7272" y="16990"/>
                  </a:cubicBezTo>
                  <a:cubicBezTo>
                    <a:pt x="7470" y="16593"/>
                    <a:pt x="7437" y="15899"/>
                    <a:pt x="7404" y="15205"/>
                  </a:cubicBezTo>
                  <a:cubicBezTo>
                    <a:pt x="7272" y="10908"/>
                    <a:pt x="4264" y="0"/>
                    <a:pt x="4264" y="0"/>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94" name="Google Shape;23994;g11665b3caf6_1_43"/>
            <p:cNvSpPr/>
            <p:nvPr/>
          </p:nvSpPr>
          <p:spPr>
            <a:xfrm flipH="1">
              <a:off x="1391630" y="3150207"/>
              <a:ext cx="489874" cy="703267"/>
            </a:xfrm>
            <a:custGeom>
              <a:avLst/>
              <a:gdLst/>
              <a:ahLst/>
              <a:cxnLst/>
              <a:rect l="l" t="t" r="r" b="b"/>
              <a:pathLst>
                <a:path w="9256" h="13288" extrusionOk="0">
                  <a:moveTo>
                    <a:pt x="3570" y="0"/>
                  </a:moveTo>
                  <a:cubicBezTo>
                    <a:pt x="0" y="2115"/>
                    <a:pt x="3405" y="13288"/>
                    <a:pt x="3405" y="13288"/>
                  </a:cubicBezTo>
                  <a:cubicBezTo>
                    <a:pt x="3405" y="13288"/>
                    <a:pt x="8495" y="11470"/>
                    <a:pt x="9156" y="9718"/>
                  </a:cubicBezTo>
                  <a:cubicBezTo>
                    <a:pt x="9256" y="8792"/>
                    <a:pt x="7537" y="5024"/>
                    <a:pt x="6314" y="2909"/>
                  </a:cubicBezTo>
                  <a:cubicBezTo>
                    <a:pt x="5058" y="760"/>
                    <a:pt x="3570" y="0"/>
                    <a:pt x="35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95" name="Google Shape;23995;g11665b3caf6_1_43"/>
            <p:cNvSpPr/>
            <p:nvPr/>
          </p:nvSpPr>
          <p:spPr>
            <a:xfrm flipH="1">
              <a:off x="1333889" y="4126302"/>
              <a:ext cx="1247389" cy="342213"/>
            </a:xfrm>
            <a:custGeom>
              <a:avLst/>
              <a:gdLst/>
              <a:ahLst/>
              <a:cxnLst/>
              <a:rect l="l" t="t" r="r" b="b"/>
              <a:pathLst>
                <a:path w="23569" h="6466" extrusionOk="0">
                  <a:moveTo>
                    <a:pt x="5339" y="8"/>
                  </a:moveTo>
                  <a:cubicBezTo>
                    <a:pt x="4933" y="8"/>
                    <a:pt x="5025" y="166"/>
                    <a:pt x="5025" y="166"/>
                  </a:cubicBezTo>
                  <a:cubicBezTo>
                    <a:pt x="5025" y="166"/>
                    <a:pt x="5124" y="1224"/>
                    <a:pt x="6579" y="1389"/>
                  </a:cubicBezTo>
                  <a:cubicBezTo>
                    <a:pt x="7306" y="1455"/>
                    <a:pt x="8397" y="1753"/>
                    <a:pt x="8165" y="1951"/>
                  </a:cubicBezTo>
                  <a:cubicBezTo>
                    <a:pt x="8165" y="1951"/>
                    <a:pt x="2348" y="2546"/>
                    <a:pt x="1158" y="2645"/>
                  </a:cubicBezTo>
                  <a:cubicBezTo>
                    <a:pt x="1" y="2744"/>
                    <a:pt x="563" y="3670"/>
                    <a:pt x="1455" y="3868"/>
                  </a:cubicBezTo>
                  <a:cubicBezTo>
                    <a:pt x="1750" y="4190"/>
                    <a:pt x="2153" y="4359"/>
                    <a:pt x="2577" y="4359"/>
                  </a:cubicBezTo>
                  <a:cubicBezTo>
                    <a:pt x="2676" y="4359"/>
                    <a:pt x="2776" y="4350"/>
                    <a:pt x="2877" y="4331"/>
                  </a:cubicBezTo>
                  <a:lnTo>
                    <a:pt x="2877" y="4331"/>
                  </a:lnTo>
                  <a:cubicBezTo>
                    <a:pt x="2877" y="4331"/>
                    <a:pt x="2678" y="4728"/>
                    <a:pt x="4926" y="4728"/>
                  </a:cubicBezTo>
                  <a:cubicBezTo>
                    <a:pt x="6786" y="4728"/>
                    <a:pt x="8646" y="3913"/>
                    <a:pt x="9869" y="3913"/>
                  </a:cubicBezTo>
                  <a:cubicBezTo>
                    <a:pt x="10124" y="3913"/>
                    <a:pt x="10351" y="3948"/>
                    <a:pt x="10545" y="4034"/>
                  </a:cubicBezTo>
                  <a:cubicBezTo>
                    <a:pt x="11581" y="4507"/>
                    <a:pt x="16594" y="6466"/>
                    <a:pt x="20432" y="6466"/>
                  </a:cubicBezTo>
                  <a:cubicBezTo>
                    <a:pt x="20879" y="6466"/>
                    <a:pt x="21310" y="6439"/>
                    <a:pt x="21717" y="6380"/>
                  </a:cubicBezTo>
                  <a:cubicBezTo>
                    <a:pt x="23568" y="6116"/>
                    <a:pt x="23568" y="5223"/>
                    <a:pt x="23568" y="4265"/>
                  </a:cubicBezTo>
                  <a:cubicBezTo>
                    <a:pt x="23568" y="2645"/>
                    <a:pt x="22345" y="2447"/>
                    <a:pt x="19668" y="2282"/>
                  </a:cubicBezTo>
                  <a:cubicBezTo>
                    <a:pt x="19668" y="2282"/>
                    <a:pt x="11834" y="2083"/>
                    <a:pt x="10347" y="1224"/>
                  </a:cubicBezTo>
                  <a:cubicBezTo>
                    <a:pt x="8330" y="1"/>
                    <a:pt x="7868" y="530"/>
                    <a:pt x="6678" y="232"/>
                  </a:cubicBezTo>
                  <a:cubicBezTo>
                    <a:pt x="5984" y="62"/>
                    <a:pt x="5577" y="8"/>
                    <a:pt x="5339" y="8"/>
                  </a:cubicBezTo>
                  <a:close/>
                </a:path>
              </a:pathLst>
            </a:custGeom>
            <a:solidFill>
              <a:srgbClr val="D17F5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grpSp>
          <p:nvGrpSpPr>
            <p:cNvPr id="23996" name="Google Shape;23996;g11665b3caf6_1_43"/>
            <p:cNvGrpSpPr/>
            <p:nvPr/>
          </p:nvGrpSpPr>
          <p:grpSpPr>
            <a:xfrm rot="1401162">
              <a:off x="2133308" y="2529412"/>
              <a:ext cx="107913" cy="78899"/>
              <a:chOff x="2659716" y="2883799"/>
              <a:chExt cx="199141" cy="136442"/>
            </a:xfrm>
          </p:grpSpPr>
          <p:sp>
            <p:nvSpPr>
              <p:cNvPr id="23997" name="Google Shape;23997;g11665b3caf6_1_43"/>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3998" name="Google Shape;23998;g11665b3caf6_1_43"/>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grpSp>
        <p:grpSp>
          <p:nvGrpSpPr>
            <p:cNvPr id="23999" name="Google Shape;23999;g11665b3caf6_1_43"/>
            <p:cNvGrpSpPr/>
            <p:nvPr/>
          </p:nvGrpSpPr>
          <p:grpSpPr>
            <a:xfrm rot="1001955">
              <a:off x="2324287" y="2522116"/>
              <a:ext cx="107905" cy="78904"/>
              <a:chOff x="2659716" y="2883799"/>
              <a:chExt cx="199141" cy="136442"/>
            </a:xfrm>
          </p:grpSpPr>
          <p:sp>
            <p:nvSpPr>
              <p:cNvPr id="24000" name="Google Shape;24000;g11665b3caf6_1_43"/>
              <p:cNvSpPr/>
              <p:nvPr/>
            </p:nvSpPr>
            <p:spPr>
              <a:xfrm>
                <a:off x="2659716" y="2893028"/>
                <a:ext cx="199141" cy="118604"/>
              </a:xfrm>
              <a:custGeom>
                <a:avLst/>
                <a:gdLst/>
                <a:ahLst/>
                <a:cxnLst/>
                <a:rect l="l" t="t" r="r" b="b"/>
                <a:pathLst>
                  <a:path w="13162" h="7839" extrusionOk="0">
                    <a:moveTo>
                      <a:pt x="7081" y="1"/>
                    </a:moveTo>
                    <a:cubicBezTo>
                      <a:pt x="6601" y="1"/>
                      <a:pt x="6101" y="45"/>
                      <a:pt x="5584" y="143"/>
                    </a:cubicBezTo>
                    <a:cubicBezTo>
                      <a:pt x="1153" y="985"/>
                      <a:pt x="1" y="5904"/>
                      <a:pt x="1" y="5904"/>
                    </a:cubicBezTo>
                    <a:cubicBezTo>
                      <a:pt x="1" y="5904"/>
                      <a:pt x="1321" y="7838"/>
                      <a:pt x="4944" y="7838"/>
                    </a:cubicBezTo>
                    <a:cubicBezTo>
                      <a:pt x="5621" y="7838"/>
                      <a:pt x="6379" y="7771"/>
                      <a:pt x="7224" y="7610"/>
                    </a:cubicBezTo>
                    <a:cubicBezTo>
                      <a:pt x="12585" y="6569"/>
                      <a:pt x="13161" y="2470"/>
                      <a:pt x="13161" y="2470"/>
                    </a:cubicBezTo>
                    <a:cubicBezTo>
                      <a:pt x="13161" y="2470"/>
                      <a:pt x="10693" y="1"/>
                      <a:pt x="708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sp>
            <p:nvSpPr>
              <p:cNvPr id="24001" name="Google Shape;24001;g11665b3caf6_1_43"/>
              <p:cNvSpPr/>
              <p:nvPr/>
            </p:nvSpPr>
            <p:spPr>
              <a:xfrm>
                <a:off x="2686425" y="2883799"/>
                <a:ext cx="135777" cy="136442"/>
              </a:xfrm>
              <a:custGeom>
                <a:avLst/>
                <a:gdLst/>
                <a:ahLst/>
                <a:cxnLst/>
                <a:rect l="l" t="t" r="r" b="b"/>
                <a:pathLst>
                  <a:path w="8974" h="9018" extrusionOk="0">
                    <a:moveTo>
                      <a:pt x="4476" y="0"/>
                    </a:moveTo>
                    <a:cubicBezTo>
                      <a:pt x="1994" y="0"/>
                      <a:pt x="0" y="2016"/>
                      <a:pt x="0" y="4498"/>
                    </a:cubicBezTo>
                    <a:cubicBezTo>
                      <a:pt x="0" y="7001"/>
                      <a:pt x="1994" y="9018"/>
                      <a:pt x="4476" y="9018"/>
                    </a:cubicBezTo>
                    <a:cubicBezTo>
                      <a:pt x="6957" y="9018"/>
                      <a:pt x="8974" y="7001"/>
                      <a:pt x="8974" y="4498"/>
                    </a:cubicBezTo>
                    <a:cubicBezTo>
                      <a:pt x="8974" y="2016"/>
                      <a:pt x="6957" y="0"/>
                      <a:pt x="4476" y="0"/>
                    </a:cubicBezTo>
                    <a:close/>
                  </a:path>
                </a:pathLst>
              </a:custGeom>
              <a:solidFill>
                <a:srgbClr val="2828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500"/>
                  <a:buFont typeface="Arial"/>
                  <a:buNone/>
                </a:pPr>
                <a:endParaRPr sz="1500" b="0" i="0" u="none" strike="noStrike" cap="none">
                  <a:solidFill>
                    <a:schemeClr val="dk1"/>
                  </a:solidFill>
                  <a:latin typeface="Arial Narrow"/>
                  <a:ea typeface="Arial Narrow"/>
                  <a:cs typeface="Arial Narrow"/>
                  <a:sym typeface="Arial Narrow"/>
                </a:endParaRPr>
              </a:p>
            </p:txBody>
          </p:sp>
        </p:gr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5C4203-4F5A-4033-9C03-DBE8E8C07E62}"/>
              </a:ext>
            </a:extLst>
          </p:cNvPr>
          <p:cNvPicPr>
            <a:picLocks noChangeAspect="1"/>
          </p:cNvPicPr>
          <p:nvPr/>
        </p:nvPicPr>
        <p:blipFill>
          <a:blip r:embed="rId2" cstate="print"/>
          <a:stretch>
            <a:fillRect/>
          </a:stretch>
        </p:blipFill>
        <p:spPr>
          <a:xfrm>
            <a:off x="165100" y="44933"/>
            <a:ext cx="11925300" cy="6804366"/>
          </a:xfrm>
          <a:prstGeom prst="rect">
            <a:avLst/>
          </a:prstGeom>
        </p:spPr>
      </p:pic>
    </p:spTree>
    <p:extLst>
      <p:ext uri="{BB962C8B-B14F-4D97-AF65-F5344CB8AC3E}">
        <p14:creationId xmlns:p14="http://schemas.microsoft.com/office/powerpoint/2010/main" val="2580855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E36B3-F678-400B-9540-51C11E332CD9}"/>
              </a:ext>
            </a:extLst>
          </p:cNvPr>
          <p:cNvPicPr>
            <a:picLocks noChangeAspect="1"/>
          </p:cNvPicPr>
          <p:nvPr/>
        </p:nvPicPr>
        <p:blipFill>
          <a:blip r:embed="rId2" cstate="print"/>
          <a:stretch>
            <a:fillRect/>
          </a:stretch>
        </p:blipFill>
        <p:spPr>
          <a:xfrm>
            <a:off x="3699" y="0"/>
            <a:ext cx="12184601" cy="6858000"/>
          </a:xfrm>
          <a:prstGeom prst="rect">
            <a:avLst/>
          </a:prstGeom>
        </p:spPr>
      </p:pic>
    </p:spTree>
    <p:extLst>
      <p:ext uri="{BB962C8B-B14F-4D97-AF65-F5344CB8AC3E}">
        <p14:creationId xmlns:p14="http://schemas.microsoft.com/office/powerpoint/2010/main" val="23610692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727A9-8023-46E1-91AE-2465643D9D92}"/>
              </a:ext>
            </a:extLst>
          </p:cNvPr>
          <p:cNvPicPr>
            <a:picLocks noChangeAspect="1"/>
          </p:cNvPicPr>
          <p:nvPr/>
        </p:nvPicPr>
        <p:blipFill>
          <a:blip r:embed="rId2" cstate="print"/>
          <a:stretch>
            <a:fillRect/>
          </a:stretch>
        </p:blipFill>
        <p:spPr>
          <a:xfrm>
            <a:off x="0" y="23812"/>
            <a:ext cx="12192000" cy="6810375"/>
          </a:xfrm>
          <a:prstGeom prst="rect">
            <a:avLst/>
          </a:prstGeom>
        </p:spPr>
      </p:pic>
    </p:spTree>
    <p:extLst>
      <p:ext uri="{BB962C8B-B14F-4D97-AF65-F5344CB8AC3E}">
        <p14:creationId xmlns:p14="http://schemas.microsoft.com/office/powerpoint/2010/main" val="40789447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1C1FA-09F3-4693-BF2B-2A8E225C5ED8}"/>
              </a:ext>
            </a:extLst>
          </p:cNvPr>
          <p:cNvSpPr>
            <a:spLocks noGrp="1"/>
          </p:cNvSpPr>
          <p:nvPr>
            <p:ph type="body" sz="quarter" idx="10"/>
          </p:nvPr>
        </p:nvSpPr>
        <p:spPr>
          <a:xfrm>
            <a:off x="323529" y="339509"/>
            <a:ext cx="11573197" cy="4505207"/>
          </a:xfrm>
        </p:spPr>
        <p:txBody>
          <a:bodyPr/>
          <a:lstStyle/>
          <a:p>
            <a:r>
              <a:rPr lang="en-US" sz="4000" dirty="0" err="1"/>
              <a:t>Kegiatan</a:t>
            </a:r>
            <a:r>
              <a:rPr lang="en-US" sz="4000" dirty="0"/>
              <a:t> 3:</a:t>
            </a:r>
          </a:p>
          <a:p>
            <a:pPr marL="914400" indent="-914400" algn="l">
              <a:buAutoNum type="arabicPeriod"/>
            </a:pPr>
            <a:r>
              <a:rPr lang="en-US" sz="4000" dirty="0"/>
              <a:t>Ambil </a:t>
            </a:r>
            <a:r>
              <a:rPr lang="en-US" sz="4000" dirty="0" err="1"/>
              <a:t>satu</a:t>
            </a:r>
            <a:r>
              <a:rPr lang="en-US" sz="4000" dirty="0"/>
              <a:t> </a:t>
            </a:r>
            <a:r>
              <a:rPr lang="en-US" sz="4000" dirty="0" err="1"/>
              <a:t>contoh</a:t>
            </a:r>
            <a:r>
              <a:rPr lang="en-US" sz="4000" dirty="0"/>
              <a:t> </a:t>
            </a:r>
            <a:r>
              <a:rPr lang="en-US" sz="4000" dirty="0" err="1"/>
              <a:t>pengembangan</a:t>
            </a:r>
            <a:r>
              <a:rPr lang="en-US" sz="4000" dirty="0"/>
              <a:t> ATP pada link </a:t>
            </a:r>
            <a:r>
              <a:rPr lang="en-ID" sz="4000" dirty="0">
                <a:hlinkClick r:id="rId2"/>
              </a:rPr>
              <a:t>@pembelajaranparadigmabaru | </a:t>
            </a:r>
            <a:r>
              <a:rPr lang="en-ID" sz="4000" dirty="0" err="1">
                <a:hlinkClick r:id="rId2"/>
              </a:rPr>
              <a:t>Linktree</a:t>
            </a:r>
            <a:endParaRPr lang="en-ID" sz="4000" dirty="0"/>
          </a:p>
          <a:p>
            <a:pPr marL="914400" indent="-914400" algn="l">
              <a:buAutoNum type="arabicPeriod"/>
            </a:pPr>
            <a:r>
              <a:rPr lang="en-ID" sz="4000" dirty="0" err="1"/>
              <a:t>Analisis</a:t>
            </a:r>
            <a:r>
              <a:rPr lang="en-ID" sz="4000" dirty="0"/>
              <a:t> </a:t>
            </a:r>
            <a:r>
              <a:rPr lang="en-ID" sz="4000" dirty="0" err="1"/>
              <a:t>kecukupan</a:t>
            </a:r>
            <a:r>
              <a:rPr lang="en-ID" sz="4000" dirty="0"/>
              <a:t> </a:t>
            </a:r>
            <a:r>
              <a:rPr lang="en-ID" sz="4000" dirty="0" err="1"/>
              <a:t>kompetensi</a:t>
            </a:r>
            <a:r>
              <a:rPr lang="en-ID" sz="4000" dirty="0"/>
              <a:t> dan </a:t>
            </a:r>
            <a:r>
              <a:rPr lang="en-ID" sz="4000" dirty="0" err="1"/>
              <a:t>kontennya</a:t>
            </a:r>
            <a:r>
              <a:rPr lang="en-ID" sz="4000" dirty="0"/>
              <a:t>.</a:t>
            </a:r>
            <a:endParaRPr lang="en-US" sz="4000" dirty="0"/>
          </a:p>
          <a:p>
            <a:endParaRPr lang="en-ID" sz="4000" dirty="0"/>
          </a:p>
        </p:txBody>
      </p:sp>
    </p:spTree>
    <p:extLst>
      <p:ext uri="{BB962C8B-B14F-4D97-AF65-F5344CB8AC3E}">
        <p14:creationId xmlns:p14="http://schemas.microsoft.com/office/powerpoint/2010/main" val="38299846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F28FF2-3A80-4A1D-8F34-1358927FFD61}"/>
              </a:ext>
            </a:extLst>
          </p:cNvPr>
          <p:cNvPicPr>
            <a:picLocks noChangeAspect="1"/>
          </p:cNvPicPr>
          <p:nvPr/>
        </p:nvPicPr>
        <p:blipFill>
          <a:blip r:embed="rId2" cstate="print"/>
          <a:stretch>
            <a:fillRect/>
          </a:stretch>
        </p:blipFill>
        <p:spPr>
          <a:xfrm>
            <a:off x="165100" y="-62831"/>
            <a:ext cx="12026900" cy="6889092"/>
          </a:xfrm>
          <a:prstGeom prst="rect">
            <a:avLst/>
          </a:prstGeom>
        </p:spPr>
      </p:pic>
    </p:spTree>
    <p:extLst>
      <p:ext uri="{BB962C8B-B14F-4D97-AF65-F5344CB8AC3E}">
        <p14:creationId xmlns:p14="http://schemas.microsoft.com/office/powerpoint/2010/main" val="842034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D8EBF-E7AB-472B-8163-C3E2587FCBD6}"/>
              </a:ext>
            </a:extLst>
          </p:cNvPr>
          <p:cNvPicPr>
            <a:picLocks noChangeAspect="1"/>
          </p:cNvPicPr>
          <p:nvPr/>
        </p:nvPicPr>
        <p:blipFill>
          <a:blip r:embed="rId2" cstate="print"/>
          <a:stretch>
            <a:fillRect/>
          </a:stretch>
        </p:blipFill>
        <p:spPr>
          <a:xfrm>
            <a:off x="0" y="6437"/>
            <a:ext cx="12192000" cy="6845125"/>
          </a:xfrm>
          <a:prstGeom prst="rect">
            <a:avLst/>
          </a:prstGeom>
        </p:spPr>
      </p:pic>
    </p:spTree>
    <p:extLst>
      <p:ext uri="{BB962C8B-B14F-4D97-AF65-F5344CB8AC3E}">
        <p14:creationId xmlns:p14="http://schemas.microsoft.com/office/powerpoint/2010/main" val="38169401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A164B-C347-4CBC-9C59-98A55D4B7505}"/>
              </a:ext>
            </a:extLst>
          </p:cNvPr>
          <p:cNvPicPr>
            <a:picLocks noChangeAspect="1"/>
          </p:cNvPicPr>
          <p:nvPr/>
        </p:nvPicPr>
        <p:blipFill>
          <a:blip r:embed="rId2" cstate="print"/>
          <a:stretch>
            <a:fillRect/>
          </a:stretch>
        </p:blipFill>
        <p:spPr>
          <a:xfrm>
            <a:off x="1561" y="0"/>
            <a:ext cx="12188878" cy="6858000"/>
          </a:xfrm>
          <a:prstGeom prst="rect">
            <a:avLst/>
          </a:prstGeom>
        </p:spPr>
      </p:pic>
    </p:spTree>
    <p:extLst>
      <p:ext uri="{BB962C8B-B14F-4D97-AF65-F5344CB8AC3E}">
        <p14:creationId xmlns:p14="http://schemas.microsoft.com/office/powerpoint/2010/main" val="75162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8"/>
        <p:cNvGrpSpPr/>
        <p:nvPr/>
      </p:nvGrpSpPr>
      <p:grpSpPr>
        <a:xfrm>
          <a:off x="0" y="0"/>
          <a:ext cx="0" cy="0"/>
          <a:chOff x="0" y="0"/>
          <a:chExt cx="0" cy="0"/>
        </a:xfrm>
      </p:grpSpPr>
      <p:sp>
        <p:nvSpPr>
          <p:cNvPr id="1789" name="Google Shape;1789;p72">
            <a:hlinkClick r:id="" action="ppaction://noaction"/>
          </p:cNvPr>
          <p:cNvSpPr/>
          <p:nvPr/>
        </p:nvSpPr>
        <p:spPr>
          <a:xfrm>
            <a:off x="769733" y="2043867"/>
            <a:ext cx="4990000" cy="44500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90" name="Google Shape;1790;p72">
            <a:hlinkClick r:id="" action="ppaction://noaction"/>
          </p:cNvPr>
          <p:cNvSpPr/>
          <p:nvPr/>
        </p:nvSpPr>
        <p:spPr>
          <a:xfrm>
            <a:off x="1342533" y="1763400"/>
            <a:ext cx="3915200" cy="780000"/>
          </a:xfrm>
          <a:prstGeom prst="roundRect">
            <a:avLst>
              <a:gd name="adj" fmla="val 26124"/>
            </a:avLst>
          </a:prstGeom>
          <a:solidFill>
            <a:schemeClr val="lt2"/>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91" name="Google Shape;1791;p72"/>
          <p:cNvSpPr txBox="1">
            <a:spLocks noGrp="1"/>
          </p:cNvSpPr>
          <p:nvPr>
            <p:ph type="title"/>
          </p:nvPr>
        </p:nvSpPr>
        <p:spPr>
          <a:xfrm>
            <a:off x="826000" y="722367"/>
            <a:ext cx="9872800" cy="634000"/>
          </a:xfrm>
          <a:prstGeom prst="rect">
            <a:avLst/>
          </a:prstGeom>
        </p:spPr>
        <p:txBody>
          <a:bodyPr spcFirstLastPara="1" wrap="square" lIns="121900" tIns="121900" rIns="121900" bIns="121900" anchor="ctr" anchorCtr="0">
            <a:noAutofit/>
          </a:bodyPr>
          <a:lstStyle/>
          <a:p>
            <a:pPr>
              <a:buClr>
                <a:schemeClr val="lt1"/>
              </a:buClr>
              <a:buSzPts val="1800"/>
            </a:pPr>
            <a:r>
              <a:rPr lang="en" sz="2400">
                <a:solidFill>
                  <a:srgbClr val="14274E"/>
                </a:solidFill>
                <a:latin typeface="Signika"/>
                <a:ea typeface="Signika"/>
                <a:cs typeface="Signika"/>
                <a:sym typeface="Signika"/>
              </a:rPr>
              <a:t>Efektivitas kurikulum dalam kondisi khusus semakin menguatkan pentingnya perubahan rancangan dan strategi implementasi kurikulum secara lebih komprehensif</a:t>
            </a:r>
            <a:endParaRPr>
              <a:solidFill>
                <a:srgbClr val="14274E"/>
              </a:solidFill>
            </a:endParaRPr>
          </a:p>
        </p:txBody>
      </p:sp>
      <p:sp>
        <p:nvSpPr>
          <p:cNvPr id="1792" name="Google Shape;1792;p72">
            <a:hlinkClick r:id="" action="ppaction://noaction"/>
          </p:cNvPr>
          <p:cNvSpPr/>
          <p:nvPr/>
        </p:nvSpPr>
        <p:spPr>
          <a:xfrm rot="5400000">
            <a:off x="9856833" y="3309867"/>
            <a:ext cx="3256000" cy="79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1793" name="Google Shape;1793;p72">
            <a:hlinkClick r:id="" action="ppaction://noaction"/>
          </p:cNvPr>
          <p:cNvSpPr/>
          <p:nvPr/>
        </p:nvSpPr>
        <p:spPr>
          <a:xfrm rot="5400000">
            <a:off x="10629036" y="2532948"/>
            <a:ext cx="1711600" cy="79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1794" name="Google Shape;1794;p72">
            <a:hlinkClick r:id="" action="ppaction://noaction"/>
          </p:cNvPr>
          <p:cNvSpPr/>
          <p:nvPr/>
        </p:nvSpPr>
        <p:spPr>
          <a:xfrm rot="5400000">
            <a:off x="10608836" y="5804903"/>
            <a:ext cx="1752000" cy="79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1795" name="Google Shape;1795;p72">
            <a:hlinkClick r:id="rId3" action="ppaction://hlinksldjump"/>
          </p:cNvPr>
          <p:cNvSpPr/>
          <p:nvPr/>
        </p:nvSpPr>
        <p:spPr>
          <a:xfrm rot="5400000">
            <a:off x="10702633" y="893500"/>
            <a:ext cx="1564400" cy="79200"/>
          </a:xfrm>
          <a:prstGeom prst="rect">
            <a:avLst/>
          </a:prstGeom>
          <a:solidFill>
            <a:srgbClr val="9BA4B4"/>
          </a:solidFill>
          <a:ln>
            <a:noFill/>
          </a:ln>
        </p:spPr>
        <p:txBody>
          <a:bodyPr spcFirstLastPara="1" wrap="square" lIns="121900" tIns="121900" rIns="121900" bIns="121900" anchor="ctr" anchorCtr="0">
            <a:noAutofit/>
          </a:bodyPr>
          <a:lstStyle/>
          <a:p>
            <a:endParaRPr sz="2400"/>
          </a:p>
        </p:txBody>
      </p:sp>
      <p:sp>
        <p:nvSpPr>
          <p:cNvPr id="1796" name="Google Shape;1796;p72"/>
          <p:cNvSpPr txBox="1"/>
          <p:nvPr/>
        </p:nvSpPr>
        <p:spPr>
          <a:xfrm>
            <a:off x="1175657" y="1722201"/>
            <a:ext cx="4301494" cy="779532"/>
          </a:xfrm>
          <a:prstGeom prst="rect">
            <a:avLst/>
          </a:prstGeom>
          <a:noFill/>
          <a:ln>
            <a:noFill/>
          </a:ln>
        </p:spPr>
        <p:txBody>
          <a:bodyPr spcFirstLastPara="1" wrap="square" lIns="121900" tIns="121900" rIns="121900" bIns="121900" anchor="t" anchorCtr="0">
            <a:spAutoFit/>
          </a:bodyPr>
          <a:lstStyle/>
          <a:p>
            <a:pPr algn="ctr"/>
            <a:r>
              <a:rPr lang="en" sz="1733" b="1" dirty="0">
                <a:solidFill>
                  <a:srgbClr val="FF0000"/>
                </a:solidFill>
                <a:latin typeface="Ubuntu"/>
                <a:ea typeface="Ubuntu"/>
                <a:cs typeface="Ubuntu"/>
                <a:sym typeface="Ubuntu"/>
              </a:rPr>
              <a:t>Rancangan dan </a:t>
            </a:r>
            <a:endParaRPr sz="2400" dirty="0">
              <a:solidFill>
                <a:srgbClr val="FF0000"/>
              </a:solidFill>
              <a:latin typeface="Ubuntu"/>
              <a:ea typeface="Ubuntu"/>
              <a:cs typeface="Ubuntu"/>
              <a:sym typeface="Ubuntu"/>
            </a:endParaRPr>
          </a:p>
          <a:p>
            <a:pPr algn="ctr"/>
            <a:r>
              <a:rPr lang="en" sz="1733" b="1" dirty="0">
                <a:solidFill>
                  <a:srgbClr val="FF0000"/>
                </a:solidFill>
                <a:latin typeface="Ubuntu"/>
                <a:ea typeface="Ubuntu"/>
                <a:cs typeface="Ubuntu"/>
                <a:sym typeface="Ubuntu"/>
              </a:rPr>
              <a:t>Implementasi Kurikulum Sebelumnya: </a:t>
            </a:r>
            <a:endParaRPr sz="1733" b="1" dirty="0">
              <a:solidFill>
                <a:srgbClr val="FF0000"/>
              </a:solidFill>
              <a:latin typeface="Ubuntu"/>
              <a:ea typeface="Ubuntu"/>
              <a:cs typeface="Ubuntu"/>
              <a:sym typeface="Ubuntu"/>
            </a:endParaRPr>
          </a:p>
        </p:txBody>
      </p:sp>
      <p:sp>
        <p:nvSpPr>
          <p:cNvPr id="1797" name="Google Shape;1797;p72">
            <a:hlinkClick r:id="" action="ppaction://noaction"/>
          </p:cNvPr>
          <p:cNvSpPr/>
          <p:nvPr/>
        </p:nvSpPr>
        <p:spPr>
          <a:xfrm>
            <a:off x="5996333" y="2019533"/>
            <a:ext cx="4905600" cy="44500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98" name="Google Shape;1798;p72">
            <a:hlinkClick r:id="" action="ppaction://noaction"/>
          </p:cNvPr>
          <p:cNvSpPr/>
          <p:nvPr/>
        </p:nvSpPr>
        <p:spPr>
          <a:xfrm>
            <a:off x="6467551" y="1739067"/>
            <a:ext cx="3915200" cy="634000"/>
          </a:xfrm>
          <a:prstGeom prst="roundRect">
            <a:avLst>
              <a:gd name="adj" fmla="val 44301"/>
            </a:avLst>
          </a:prstGeom>
          <a:solidFill>
            <a:schemeClr val="lt2"/>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99" name="Google Shape;1799;p72"/>
          <p:cNvSpPr txBox="1"/>
          <p:nvPr/>
        </p:nvSpPr>
        <p:spPr>
          <a:xfrm>
            <a:off x="6560667" y="1799467"/>
            <a:ext cx="3731600" cy="512857"/>
          </a:xfrm>
          <a:prstGeom prst="rect">
            <a:avLst/>
          </a:prstGeom>
          <a:noFill/>
          <a:ln>
            <a:noFill/>
          </a:ln>
        </p:spPr>
        <p:txBody>
          <a:bodyPr spcFirstLastPara="1" wrap="square" lIns="121900" tIns="121900" rIns="121900" bIns="121900" anchor="t" anchorCtr="0">
            <a:spAutoFit/>
          </a:bodyPr>
          <a:lstStyle/>
          <a:p>
            <a:pPr algn="ctr"/>
            <a:r>
              <a:rPr lang="en" sz="1733" b="1" dirty="0">
                <a:solidFill>
                  <a:srgbClr val="FF0000"/>
                </a:solidFill>
                <a:latin typeface="Ubuntu"/>
                <a:ea typeface="Ubuntu"/>
                <a:cs typeface="Ubuntu"/>
                <a:sym typeface="Ubuntu"/>
              </a:rPr>
              <a:t>Arah Perubahan Kurikulum:</a:t>
            </a:r>
            <a:endParaRPr sz="2400" dirty="0">
              <a:solidFill>
                <a:srgbClr val="FF0000"/>
              </a:solidFill>
              <a:latin typeface="Ubuntu"/>
              <a:ea typeface="Ubuntu"/>
              <a:cs typeface="Ubuntu"/>
              <a:sym typeface="Ubuntu"/>
            </a:endParaRPr>
          </a:p>
        </p:txBody>
      </p:sp>
      <p:sp>
        <p:nvSpPr>
          <p:cNvPr id="1800" name="Google Shape;1800;p72"/>
          <p:cNvSpPr txBox="1"/>
          <p:nvPr/>
        </p:nvSpPr>
        <p:spPr>
          <a:xfrm>
            <a:off x="940233" y="2692701"/>
            <a:ext cx="4718000" cy="3455521"/>
          </a:xfrm>
          <a:prstGeom prst="rect">
            <a:avLst/>
          </a:prstGeom>
          <a:noFill/>
          <a:ln>
            <a:noFill/>
          </a:ln>
        </p:spPr>
        <p:txBody>
          <a:bodyPr spcFirstLastPara="1" wrap="square" lIns="121900" tIns="121900" rIns="121900" bIns="121900" anchor="t" anchorCtr="0">
            <a:spAutoFit/>
          </a:bodyPr>
          <a:lstStyle/>
          <a:p>
            <a:r>
              <a:rPr lang="en" sz="1467" dirty="0">
                <a:latin typeface="Ubuntu"/>
                <a:ea typeface="Ubuntu"/>
                <a:cs typeface="Ubuntu"/>
                <a:sym typeface="Ubuntu"/>
              </a:rPr>
              <a:t>Struktur kurikulum yang kurang fleksibel, jam pelajaran ditentukan per minggu</a:t>
            </a:r>
            <a:endParaRPr sz="1467" dirty="0">
              <a:latin typeface="Ubuntu"/>
              <a:ea typeface="Ubuntu"/>
              <a:cs typeface="Ubuntu"/>
              <a:sym typeface="Ubuntu"/>
            </a:endParaRPr>
          </a:p>
          <a:p>
            <a:pPr>
              <a:spcBef>
                <a:spcPts val="1333"/>
              </a:spcBef>
            </a:pPr>
            <a:r>
              <a:rPr lang="en" sz="1467" dirty="0">
                <a:latin typeface="Ubuntu"/>
                <a:ea typeface="Ubuntu"/>
                <a:cs typeface="Ubuntu"/>
                <a:sym typeface="Ubuntu"/>
              </a:rPr>
              <a:t>Materi terlalu padat sehingga tidak cukup waktu untuk melakukan pembelajaran yang mendalam dan yang sesuai dengan tahap perkembangan peserta didik</a:t>
            </a:r>
            <a:endParaRPr sz="1467" dirty="0">
              <a:latin typeface="Ubuntu"/>
              <a:ea typeface="Ubuntu"/>
              <a:cs typeface="Ubuntu"/>
              <a:sym typeface="Ubuntu"/>
            </a:endParaRPr>
          </a:p>
          <a:p>
            <a:pPr>
              <a:spcBef>
                <a:spcPts val="1333"/>
              </a:spcBef>
            </a:pPr>
            <a:r>
              <a:rPr lang="en" sz="1467" dirty="0">
                <a:latin typeface="Ubuntu"/>
                <a:ea typeface="Ubuntu"/>
                <a:cs typeface="Ubuntu"/>
                <a:sym typeface="Ubuntu"/>
              </a:rPr>
              <a:t>Materi pembelajaran yang tersedia kurang beragam sehingga guru kurang leluasa dalam mengembangkan pembelajaran kontekstual</a:t>
            </a:r>
            <a:endParaRPr sz="1467" dirty="0">
              <a:latin typeface="Ubuntu"/>
              <a:ea typeface="Ubuntu"/>
              <a:cs typeface="Ubuntu"/>
              <a:sym typeface="Ubuntu"/>
            </a:endParaRPr>
          </a:p>
          <a:p>
            <a:pPr>
              <a:spcBef>
                <a:spcPts val="1333"/>
              </a:spcBef>
            </a:pPr>
            <a:r>
              <a:rPr lang="en" sz="1467" dirty="0">
                <a:latin typeface="Ubuntu"/>
                <a:ea typeface="Ubuntu"/>
                <a:cs typeface="Ubuntu"/>
                <a:sym typeface="Ubuntu"/>
              </a:rPr>
              <a:t>Teknologi digital belum digunakan secara sistematis untuk mendukung proses belajar guru melalui berbagi praktik baik</a:t>
            </a:r>
            <a:endParaRPr sz="1467" dirty="0">
              <a:latin typeface="Ubuntu"/>
              <a:ea typeface="Ubuntu"/>
              <a:cs typeface="Ubuntu"/>
              <a:sym typeface="Ubuntu"/>
            </a:endParaRPr>
          </a:p>
        </p:txBody>
      </p:sp>
      <p:sp>
        <p:nvSpPr>
          <p:cNvPr id="1801" name="Google Shape;1801;p72"/>
          <p:cNvSpPr txBox="1"/>
          <p:nvPr/>
        </p:nvSpPr>
        <p:spPr>
          <a:xfrm>
            <a:off x="6240369" y="2603801"/>
            <a:ext cx="4571200" cy="3700973"/>
          </a:xfrm>
          <a:prstGeom prst="rect">
            <a:avLst/>
          </a:prstGeom>
          <a:noFill/>
          <a:ln>
            <a:noFill/>
          </a:ln>
        </p:spPr>
        <p:txBody>
          <a:bodyPr spcFirstLastPara="1" wrap="square" lIns="121900" tIns="121900" rIns="121900" bIns="121900" anchor="t" anchorCtr="0">
            <a:spAutoFit/>
          </a:bodyPr>
          <a:lstStyle/>
          <a:p>
            <a:r>
              <a:rPr lang="en" sz="1600">
                <a:latin typeface="Ubuntu"/>
                <a:ea typeface="Ubuntu"/>
                <a:cs typeface="Ubuntu"/>
                <a:sym typeface="Ubuntu"/>
              </a:rPr>
              <a:t>Struktur kurikulum yang </a:t>
            </a:r>
            <a:r>
              <a:rPr lang="en" sz="1600" b="1">
                <a:latin typeface="Ubuntu"/>
                <a:ea typeface="Ubuntu"/>
                <a:cs typeface="Ubuntu"/>
                <a:sym typeface="Ubuntu"/>
              </a:rPr>
              <a:t>lebih fleksibel</a:t>
            </a:r>
            <a:r>
              <a:rPr lang="en" sz="1600">
                <a:latin typeface="Ubuntu"/>
                <a:ea typeface="Ubuntu"/>
                <a:cs typeface="Ubuntu"/>
                <a:sym typeface="Ubuntu"/>
              </a:rPr>
              <a:t>, jam pelajaran ditargetkan untuk dipenuhi dalam satu tahun </a:t>
            </a:r>
            <a:endParaRPr sz="2400">
              <a:latin typeface="Ubuntu"/>
              <a:ea typeface="Ubuntu"/>
              <a:cs typeface="Ubuntu"/>
              <a:sym typeface="Ubuntu"/>
            </a:endParaRPr>
          </a:p>
          <a:p>
            <a:pPr>
              <a:spcBef>
                <a:spcPts val="1333"/>
              </a:spcBef>
            </a:pPr>
            <a:r>
              <a:rPr lang="en" sz="1600">
                <a:latin typeface="Ubuntu"/>
                <a:ea typeface="Ubuntu"/>
                <a:cs typeface="Ubuntu"/>
                <a:sym typeface="Ubuntu"/>
              </a:rPr>
              <a:t>Fokus pada </a:t>
            </a:r>
            <a:r>
              <a:rPr lang="en" sz="1600" b="1">
                <a:latin typeface="Ubuntu"/>
                <a:ea typeface="Ubuntu"/>
                <a:cs typeface="Ubuntu"/>
                <a:sym typeface="Ubuntu"/>
              </a:rPr>
              <a:t>materi yang esensial</a:t>
            </a:r>
            <a:r>
              <a:rPr lang="en" sz="1600">
                <a:latin typeface="Ubuntu"/>
                <a:ea typeface="Ubuntu"/>
                <a:cs typeface="Ubuntu"/>
                <a:sym typeface="Ubuntu"/>
              </a:rPr>
              <a:t>, Capaian Pembelajaran diatur per fase, bukan per tahun</a:t>
            </a:r>
            <a:endParaRPr sz="2400">
              <a:latin typeface="Ubuntu"/>
              <a:ea typeface="Ubuntu"/>
              <a:cs typeface="Ubuntu"/>
              <a:sym typeface="Ubuntu"/>
            </a:endParaRPr>
          </a:p>
          <a:p>
            <a:pPr>
              <a:spcBef>
                <a:spcPts val="1333"/>
              </a:spcBef>
            </a:pPr>
            <a:r>
              <a:rPr lang="en" sz="1600">
                <a:latin typeface="Ubuntu"/>
                <a:ea typeface="Ubuntu"/>
                <a:cs typeface="Ubuntu"/>
                <a:sym typeface="Ubuntu"/>
              </a:rPr>
              <a:t>Memberikan </a:t>
            </a:r>
            <a:r>
              <a:rPr lang="en" sz="1600" b="1">
                <a:latin typeface="Ubuntu"/>
                <a:ea typeface="Ubuntu"/>
                <a:cs typeface="Ubuntu"/>
                <a:sym typeface="Ubuntu"/>
              </a:rPr>
              <a:t>keleluasaan</a:t>
            </a:r>
            <a:r>
              <a:rPr lang="en" sz="1600">
                <a:latin typeface="Ubuntu"/>
                <a:ea typeface="Ubuntu"/>
                <a:cs typeface="Ubuntu"/>
                <a:sym typeface="Ubuntu"/>
              </a:rPr>
              <a:t> bagi guru menggunakan berbagai perangkat ajar sesuai kebutuhan dan karakteristik peserta didik</a:t>
            </a:r>
            <a:endParaRPr sz="2400">
              <a:latin typeface="Ubuntu"/>
              <a:ea typeface="Ubuntu"/>
              <a:cs typeface="Ubuntu"/>
              <a:sym typeface="Ubuntu"/>
            </a:endParaRPr>
          </a:p>
          <a:p>
            <a:pPr>
              <a:spcBef>
                <a:spcPts val="1333"/>
              </a:spcBef>
            </a:pPr>
            <a:r>
              <a:rPr lang="en" sz="1600" b="1">
                <a:latin typeface="Ubuntu"/>
                <a:ea typeface="Ubuntu"/>
                <a:cs typeface="Ubuntu"/>
                <a:sym typeface="Ubuntu"/>
              </a:rPr>
              <a:t>Aplikasi</a:t>
            </a:r>
            <a:r>
              <a:rPr lang="en" sz="1600">
                <a:latin typeface="Ubuntu"/>
                <a:ea typeface="Ubuntu"/>
                <a:cs typeface="Ubuntu"/>
                <a:sym typeface="Ubuntu"/>
              </a:rPr>
              <a:t> yang menyediakan berbagai referensi bagi guru untuk dapat terus mengembangkan praktik mengajar secara mandiri dan berbagi praktik baik.</a:t>
            </a:r>
            <a:endParaRPr sz="2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40647-A1FC-4F5F-B268-AF8A49B7C242}"/>
              </a:ext>
            </a:extLst>
          </p:cNvPr>
          <p:cNvPicPr>
            <a:picLocks noChangeAspect="1"/>
          </p:cNvPicPr>
          <p:nvPr/>
        </p:nvPicPr>
        <p:blipFill>
          <a:blip r:embed="rId2" cstate="print"/>
          <a:stretch>
            <a:fillRect/>
          </a:stretch>
        </p:blipFill>
        <p:spPr>
          <a:xfrm>
            <a:off x="11530" y="0"/>
            <a:ext cx="12168940" cy="6858000"/>
          </a:xfrm>
          <a:prstGeom prst="rect">
            <a:avLst/>
          </a:prstGeom>
        </p:spPr>
      </p:pic>
    </p:spTree>
    <p:extLst>
      <p:ext uri="{BB962C8B-B14F-4D97-AF65-F5344CB8AC3E}">
        <p14:creationId xmlns:p14="http://schemas.microsoft.com/office/powerpoint/2010/main" val="3334995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5D0F63-7196-4A98-A5A7-84910DA0F781}"/>
              </a:ext>
            </a:extLst>
          </p:cNvPr>
          <p:cNvPicPr>
            <a:picLocks noChangeAspect="1"/>
          </p:cNvPicPr>
          <p:nvPr/>
        </p:nvPicPr>
        <p:blipFill>
          <a:blip r:embed="rId2" cstate="print"/>
          <a:stretch>
            <a:fillRect/>
          </a:stretch>
        </p:blipFill>
        <p:spPr>
          <a:xfrm>
            <a:off x="0" y="12252"/>
            <a:ext cx="12192000" cy="6833495"/>
          </a:xfrm>
          <a:prstGeom prst="rect">
            <a:avLst/>
          </a:prstGeom>
        </p:spPr>
      </p:pic>
    </p:spTree>
    <p:extLst>
      <p:ext uri="{BB962C8B-B14F-4D97-AF65-F5344CB8AC3E}">
        <p14:creationId xmlns:p14="http://schemas.microsoft.com/office/powerpoint/2010/main" val="26507010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A37401-871E-42AE-9901-C96A963DADA9}"/>
              </a:ext>
            </a:extLst>
          </p:cNvPr>
          <p:cNvPicPr>
            <a:picLocks noChangeAspect="1"/>
          </p:cNvPicPr>
          <p:nvPr/>
        </p:nvPicPr>
        <p:blipFill>
          <a:blip r:embed="rId2" cstate="print"/>
          <a:stretch>
            <a:fillRect/>
          </a:stretch>
        </p:blipFill>
        <p:spPr>
          <a:xfrm>
            <a:off x="19887" y="0"/>
            <a:ext cx="12152225" cy="6858000"/>
          </a:xfrm>
          <a:prstGeom prst="rect">
            <a:avLst/>
          </a:prstGeom>
        </p:spPr>
      </p:pic>
    </p:spTree>
    <p:extLst>
      <p:ext uri="{BB962C8B-B14F-4D97-AF65-F5344CB8AC3E}">
        <p14:creationId xmlns:p14="http://schemas.microsoft.com/office/powerpoint/2010/main" val="29828999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8D704-DF6E-472A-9C31-61AA60E4CE08}"/>
              </a:ext>
            </a:extLst>
          </p:cNvPr>
          <p:cNvPicPr>
            <a:picLocks noChangeAspect="1"/>
          </p:cNvPicPr>
          <p:nvPr/>
        </p:nvPicPr>
        <p:blipFill>
          <a:blip r:embed="rId2" cstate="print"/>
          <a:stretch>
            <a:fillRect/>
          </a:stretch>
        </p:blipFill>
        <p:spPr>
          <a:xfrm>
            <a:off x="0" y="2366"/>
            <a:ext cx="12192000" cy="6853268"/>
          </a:xfrm>
          <a:prstGeom prst="rect">
            <a:avLst/>
          </a:prstGeom>
        </p:spPr>
      </p:pic>
    </p:spTree>
    <p:extLst>
      <p:ext uri="{BB962C8B-B14F-4D97-AF65-F5344CB8AC3E}">
        <p14:creationId xmlns:p14="http://schemas.microsoft.com/office/powerpoint/2010/main" val="20761504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B64B26-8827-4301-B100-0AEBD741B6CE}"/>
              </a:ext>
            </a:extLst>
          </p:cNvPr>
          <p:cNvPicPr>
            <a:picLocks noChangeAspect="1"/>
          </p:cNvPicPr>
          <p:nvPr/>
        </p:nvPicPr>
        <p:blipFill>
          <a:blip r:embed="rId2" cstate="print"/>
          <a:stretch>
            <a:fillRect/>
          </a:stretch>
        </p:blipFill>
        <p:spPr>
          <a:xfrm>
            <a:off x="0" y="7919"/>
            <a:ext cx="12192000" cy="6842161"/>
          </a:xfrm>
          <a:prstGeom prst="rect">
            <a:avLst/>
          </a:prstGeom>
        </p:spPr>
      </p:pic>
    </p:spTree>
    <p:extLst>
      <p:ext uri="{BB962C8B-B14F-4D97-AF65-F5344CB8AC3E}">
        <p14:creationId xmlns:p14="http://schemas.microsoft.com/office/powerpoint/2010/main" val="8460145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28C7BC-4E0C-4823-84B9-312E3708A1D3}"/>
              </a:ext>
            </a:extLst>
          </p:cNvPr>
          <p:cNvSpPr txBox="1"/>
          <p:nvPr/>
        </p:nvSpPr>
        <p:spPr>
          <a:xfrm>
            <a:off x="5469147" y="1811547"/>
            <a:ext cx="5865962" cy="3477875"/>
          </a:xfrm>
          <a:prstGeom prst="rect">
            <a:avLst/>
          </a:prstGeom>
          <a:noFill/>
        </p:spPr>
        <p:txBody>
          <a:bodyPr wrap="square" rtlCol="0">
            <a:spAutoFit/>
          </a:bodyPr>
          <a:lstStyle/>
          <a:p>
            <a:r>
              <a:rPr lang="en-ID" sz="4400" dirty="0"/>
              <a:t>Modul Ajar </a:t>
            </a:r>
            <a:r>
              <a:rPr lang="en-ID" sz="4400" dirty="0" err="1"/>
              <a:t>Kurikulum</a:t>
            </a:r>
            <a:r>
              <a:rPr lang="en-ID" sz="4400" dirty="0"/>
              <a:t> Merdeka, </a:t>
            </a:r>
            <a:r>
              <a:rPr lang="en-ID" sz="4400" dirty="0" err="1"/>
              <a:t>Perencanaan</a:t>
            </a:r>
            <a:r>
              <a:rPr lang="en-ID" sz="4400" dirty="0"/>
              <a:t> dan </a:t>
            </a:r>
            <a:r>
              <a:rPr lang="en-ID" sz="4400" dirty="0" err="1"/>
              <a:t>Pelaksanaan</a:t>
            </a:r>
            <a:r>
              <a:rPr lang="en-ID" sz="4400" dirty="0"/>
              <a:t> </a:t>
            </a:r>
            <a:r>
              <a:rPr lang="en-ID" sz="4400" dirty="0" err="1"/>
              <a:t>Asesmen</a:t>
            </a:r>
            <a:r>
              <a:rPr lang="en-ID" sz="4400" dirty="0"/>
              <a:t> </a:t>
            </a:r>
            <a:r>
              <a:rPr lang="en-ID" sz="4400" dirty="0" err="1"/>
              <a:t>Diagnostik</a:t>
            </a:r>
            <a:endParaRPr lang="en-ID" sz="4400" dirty="0"/>
          </a:p>
        </p:txBody>
      </p:sp>
      <p:sp>
        <p:nvSpPr>
          <p:cNvPr id="3" name="TextBox 2">
            <a:extLst>
              <a:ext uri="{FF2B5EF4-FFF2-40B4-BE49-F238E27FC236}">
                <a16:creationId xmlns:a16="http://schemas.microsoft.com/office/drawing/2014/main" id="{4C90E9F4-4AAA-499C-8302-57FE657D9269}"/>
              </a:ext>
            </a:extLst>
          </p:cNvPr>
          <p:cNvSpPr txBox="1"/>
          <p:nvPr/>
        </p:nvSpPr>
        <p:spPr>
          <a:xfrm>
            <a:off x="2138271" y="2810463"/>
            <a:ext cx="2120303" cy="3170227"/>
          </a:xfrm>
          <a:prstGeom prst="rect">
            <a:avLst/>
          </a:prstGeom>
          <a:noFill/>
        </p:spPr>
        <p:txBody>
          <a:bodyPr wrap="square" rtlCol="0">
            <a:spAutoFit/>
          </a:bodyPr>
          <a:lstStyle/>
          <a:p>
            <a:pPr algn="ctr"/>
            <a:r>
              <a:rPr lang="en-US" altLang="ko-KR" sz="20001" b="1" dirty="0">
                <a:solidFill>
                  <a:schemeClr val="accent1">
                    <a:lumMod val="75000"/>
                  </a:schemeClr>
                </a:solidFill>
                <a:cs typeface="Arial" pitchFamily="34" charset="0"/>
              </a:rPr>
              <a:t>4</a:t>
            </a:r>
            <a:endParaRPr lang="ko-KR" altLang="en-US" sz="20001" b="1" dirty="0">
              <a:solidFill>
                <a:schemeClr val="accent1">
                  <a:lumMod val="75000"/>
                </a:schemeClr>
              </a:solidFill>
              <a:cs typeface="Arial" pitchFamily="34" charset="0"/>
            </a:endParaRPr>
          </a:p>
        </p:txBody>
      </p:sp>
    </p:spTree>
    <p:extLst>
      <p:ext uri="{BB962C8B-B14F-4D97-AF65-F5344CB8AC3E}">
        <p14:creationId xmlns:p14="http://schemas.microsoft.com/office/powerpoint/2010/main" val="15043350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AAD381-1AA8-40CB-8466-57F408AE9D01}"/>
              </a:ext>
            </a:extLst>
          </p:cNvPr>
          <p:cNvPicPr>
            <a:picLocks noChangeAspect="1"/>
          </p:cNvPicPr>
          <p:nvPr/>
        </p:nvPicPr>
        <p:blipFill>
          <a:blip r:embed="rId2" cstate="print"/>
          <a:stretch>
            <a:fillRect/>
          </a:stretch>
        </p:blipFill>
        <p:spPr>
          <a:xfrm>
            <a:off x="34018" y="0"/>
            <a:ext cx="12123964" cy="6858000"/>
          </a:xfrm>
          <a:prstGeom prst="rect">
            <a:avLst/>
          </a:prstGeom>
        </p:spPr>
      </p:pic>
    </p:spTree>
    <p:extLst>
      <p:ext uri="{BB962C8B-B14F-4D97-AF65-F5344CB8AC3E}">
        <p14:creationId xmlns:p14="http://schemas.microsoft.com/office/powerpoint/2010/main" val="24654491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EA4AE-3EED-4E24-84BA-9AF21B0BC30E}"/>
              </a:ext>
            </a:extLst>
          </p:cNvPr>
          <p:cNvPicPr>
            <a:picLocks noChangeAspect="1"/>
          </p:cNvPicPr>
          <p:nvPr/>
        </p:nvPicPr>
        <p:blipFill>
          <a:blip r:embed="rId2" cstate="print"/>
          <a:stretch>
            <a:fillRect/>
          </a:stretch>
        </p:blipFill>
        <p:spPr>
          <a:xfrm>
            <a:off x="61518" y="0"/>
            <a:ext cx="12068963" cy="6858000"/>
          </a:xfrm>
          <a:prstGeom prst="rect">
            <a:avLst/>
          </a:prstGeom>
        </p:spPr>
      </p:pic>
    </p:spTree>
    <p:extLst>
      <p:ext uri="{BB962C8B-B14F-4D97-AF65-F5344CB8AC3E}">
        <p14:creationId xmlns:p14="http://schemas.microsoft.com/office/powerpoint/2010/main" val="20466512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4005"/>
        <p:cNvGrpSpPr/>
        <p:nvPr/>
      </p:nvGrpSpPr>
      <p:grpSpPr>
        <a:xfrm>
          <a:off x="0" y="0"/>
          <a:ext cx="0" cy="0"/>
          <a:chOff x="0" y="0"/>
          <a:chExt cx="0" cy="0"/>
        </a:xfrm>
      </p:grpSpPr>
      <p:sp>
        <p:nvSpPr>
          <p:cNvPr id="24006" name="Google Shape;24006;p44"/>
          <p:cNvSpPr txBox="1">
            <a:spLocks noGrp="1"/>
          </p:cNvSpPr>
          <p:nvPr>
            <p:ph type="title"/>
          </p:nvPr>
        </p:nvSpPr>
        <p:spPr>
          <a:xfrm>
            <a:off x="981875" y="290875"/>
            <a:ext cx="10582200" cy="1475700"/>
          </a:xfrm>
          <a:prstGeom prst="rect">
            <a:avLst/>
          </a:prstGeom>
          <a:noFill/>
          <a:ln>
            <a:noFill/>
          </a:ln>
        </p:spPr>
        <p:txBody>
          <a:bodyPr spcFirstLastPara="1" wrap="square" lIns="121900" tIns="121900" rIns="121900" bIns="121900" anchor="t" anchorCtr="0">
            <a:noAutofit/>
          </a:bodyPr>
          <a:lstStyle/>
          <a:p>
            <a:pPr marL="0" lvl="0" indent="0" algn="ctr" rtl="0">
              <a:lnSpc>
                <a:spcPct val="107916"/>
              </a:lnSpc>
              <a:spcBef>
                <a:spcPts val="0"/>
              </a:spcBef>
              <a:spcAft>
                <a:spcPts val="0"/>
              </a:spcAft>
              <a:buClr>
                <a:schemeClr val="dk1"/>
              </a:buClr>
              <a:buSzPts val="1100"/>
              <a:buFont typeface="Lato"/>
              <a:buNone/>
            </a:pPr>
            <a:r>
              <a:rPr lang="en-US" sz="2400" b="1">
                <a:solidFill>
                  <a:srgbClr val="3E3E3E"/>
                </a:solidFill>
                <a:latin typeface="Arial Narrow"/>
                <a:ea typeface="Arial Narrow"/>
                <a:cs typeface="Arial Narrow"/>
                <a:sym typeface="Arial Narrow"/>
              </a:rPr>
              <a:t>Komponen Modul Ajar</a:t>
            </a:r>
            <a:endParaRPr sz="2400" b="1">
              <a:solidFill>
                <a:srgbClr val="3E3E3E"/>
              </a:solidFill>
              <a:latin typeface="Arial Narrow"/>
              <a:ea typeface="Arial Narrow"/>
              <a:cs typeface="Arial Narrow"/>
              <a:sym typeface="Arial Narrow"/>
            </a:endParaRPr>
          </a:p>
          <a:p>
            <a:pPr marL="0" lvl="0" indent="0" algn="ctr" rtl="0">
              <a:lnSpc>
                <a:spcPct val="107916"/>
              </a:lnSpc>
              <a:spcBef>
                <a:spcPts val="0"/>
              </a:spcBef>
              <a:spcAft>
                <a:spcPts val="0"/>
              </a:spcAft>
              <a:buClr>
                <a:schemeClr val="dk1"/>
              </a:buClr>
              <a:buSzPts val="1100"/>
              <a:buFont typeface="Lato"/>
              <a:buNone/>
            </a:pPr>
            <a:endParaRPr sz="2000">
              <a:solidFill>
                <a:srgbClr val="3E3E3E"/>
              </a:solidFill>
              <a:latin typeface="Arial Narrow"/>
              <a:ea typeface="Arial Narrow"/>
              <a:cs typeface="Arial Narrow"/>
              <a:sym typeface="Arial Narrow"/>
            </a:endParaRPr>
          </a:p>
          <a:p>
            <a:pPr marL="0" lvl="0" indent="0" algn="l" rtl="0">
              <a:lnSpc>
                <a:spcPct val="107916"/>
              </a:lnSpc>
              <a:spcBef>
                <a:spcPts val="0"/>
              </a:spcBef>
              <a:spcAft>
                <a:spcPts val="800"/>
              </a:spcAft>
              <a:buClr>
                <a:schemeClr val="dk1"/>
              </a:buClr>
              <a:buSzPts val="1100"/>
              <a:buFont typeface="Lato"/>
              <a:buNone/>
            </a:pPr>
            <a:r>
              <a:rPr lang="en-US" sz="2000" b="0">
                <a:solidFill>
                  <a:srgbClr val="3E3E3E"/>
                </a:solidFill>
                <a:latin typeface="Arial Narrow"/>
                <a:ea typeface="Arial Narrow"/>
                <a:cs typeface="Arial Narrow"/>
                <a:sym typeface="Arial Narrow"/>
              </a:rPr>
              <a:t>Penulisan modul ajar bertujuan untuk memandu pendidik untuk melaksanakan proses pembelajaran. Komponen dalam modul ajar ditentukan oleh pendidik berdasarkan kebutuhannya.  Secara umum modul ajar </a:t>
            </a:r>
            <a:r>
              <a:rPr lang="en-US" sz="2000" b="0">
                <a:solidFill>
                  <a:srgbClr val="3E3E3E"/>
                </a:solidFill>
                <a:highlight>
                  <a:schemeClr val="lt1"/>
                </a:highlight>
                <a:latin typeface="Arial Narrow"/>
                <a:ea typeface="Arial Narrow"/>
                <a:cs typeface="Arial Narrow"/>
                <a:sym typeface="Arial Narrow"/>
              </a:rPr>
              <a:t> </a:t>
            </a:r>
            <a:r>
              <a:rPr lang="en-US" sz="2000" b="0">
                <a:solidFill>
                  <a:srgbClr val="3E3E3E"/>
                </a:solidFill>
                <a:latin typeface="Arial Narrow"/>
                <a:ea typeface="Arial Narrow"/>
                <a:cs typeface="Arial Narrow"/>
                <a:sym typeface="Arial Narrow"/>
              </a:rPr>
              <a:t>memiliki komponen sebagai berikut: </a:t>
            </a:r>
            <a:endParaRPr sz="2000" b="0">
              <a:solidFill>
                <a:srgbClr val="3E3E3E"/>
              </a:solidFill>
              <a:latin typeface="Arial Narrow"/>
              <a:ea typeface="Arial Narrow"/>
              <a:cs typeface="Arial Narrow"/>
              <a:sym typeface="Arial Narrow"/>
            </a:endParaRPr>
          </a:p>
        </p:txBody>
      </p:sp>
      <p:graphicFrame>
        <p:nvGraphicFramePr>
          <p:cNvPr id="24007" name="Google Shape;24007;p44"/>
          <p:cNvGraphicFramePr/>
          <p:nvPr/>
        </p:nvGraphicFramePr>
        <p:xfrm>
          <a:off x="981874" y="2184200"/>
          <a:ext cx="10513225" cy="3139950"/>
        </p:xfrm>
        <a:graphic>
          <a:graphicData uri="http://schemas.openxmlformats.org/drawingml/2006/table">
            <a:tbl>
              <a:tblPr>
                <a:noFill/>
              </a:tblPr>
              <a:tblGrid>
                <a:gridCol w="3617900">
                  <a:extLst>
                    <a:ext uri="{9D8B030D-6E8A-4147-A177-3AD203B41FA5}">
                      <a16:colId xmlns:a16="http://schemas.microsoft.com/office/drawing/2014/main" val="20000"/>
                    </a:ext>
                  </a:extLst>
                </a:gridCol>
                <a:gridCol w="3230450">
                  <a:extLst>
                    <a:ext uri="{9D8B030D-6E8A-4147-A177-3AD203B41FA5}">
                      <a16:colId xmlns:a16="http://schemas.microsoft.com/office/drawing/2014/main" val="20001"/>
                    </a:ext>
                  </a:extLst>
                </a:gridCol>
                <a:gridCol w="3664875">
                  <a:extLst>
                    <a:ext uri="{9D8B030D-6E8A-4147-A177-3AD203B41FA5}">
                      <a16:colId xmlns:a16="http://schemas.microsoft.com/office/drawing/2014/main" val="20002"/>
                    </a:ext>
                  </a:extLst>
                </a:gridCol>
              </a:tblGrid>
              <a:tr h="590000">
                <a:tc>
                  <a:txBody>
                    <a:bodyPr/>
                    <a:lstStyle/>
                    <a:p>
                      <a:pPr marL="0" marR="0" lvl="0" indent="0" algn="ctr" rtl="0">
                        <a:lnSpc>
                          <a:spcPct val="107916"/>
                        </a:lnSpc>
                        <a:spcBef>
                          <a:spcPts val="0"/>
                        </a:spcBef>
                        <a:spcAft>
                          <a:spcPts val="0"/>
                        </a:spcAft>
                        <a:buClr>
                          <a:schemeClr val="dk1"/>
                        </a:buClr>
                        <a:buSzPts val="1100"/>
                        <a:buFont typeface="Arial"/>
                        <a:buNone/>
                      </a:pPr>
                      <a:r>
                        <a:rPr lang="en-US" sz="1600" b="1" u="none" strike="noStrike" cap="none">
                          <a:solidFill>
                            <a:schemeClr val="lt1"/>
                          </a:solidFill>
                          <a:latin typeface="Spartan"/>
                          <a:ea typeface="Spartan"/>
                          <a:cs typeface="Spartan"/>
                          <a:sym typeface="Spartan"/>
                        </a:rPr>
                        <a:t>Informasi umum</a:t>
                      </a:r>
                      <a:endParaRPr sz="1600" u="none" strike="noStrike" cap="none">
                        <a:solidFill>
                          <a:schemeClr val="lt1"/>
                        </a:solidFill>
                        <a:latin typeface="Spartan"/>
                        <a:ea typeface="Spartan"/>
                        <a:cs typeface="Spartan"/>
                        <a:sym typeface="Spartan"/>
                      </a:endParaRPr>
                    </a:p>
                  </a:txBody>
                  <a:tcPr marL="121900" marR="121900" marT="121900" marB="121900">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0B5394"/>
                    </a:solidFill>
                  </a:tcPr>
                </a:tc>
                <a:tc>
                  <a:txBody>
                    <a:bodyPr/>
                    <a:lstStyle/>
                    <a:p>
                      <a:pPr marL="0" marR="0" lvl="0" indent="0" algn="ctr" rtl="0">
                        <a:lnSpc>
                          <a:spcPct val="107916"/>
                        </a:lnSpc>
                        <a:spcBef>
                          <a:spcPts val="0"/>
                        </a:spcBef>
                        <a:spcAft>
                          <a:spcPts val="0"/>
                        </a:spcAft>
                        <a:buClr>
                          <a:schemeClr val="dk1"/>
                        </a:buClr>
                        <a:buSzPts val="1100"/>
                        <a:buFont typeface="Arial"/>
                        <a:buNone/>
                      </a:pPr>
                      <a:r>
                        <a:rPr lang="en-US" sz="1600" b="1" u="none" strike="noStrike" cap="none">
                          <a:solidFill>
                            <a:schemeClr val="lt1"/>
                          </a:solidFill>
                          <a:latin typeface="Spartan"/>
                          <a:ea typeface="Spartan"/>
                          <a:cs typeface="Spartan"/>
                          <a:sym typeface="Spartan"/>
                        </a:rPr>
                        <a:t>Komponen inti</a:t>
                      </a:r>
                      <a:endParaRPr sz="1600" u="none" strike="noStrike" cap="none">
                        <a:solidFill>
                          <a:schemeClr val="lt1"/>
                        </a:solidFill>
                        <a:latin typeface="Spartan"/>
                        <a:ea typeface="Spartan"/>
                        <a:cs typeface="Spartan"/>
                        <a:sym typeface="Spartan"/>
                      </a:endParaRPr>
                    </a:p>
                  </a:txBody>
                  <a:tcPr marL="121900" marR="121900" marT="121900" marB="121900">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0B5394"/>
                    </a:solidFill>
                  </a:tcPr>
                </a:tc>
                <a:tc>
                  <a:txBody>
                    <a:bodyPr/>
                    <a:lstStyle/>
                    <a:p>
                      <a:pPr marL="0" marR="0" lvl="0" indent="0" algn="ctr" rtl="0">
                        <a:lnSpc>
                          <a:spcPct val="107916"/>
                        </a:lnSpc>
                        <a:spcBef>
                          <a:spcPts val="0"/>
                        </a:spcBef>
                        <a:spcAft>
                          <a:spcPts val="0"/>
                        </a:spcAft>
                        <a:buClr>
                          <a:schemeClr val="dk1"/>
                        </a:buClr>
                        <a:buSzPts val="1100"/>
                        <a:buFont typeface="Arial"/>
                        <a:buNone/>
                      </a:pPr>
                      <a:r>
                        <a:rPr lang="en-US" sz="1600" b="1" u="none" strike="noStrike" cap="none">
                          <a:solidFill>
                            <a:schemeClr val="lt1"/>
                          </a:solidFill>
                          <a:latin typeface="Spartan"/>
                          <a:ea typeface="Spartan"/>
                          <a:cs typeface="Spartan"/>
                          <a:sym typeface="Spartan"/>
                        </a:rPr>
                        <a:t>Lampiran </a:t>
                      </a:r>
                      <a:endParaRPr sz="1600" u="none" strike="noStrike" cap="none">
                        <a:solidFill>
                          <a:schemeClr val="lt1"/>
                        </a:solidFill>
                        <a:latin typeface="Spartan"/>
                        <a:ea typeface="Spartan"/>
                        <a:cs typeface="Spartan"/>
                        <a:sym typeface="Spartan"/>
                      </a:endParaRPr>
                    </a:p>
                  </a:txBody>
                  <a:tcPr marL="121900" marR="121900" marT="121900" marB="121900">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0B5394"/>
                    </a:solidFill>
                  </a:tcPr>
                </a:tc>
                <a:extLst>
                  <a:ext uri="{0D108BD9-81ED-4DB2-BD59-A6C34878D82A}">
                    <a16:rowId xmlns:a16="http://schemas.microsoft.com/office/drawing/2014/main" val="10000"/>
                  </a:ext>
                </a:extLst>
              </a:tr>
              <a:tr h="2549950">
                <a:tc>
                  <a:txBody>
                    <a:bodyPr/>
                    <a:lstStyle/>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Identitas penulis modul</a:t>
                      </a:r>
                      <a:endParaRPr sz="1800" u="none" strike="noStrike" cap="none">
                        <a:solidFill>
                          <a:srgbClr val="002060"/>
                        </a:solidFill>
                        <a:latin typeface="Lato"/>
                        <a:ea typeface="Lato"/>
                        <a:cs typeface="Lato"/>
                        <a:sym typeface="Lato"/>
                      </a:endParaRPr>
                    </a:p>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Kompetensi awal </a:t>
                      </a:r>
                      <a:endParaRPr sz="1800" u="none" strike="noStrike" cap="none">
                        <a:solidFill>
                          <a:srgbClr val="002060"/>
                        </a:solidFill>
                        <a:latin typeface="Lato"/>
                        <a:ea typeface="Lato"/>
                        <a:cs typeface="Lato"/>
                        <a:sym typeface="Lato"/>
                      </a:endParaRPr>
                    </a:p>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Profil Pelajar Pancasila</a:t>
                      </a:r>
                      <a:endParaRPr sz="1800" u="none" strike="noStrike" cap="none">
                        <a:solidFill>
                          <a:srgbClr val="002060"/>
                        </a:solidFill>
                        <a:latin typeface="Lato"/>
                        <a:ea typeface="Lato"/>
                        <a:cs typeface="Lato"/>
                        <a:sym typeface="Lato"/>
                      </a:endParaRPr>
                    </a:p>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Sarana dan prasarana</a:t>
                      </a:r>
                      <a:endParaRPr sz="1800" u="none" strike="noStrike" cap="none">
                        <a:solidFill>
                          <a:srgbClr val="002060"/>
                        </a:solidFill>
                        <a:latin typeface="Lato"/>
                        <a:ea typeface="Lato"/>
                        <a:cs typeface="Lato"/>
                        <a:sym typeface="Lato"/>
                      </a:endParaRPr>
                    </a:p>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Target peserta didik</a:t>
                      </a:r>
                      <a:endParaRPr sz="1800" u="none" strike="noStrike" cap="none">
                        <a:solidFill>
                          <a:srgbClr val="002060"/>
                        </a:solidFill>
                        <a:latin typeface="Lato"/>
                        <a:ea typeface="Lato"/>
                        <a:cs typeface="Lato"/>
                        <a:sym typeface="Lato"/>
                      </a:endParaRPr>
                    </a:p>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Model pembelajaran yang digunakan</a:t>
                      </a:r>
                      <a:endParaRPr sz="1800" u="none" strike="noStrike" cap="none">
                        <a:solidFill>
                          <a:srgbClr val="002060"/>
                        </a:solidFill>
                        <a:latin typeface="Lato"/>
                        <a:ea typeface="Lato"/>
                        <a:cs typeface="Lato"/>
                        <a:sym typeface="Lato"/>
                      </a:endParaRPr>
                    </a:p>
                  </a:txBody>
                  <a:tcPr marL="121900" marR="121900" marT="121900" marB="121900">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FFD966"/>
                    </a:solidFill>
                  </a:tcPr>
                </a:tc>
                <a:tc>
                  <a:txBody>
                    <a:bodyPr/>
                    <a:lstStyle/>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Tujuan pembelajaran </a:t>
                      </a:r>
                      <a:endParaRPr sz="1800" u="none" strike="noStrike" cap="none">
                        <a:solidFill>
                          <a:srgbClr val="002060"/>
                        </a:solidFill>
                        <a:latin typeface="Lato"/>
                        <a:ea typeface="Lato"/>
                        <a:cs typeface="Lato"/>
                        <a:sym typeface="Lato"/>
                      </a:endParaRPr>
                    </a:p>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Asesmen </a:t>
                      </a:r>
                      <a:endParaRPr sz="1800" u="none" strike="noStrike" cap="none">
                        <a:solidFill>
                          <a:srgbClr val="002060"/>
                        </a:solidFill>
                        <a:latin typeface="Lato"/>
                        <a:ea typeface="Lato"/>
                        <a:cs typeface="Lato"/>
                        <a:sym typeface="Lato"/>
                      </a:endParaRPr>
                    </a:p>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Pemahaman bermakna</a:t>
                      </a:r>
                      <a:endParaRPr sz="1800" u="none" strike="noStrike" cap="none">
                        <a:solidFill>
                          <a:srgbClr val="002060"/>
                        </a:solidFill>
                        <a:latin typeface="Lato"/>
                        <a:ea typeface="Lato"/>
                        <a:cs typeface="Lato"/>
                        <a:sym typeface="Lato"/>
                      </a:endParaRPr>
                    </a:p>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Pertanyaan pemantik</a:t>
                      </a:r>
                      <a:endParaRPr sz="1800" u="none" strike="noStrike" cap="none">
                        <a:solidFill>
                          <a:srgbClr val="002060"/>
                        </a:solidFill>
                        <a:latin typeface="Lato"/>
                        <a:ea typeface="Lato"/>
                        <a:cs typeface="Lato"/>
                        <a:sym typeface="Lato"/>
                      </a:endParaRPr>
                    </a:p>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Kegiatan pembelajaran </a:t>
                      </a:r>
                      <a:endParaRPr sz="1800" u="none" strike="noStrike" cap="none">
                        <a:solidFill>
                          <a:srgbClr val="002060"/>
                        </a:solidFill>
                        <a:latin typeface="Lato"/>
                        <a:ea typeface="Lato"/>
                        <a:cs typeface="Lato"/>
                        <a:sym typeface="Lato"/>
                      </a:endParaRPr>
                    </a:p>
                    <a:p>
                      <a:pPr marL="457200" marR="0" lvl="0" indent="-323850" algn="just"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Refleksi peserta didik dan pendidik</a:t>
                      </a:r>
                      <a:endParaRPr sz="1800" u="none" strike="noStrike" cap="none">
                        <a:solidFill>
                          <a:srgbClr val="002060"/>
                        </a:solidFill>
                        <a:latin typeface="Lato"/>
                        <a:ea typeface="Lato"/>
                        <a:cs typeface="Lato"/>
                        <a:sym typeface="Lato"/>
                      </a:endParaRPr>
                    </a:p>
                  </a:txBody>
                  <a:tcPr marL="121900" marR="121900" marT="121900" marB="121900">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FFD966"/>
                    </a:solidFill>
                  </a:tcPr>
                </a:tc>
                <a:tc>
                  <a:txBody>
                    <a:bodyPr/>
                    <a:lstStyle/>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Lembar kerja peserta didik</a:t>
                      </a:r>
                      <a:endParaRPr sz="1800" u="none" strike="noStrike" cap="none">
                        <a:solidFill>
                          <a:srgbClr val="002060"/>
                        </a:solidFill>
                        <a:latin typeface="Lato"/>
                        <a:ea typeface="Lato"/>
                        <a:cs typeface="Lato"/>
                        <a:sym typeface="Lato"/>
                      </a:endParaRPr>
                    </a:p>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Pengayaan dan remedial</a:t>
                      </a:r>
                      <a:endParaRPr sz="1800" u="none" strike="noStrike" cap="none">
                        <a:solidFill>
                          <a:srgbClr val="002060"/>
                        </a:solidFill>
                        <a:latin typeface="Lato"/>
                        <a:ea typeface="Lato"/>
                        <a:cs typeface="Lato"/>
                        <a:sym typeface="Lato"/>
                      </a:endParaRPr>
                    </a:p>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Bahan bacaan pendidik dan peserta didik</a:t>
                      </a:r>
                      <a:endParaRPr sz="1800" u="none" strike="noStrike" cap="none">
                        <a:solidFill>
                          <a:srgbClr val="002060"/>
                        </a:solidFill>
                        <a:latin typeface="Lato"/>
                        <a:ea typeface="Lato"/>
                        <a:cs typeface="Lato"/>
                        <a:sym typeface="Lato"/>
                      </a:endParaRPr>
                    </a:p>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Glossarium</a:t>
                      </a:r>
                      <a:endParaRPr sz="1800" u="none" strike="noStrike" cap="none">
                        <a:solidFill>
                          <a:srgbClr val="002060"/>
                        </a:solidFill>
                        <a:latin typeface="Lato"/>
                        <a:ea typeface="Lato"/>
                        <a:cs typeface="Lato"/>
                        <a:sym typeface="Lato"/>
                      </a:endParaRPr>
                    </a:p>
                    <a:p>
                      <a:pPr marL="457200" marR="0" lvl="0" indent="-323850" algn="l" rtl="0">
                        <a:lnSpc>
                          <a:spcPct val="115000"/>
                        </a:lnSpc>
                        <a:spcBef>
                          <a:spcPts val="0"/>
                        </a:spcBef>
                        <a:spcAft>
                          <a:spcPts val="0"/>
                        </a:spcAft>
                        <a:buClr>
                          <a:srgbClr val="002060"/>
                        </a:buClr>
                        <a:buSzPts val="1500"/>
                        <a:buFont typeface="Lato"/>
                        <a:buChar char="●"/>
                      </a:pPr>
                      <a:r>
                        <a:rPr lang="en-US" sz="1800" u="none" strike="noStrike" cap="none">
                          <a:solidFill>
                            <a:srgbClr val="002060"/>
                          </a:solidFill>
                          <a:latin typeface="Lato"/>
                          <a:ea typeface="Lato"/>
                          <a:cs typeface="Lato"/>
                          <a:sym typeface="Lato"/>
                        </a:rPr>
                        <a:t>Daftar pustaka</a:t>
                      </a:r>
                      <a:endParaRPr sz="1800" u="none" strike="noStrike" cap="none">
                        <a:solidFill>
                          <a:srgbClr val="002060"/>
                        </a:solidFill>
                        <a:latin typeface="Lato"/>
                        <a:ea typeface="Lato"/>
                        <a:cs typeface="Lato"/>
                        <a:sym typeface="Lato"/>
                      </a:endParaRPr>
                    </a:p>
                  </a:txBody>
                  <a:tcPr marL="121900" marR="121900" marT="121900" marB="121900">
                    <a:lnL w="9525" cap="flat" cmpd="sng">
                      <a:solidFill>
                        <a:srgbClr val="0B5394"/>
                      </a:solidFill>
                      <a:prstDash val="solid"/>
                      <a:round/>
                      <a:headEnd type="none" w="sm" len="sm"/>
                      <a:tailEnd type="none" w="sm" len="sm"/>
                    </a:lnL>
                    <a:lnR w="9525" cap="flat" cmpd="sng">
                      <a:solidFill>
                        <a:srgbClr val="0B5394"/>
                      </a:solidFill>
                      <a:prstDash val="solid"/>
                      <a:round/>
                      <a:headEnd type="none" w="sm" len="sm"/>
                      <a:tailEnd type="none" w="sm" len="sm"/>
                    </a:lnR>
                    <a:lnT w="9525" cap="flat" cmpd="sng">
                      <a:solidFill>
                        <a:srgbClr val="0B5394"/>
                      </a:solidFill>
                      <a:prstDash val="solid"/>
                      <a:round/>
                      <a:headEnd type="none" w="sm" len="sm"/>
                      <a:tailEnd type="none" w="sm" len="sm"/>
                    </a:lnT>
                    <a:lnB w="9525" cap="flat" cmpd="sng">
                      <a:solidFill>
                        <a:srgbClr val="0B5394"/>
                      </a:solidFill>
                      <a:prstDash val="solid"/>
                      <a:round/>
                      <a:headEnd type="none" w="sm" len="sm"/>
                      <a:tailEnd type="none" w="sm" len="sm"/>
                    </a:lnB>
                    <a:solidFill>
                      <a:srgbClr val="FFD966"/>
                    </a:solidFill>
                  </a:tcPr>
                </a:tc>
                <a:extLst>
                  <a:ext uri="{0D108BD9-81ED-4DB2-BD59-A6C34878D82A}">
                    <a16:rowId xmlns:a16="http://schemas.microsoft.com/office/drawing/2014/main" val="10001"/>
                  </a:ext>
                </a:extLst>
              </a:tr>
            </a:tbl>
          </a:graphicData>
        </a:graphic>
      </p:graphicFrame>
      <p:sp>
        <p:nvSpPr>
          <p:cNvPr id="24008" name="Google Shape;24008;p44"/>
          <p:cNvSpPr txBox="1"/>
          <p:nvPr/>
        </p:nvSpPr>
        <p:spPr>
          <a:xfrm>
            <a:off x="696888" y="5461450"/>
            <a:ext cx="10798200" cy="1218600"/>
          </a:xfrm>
          <a:prstGeom prst="rect">
            <a:avLst/>
          </a:prstGeom>
          <a:noFill/>
          <a:ln>
            <a:noFill/>
          </a:ln>
        </p:spPr>
        <p:txBody>
          <a:bodyPr spcFirstLastPara="1" wrap="square" lIns="121900" tIns="121900" rIns="121900" bIns="121900" anchor="t" anchorCtr="0">
            <a:spAutoFit/>
          </a:bodyPr>
          <a:lstStyle/>
          <a:p>
            <a:pPr marL="0" marR="0" lvl="0" indent="0" algn="ctr" rtl="0">
              <a:lnSpc>
                <a:spcPct val="107916"/>
              </a:lnSpc>
              <a:spcBef>
                <a:spcPts val="0"/>
              </a:spcBef>
              <a:spcAft>
                <a:spcPts val="800"/>
              </a:spcAft>
              <a:buClr>
                <a:srgbClr val="000000"/>
              </a:buClr>
              <a:buSzPts val="1300"/>
              <a:buFont typeface="Lato"/>
              <a:buNone/>
            </a:pPr>
            <a:r>
              <a:rPr lang="en-US" sz="2000" b="1" i="0" u="none" strike="noStrike" cap="none">
                <a:solidFill>
                  <a:srgbClr val="000000"/>
                </a:solidFill>
                <a:latin typeface="Arial Narrow"/>
                <a:ea typeface="Arial Narrow"/>
                <a:cs typeface="Arial Narrow"/>
                <a:sym typeface="Arial Narrow"/>
              </a:rPr>
              <a:t>Tidak semua komponen di atas wajib tercantum dalam modul ajar yang dikembangkan oleh pendidik.</a:t>
            </a:r>
            <a:r>
              <a:rPr lang="en-US" sz="2000" b="0" i="0" u="none" strike="noStrike" cap="none">
                <a:solidFill>
                  <a:srgbClr val="000000"/>
                </a:solidFill>
                <a:latin typeface="Arial Narrow"/>
                <a:ea typeface="Arial Narrow"/>
                <a:cs typeface="Arial Narrow"/>
                <a:sym typeface="Arial Narrow"/>
              </a:rPr>
              <a:t> Pendidik di satuan pendidikan diberi kebebasan untuk mengembangkan komponen dalam modul ajar sesuai dengan konteks lingkungan dan kebutuhan belajar peserta didik. </a:t>
            </a:r>
            <a:endParaRPr sz="2000" b="0" i="0" u="none" strike="noStrike" cap="none">
              <a:solidFill>
                <a:srgbClr val="000000"/>
              </a:solidFill>
              <a:latin typeface="Arial Narrow"/>
              <a:ea typeface="Arial Narrow"/>
              <a:cs typeface="Arial Narrow"/>
              <a:sym typeface="Arial Narrow"/>
            </a:endParaRPr>
          </a:p>
        </p:txBody>
      </p:sp>
      <p:sp>
        <p:nvSpPr>
          <p:cNvPr id="24009" name="Google Shape;24009;p44"/>
          <p:cNvSpPr txBox="1"/>
          <p:nvPr/>
        </p:nvSpPr>
        <p:spPr>
          <a:xfrm>
            <a:off x="11296611" y="5989023"/>
            <a:ext cx="731700" cy="5247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sz="1400" b="0" i="0" u="none" strike="noStrike" cap="none">
                <a:solidFill>
                  <a:srgbClr val="888888"/>
                </a:solidFill>
                <a:latin typeface="Arial Narrow"/>
                <a:ea typeface="Arial Narrow"/>
                <a:cs typeface="Arial Narrow"/>
                <a:sym typeface="Arial Narrow"/>
              </a:rPr>
              <a:pPr marL="0" marR="0" lvl="0" indent="0" algn="r" rtl="0">
                <a:lnSpc>
                  <a:spcPct val="100000"/>
                </a:lnSpc>
                <a:spcBef>
                  <a:spcPts val="0"/>
                </a:spcBef>
                <a:spcAft>
                  <a:spcPts val="0"/>
                </a:spcAft>
                <a:buClr>
                  <a:srgbClr val="888888"/>
                </a:buClr>
                <a:buSzPts val="1200"/>
                <a:buFont typeface="Calibri"/>
                <a:buNone/>
              </a:pPr>
              <a:t>78</a:t>
            </a:fld>
            <a:endParaRPr sz="1400" b="0" i="0" u="none" strike="noStrike" cap="none">
              <a:solidFill>
                <a:srgbClr val="888888"/>
              </a:solidFill>
              <a:latin typeface="Arial Narrow"/>
              <a:ea typeface="Arial Narrow"/>
              <a:cs typeface="Arial Narrow"/>
              <a:sym typeface="Arial Narrow"/>
            </a:endParaRPr>
          </a:p>
        </p:txBody>
      </p:sp>
    </p:spTree>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4013"/>
        <p:cNvGrpSpPr/>
        <p:nvPr/>
      </p:nvGrpSpPr>
      <p:grpSpPr>
        <a:xfrm>
          <a:off x="0" y="0"/>
          <a:ext cx="0" cy="0"/>
          <a:chOff x="0" y="0"/>
          <a:chExt cx="0" cy="0"/>
        </a:xfrm>
      </p:grpSpPr>
      <p:sp>
        <p:nvSpPr>
          <p:cNvPr id="24014" name="Google Shape;24014;p45"/>
          <p:cNvSpPr txBox="1"/>
          <p:nvPr/>
        </p:nvSpPr>
        <p:spPr>
          <a:xfrm>
            <a:off x="7137736" y="3019336"/>
            <a:ext cx="4608400" cy="1908174"/>
          </a:xfrm>
          <a:prstGeom prst="rect">
            <a:avLst/>
          </a:prstGeom>
          <a:solidFill>
            <a:srgbClr val="FFF1CC"/>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Narrow"/>
              <a:buNone/>
            </a:pPr>
            <a:r>
              <a:rPr lang="en-US" sz="1200" b="1" i="0" u="none" strike="noStrike" cap="none">
                <a:solidFill>
                  <a:srgbClr val="000000"/>
                </a:solidFill>
                <a:latin typeface="Arial Narrow"/>
                <a:ea typeface="Arial Narrow"/>
                <a:cs typeface="Arial Narrow"/>
                <a:sym typeface="Arial Narrow"/>
              </a:rPr>
              <a:t>Aktivitas 4</a:t>
            </a:r>
            <a:r>
              <a:rPr lang="en-US" sz="1200" b="0" i="0" u="none" strike="noStrike" cap="none">
                <a:solidFill>
                  <a:srgbClr val="000000"/>
                </a:solidFill>
                <a:latin typeface="Arial Narrow"/>
                <a:ea typeface="Arial Narrow"/>
                <a:cs typeface="Arial Narrow"/>
                <a:sym typeface="Arial Narrow"/>
              </a:rPr>
              <a:t> </a:t>
            </a:r>
            <a:r>
              <a:rPr lang="en-US" sz="1200" b="1" i="0" u="none" strike="noStrike" cap="none">
                <a:solidFill>
                  <a:srgbClr val="000000"/>
                </a:solidFill>
                <a:latin typeface="Arial Narrow"/>
                <a:ea typeface="Arial Narrow"/>
                <a:cs typeface="Arial Narrow"/>
                <a:sym typeface="Arial Narrow"/>
              </a:rPr>
              <a:t>(Kinerja)</a:t>
            </a:r>
            <a:endParaRPr sz="1200" b="1"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Menyelesaikan permasalahan berkaitan dengan luas suatu gambar benda dengan menghitung jumlah bujur sangkar berukuran 1 cm2 yang menutup bidang datar</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1" i="0" u="none" strike="noStrike" cap="none">
                <a:solidFill>
                  <a:srgbClr val="000000"/>
                </a:solidFill>
                <a:latin typeface="Arial Narrow"/>
                <a:ea typeface="Arial Narrow"/>
                <a:cs typeface="Arial Narrow"/>
                <a:sym typeface="Arial Narrow"/>
              </a:rPr>
              <a:t>Aktivitas 5 (Sumatif 2 : Proyek)</a:t>
            </a:r>
            <a:endParaRPr sz="1200" b="1"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Menggambar denah rumah dengan menyertakan ukuran panjang dengan satuan baku dan luas (dengan menghitung jumlah bujur sangkar) pada kertas isometrik</a:t>
            </a:r>
            <a:r>
              <a:rPr lang="en-US" sz="1200" b="1" i="0" u="none" strike="noStrike" cap="none">
                <a:solidFill>
                  <a:srgbClr val="000000"/>
                </a:solidFill>
                <a:latin typeface="Arial Narrow"/>
                <a:ea typeface="Arial Narrow"/>
                <a:cs typeface="Arial Narrow"/>
                <a:sym typeface="Arial Narrow"/>
              </a:rPr>
              <a:t>.</a:t>
            </a:r>
            <a:endParaRPr sz="1200" b="0" i="0" u="none" strike="noStrike" cap="none">
              <a:solidFill>
                <a:srgbClr val="000000"/>
              </a:solidFill>
              <a:latin typeface="Arial Narrow"/>
              <a:ea typeface="Arial Narrow"/>
              <a:cs typeface="Arial Narrow"/>
              <a:sym typeface="Arial Narrow"/>
            </a:endParaRPr>
          </a:p>
        </p:txBody>
      </p:sp>
      <p:sp>
        <p:nvSpPr>
          <p:cNvPr id="24015" name="Google Shape;24015;p45"/>
          <p:cNvSpPr txBox="1"/>
          <p:nvPr/>
        </p:nvSpPr>
        <p:spPr>
          <a:xfrm>
            <a:off x="437600" y="1525660"/>
            <a:ext cx="2795200" cy="2120540"/>
          </a:xfrm>
          <a:prstGeom prst="rect">
            <a:avLst/>
          </a:prstGeom>
          <a:solidFill>
            <a:srgbClr val="FFD966"/>
          </a:solid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rgbClr val="000000"/>
              </a:buClr>
              <a:buSzPts val="1200"/>
              <a:buFont typeface="Arial Narrow"/>
              <a:buNone/>
            </a:pPr>
            <a:r>
              <a:rPr lang="en-US" sz="1200" b="1" i="0" u="none" strike="noStrike" cap="none">
                <a:solidFill>
                  <a:srgbClr val="000000"/>
                </a:solidFill>
                <a:latin typeface="Arial Narrow"/>
                <a:ea typeface="Arial Narrow"/>
                <a:cs typeface="Arial Narrow"/>
                <a:sym typeface="Arial Narrow"/>
              </a:rPr>
              <a:t>Tujuan pembelajaran</a:t>
            </a:r>
            <a:endParaRPr sz="1200" b="1" i="0" u="none" strike="noStrike" cap="none">
              <a:solidFill>
                <a:srgbClr val="000000"/>
              </a:solidFill>
              <a:latin typeface="Arial Narrow"/>
              <a:ea typeface="Arial Narrow"/>
              <a:cs typeface="Arial Narrow"/>
              <a:sym typeface="Arial Narrow"/>
            </a:endParaRPr>
          </a:p>
          <a:p>
            <a:pPr marL="609585" marR="0" lvl="0" indent="-380988" algn="l" rtl="0">
              <a:lnSpc>
                <a:spcPct val="100000"/>
              </a:lnSpc>
              <a:spcBef>
                <a:spcPts val="0"/>
              </a:spcBef>
              <a:spcAft>
                <a:spcPts val="0"/>
              </a:spcAft>
              <a:buClr>
                <a:srgbClr val="000000"/>
              </a:buClr>
              <a:buSzPts val="900"/>
              <a:buFont typeface="Spartan"/>
              <a:buChar char="●"/>
            </a:pPr>
            <a:r>
              <a:rPr lang="en-US" sz="1200" b="1" i="0" u="none" strike="noStrike" cap="none">
                <a:solidFill>
                  <a:srgbClr val="000000"/>
                </a:solidFill>
                <a:latin typeface="Arial Narrow"/>
                <a:ea typeface="Arial Narrow"/>
                <a:cs typeface="Arial Narrow"/>
                <a:sym typeface="Arial Narrow"/>
              </a:rPr>
              <a:t>Mengukur panjang dengan satuan baku (mm, cm, dan m) serta mengukur keliling bidang datar dengan menambahkan semua rusuknya.</a:t>
            </a:r>
            <a:endParaRPr sz="1200" b="1" i="0" u="none" strike="noStrike" cap="none">
              <a:solidFill>
                <a:srgbClr val="000000"/>
              </a:solidFill>
              <a:latin typeface="Arial Narrow"/>
              <a:ea typeface="Arial Narrow"/>
              <a:cs typeface="Arial Narrow"/>
              <a:sym typeface="Arial Narrow"/>
            </a:endParaRPr>
          </a:p>
          <a:p>
            <a:pPr marL="609585" marR="0" lvl="0" indent="-380988" algn="l" rtl="0">
              <a:lnSpc>
                <a:spcPct val="100000"/>
              </a:lnSpc>
              <a:spcBef>
                <a:spcPts val="0"/>
              </a:spcBef>
              <a:spcAft>
                <a:spcPts val="0"/>
              </a:spcAft>
              <a:buClr>
                <a:srgbClr val="000000"/>
              </a:buClr>
              <a:buSzPts val="900"/>
              <a:buFont typeface="Spartan"/>
              <a:buChar char="●"/>
            </a:pPr>
            <a:r>
              <a:rPr lang="en-US" sz="1200" b="0" i="0" u="none" strike="noStrike" cap="none">
                <a:solidFill>
                  <a:srgbClr val="000000"/>
                </a:solidFill>
                <a:latin typeface="Arial Narrow"/>
                <a:ea typeface="Arial Narrow"/>
                <a:cs typeface="Arial Narrow"/>
                <a:sym typeface="Arial Narrow"/>
              </a:rPr>
              <a:t>Mengukur luas dengan menghitung jumlah bujur sangkar berukuran 1 cm2 yang menutup bidang datar</a:t>
            </a:r>
            <a:endParaRPr sz="1200" b="0" i="0" u="none" strike="noStrike" cap="none">
              <a:solidFill>
                <a:srgbClr val="000000"/>
              </a:solidFill>
              <a:latin typeface="Arial Narrow"/>
              <a:ea typeface="Arial Narrow"/>
              <a:cs typeface="Arial Narrow"/>
              <a:sym typeface="Arial Narrow"/>
            </a:endParaRPr>
          </a:p>
        </p:txBody>
      </p:sp>
      <p:sp>
        <p:nvSpPr>
          <p:cNvPr id="24016" name="Google Shape;24016;p45"/>
          <p:cNvSpPr txBox="1">
            <a:spLocks noGrp="1"/>
          </p:cNvSpPr>
          <p:nvPr>
            <p:ph type="title"/>
          </p:nvPr>
        </p:nvSpPr>
        <p:spPr>
          <a:xfrm>
            <a:off x="1129431" y="153769"/>
            <a:ext cx="7706774" cy="553615"/>
          </a:xfrm>
          <a:prstGeom prst="rect">
            <a:avLst/>
          </a:prstGeom>
          <a:solidFill>
            <a:srgbClr val="F2F2F2"/>
          </a:solid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990"/>
              <a:buNone/>
            </a:pPr>
            <a:r>
              <a:rPr lang="en-US" sz="2000" b="1">
                <a:latin typeface="Arial Narrow"/>
                <a:ea typeface="Arial Narrow"/>
                <a:cs typeface="Arial Narrow"/>
                <a:sym typeface="Arial Narrow"/>
              </a:rPr>
              <a:t>Contoh Cuplikan Modul Ajar </a:t>
            </a:r>
            <a:r>
              <a:rPr lang="en-US" sz="2000">
                <a:latin typeface="Arial Narrow"/>
                <a:ea typeface="Arial Narrow"/>
                <a:cs typeface="Arial Narrow"/>
                <a:sym typeface="Arial Narrow"/>
              </a:rPr>
              <a:t>MA untuk Kelas 3 Matematika 12 JP</a:t>
            </a:r>
            <a:br>
              <a:rPr lang="en-US" sz="2000">
                <a:latin typeface="Arial Narrow"/>
                <a:ea typeface="Arial Narrow"/>
                <a:cs typeface="Arial Narrow"/>
                <a:sym typeface="Arial Narrow"/>
              </a:rPr>
            </a:br>
            <a:endParaRPr sz="2000" b="1">
              <a:latin typeface="Arial Narrow"/>
              <a:ea typeface="Arial Narrow"/>
              <a:cs typeface="Arial Narrow"/>
              <a:sym typeface="Arial Narrow"/>
            </a:endParaRPr>
          </a:p>
        </p:txBody>
      </p:sp>
      <p:sp>
        <p:nvSpPr>
          <p:cNvPr id="24017" name="Google Shape;24017;p45"/>
          <p:cNvSpPr txBox="1"/>
          <p:nvPr/>
        </p:nvSpPr>
        <p:spPr>
          <a:xfrm>
            <a:off x="7485200" y="1540667"/>
            <a:ext cx="3831200" cy="430847"/>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Narrow"/>
              <a:ea typeface="Arial Narrow"/>
              <a:cs typeface="Arial Narrow"/>
              <a:sym typeface="Arial Narrow"/>
            </a:endParaRPr>
          </a:p>
        </p:txBody>
      </p:sp>
      <p:sp>
        <p:nvSpPr>
          <p:cNvPr id="24018" name="Google Shape;24018;p45"/>
          <p:cNvSpPr txBox="1"/>
          <p:nvPr/>
        </p:nvSpPr>
        <p:spPr>
          <a:xfrm>
            <a:off x="7137736" y="735520"/>
            <a:ext cx="4608400" cy="2277506"/>
          </a:xfrm>
          <a:prstGeom prst="rect">
            <a:avLst/>
          </a:prstGeom>
          <a:solidFill>
            <a:srgbClr val="FFD966"/>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Narrow"/>
              <a:buNone/>
            </a:pPr>
            <a:r>
              <a:rPr lang="en-US" sz="1200" b="1" i="0" u="none" strike="noStrike" cap="none">
                <a:solidFill>
                  <a:srgbClr val="000000"/>
                </a:solidFill>
                <a:latin typeface="Arial Narrow"/>
                <a:ea typeface="Arial Narrow"/>
                <a:cs typeface="Arial Narrow"/>
                <a:sym typeface="Arial Narrow"/>
              </a:rPr>
              <a:t>Aktivitas 1 (Kinerja)</a:t>
            </a:r>
            <a:endParaRPr sz="1200" b="1"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Mengukur panjang dengan satuan baku (mm, cm, dan m) pada objek yang ditemukan dalam kehidupan sehari-hari</a:t>
            </a:r>
            <a:endParaRPr sz="1200" b="1" i="1"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1" i="0" u="none" strike="noStrike" cap="none">
                <a:solidFill>
                  <a:srgbClr val="000000"/>
                </a:solidFill>
                <a:latin typeface="Arial Narrow"/>
                <a:ea typeface="Arial Narrow"/>
                <a:cs typeface="Arial Narrow"/>
                <a:sym typeface="Arial Narrow"/>
              </a:rPr>
              <a:t>Aktivitas 2 (Tes)</a:t>
            </a:r>
            <a:endParaRPr sz="1200" b="1"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Menyelesaikan permasalahan berkaitan dengan panjang dengan satuan baku (mm, cm, dan m)</a:t>
            </a: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1" i="0" u="none" strike="noStrike" cap="none">
                <a:solidFill>
                  <a:srgbClr val="000000"/>
                </a:solidFill>
                <a:latin typeface="Arial Narrow"/>
                <a:ea typeface="Arial Narrow"/>
                <a:cs typeface="Arial Narrow"/>
                <a:sym typeface="Arial Narrow"/>
              </a:rPr>
              <a:t>Aktivitas 3 (Kinerja)</a:t>
            </a:r>
            <a:endParaRPr sz="1200" b="1" i="0" u="none" strike="noStrike" cap="none">
              <a:solidFill>
                <a:srgbClr val="000000"/>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Menyelesaikan permasalahan berkaitan dengan keliling segiempat, segitiga, dan segibanyak dengan menambahkan panjang rusuk-rusuk bidang</a:t>
            </a:r>
            <a:endParaRPr sz="1200" b="1" i="1" u="none" strike="noStrike" cap="none">
              <a:solidFill>
                <a:srgbClr val="000000"/>
              </a:solidFill>
              <a:latin typeface="Arial Narrow"/>
              <a:ea typeface="Arial Narrow"/>
              <a:cs typeface="Arial Narrow"/>
              <a:sym typeface="Arial Narrow"/>
            </a:endParaRPr>
          </a:p>
        </p:txBody>
      </p:sp>
      <p:sp>
        <p:nvSpPr>
          <p:cNvPr id="24019" name="Google Shape;24019;p45"/>
          <p:cNvSpPr/>
          <p:nvPr/>
        </p:nvSpPr>
        <p:spPr>
          <a:xfrm rot="-5400000">
            <a:off x="6456136" y="2346725"/>
            <a:ext cx="654400" cy="708800"/>
          </a:xfrm>
          <a:prstGeom prst="downArrow">
            <a:avLst>
              <a:gd name="adj1" fmla="val 50000"/>
              <a:gd name="adj2" fmla="val 50000"/>
            </a:avLst>
          </a:prstGeom>
          <a:solidFill>
            <a:srgbClr val="FFD9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Narrow"/>
              <a:ea typeface="Arial Narrow"/>
              <a:cs typeface="Arial Narrow"/>
              <a:sym typeface="Arial Narrow"/>
            </a:endParaRPr>
          </a:p>
        </p:txBody>
      </p:sp>
      <p:sp>
        <p:nvSpPr>
          <p:cNvPr id="24020" name="Google Shape;24020;p45"/>
          <p:cNvSpPr txBox="1"/>
          <p:nvPr/>
        </p:nvSpPr>
        <p:spPr>
          <a:xfrm>
            <a:off x="437600" y="786859"/>
            <a:ext cx="2795100" cy="800100"/>
          </a:xfrm>
          <a:prstGeom prst="rect">
            <a:avLst/>
          </a:prstGeom>
          <a:solidFill>
            <a:srgbClr val="0B5394"/>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FFFFFF"/>
              </a:buClr>
              <a:buSzPts val="1200"/>
              <a:buFont typeface="Arial Narrow"/>
              <a:buNone/>
            </a:pPr>
            <a:r>
              <a:rPr lang="en-US" sz="1200" b="0" i="0" u="none" strike="noStrike" cap="none">
                <a:solidFill>
                  <a:srgbClr val="FFFFFF"/>
                </a:solidFill>
                <a:latin typeface="Arial Narrow"/>
                <a:ea typeface="Arial Narrow"/>
                <a:cs typeface="Arial Narrow"/>
                <a:sym typeface="Arial Narrow"/>
              </a:rPr>
              <a:t>Profil Pelajar Pancasila:</a:t>
            </a:r>
            <a:endParaRPr sz="1200" b="0" i="0" u="none" strike="noStrike" cap="none">
              <a:solidFill>
                <a:srgbClr val="FFFFFF"/>
              </a:solidFill>
              <a:latin typeface="Arial Narrow"/>
              <a:ea typeface="Arial Narrow"/>
              <a:cs typeface="Arial Narrow"/>
              <a:sym typeface="Arial Narrow"/>
            </a:endParaRPr>
          </a:p>
          <a:p>
            <a:pPr marL="609585" marR="0" lvl="0" indent="-372524" algn="l" rtl="0">
              <a:lnSpc>
                <a:spcPct val="100000"/>
              </a:lnSpc>
              <a:spcBef>
                <a:spcPts val="0"/>
              </a:spcBef>
              <a:spcAft>
                <a:spcPts val="0"/>
              </a:spcAft>
              <a:buClr>
                <a:srgbClr val="FFFFFF"/>
              </a:buClr>
              <a:buSzPts val="800"/>
              <a:buFont typeface="Spartan"/>
              <a:buChar char="●"/>
            </a:pPr>
            <a:r>
              <a:rPr lang="en-US" sz="1200" b="0" i="0" u="none" strike="noStrike" cap="none">
                <a:solidFill>
                  <a:srgbClr val="FFFFFF"/>
                </a:solidFill>
                <a:latin typeface="Arial Narrow"/>
                <a:ea typeface="Arial Narrow"/>
                <a:cs typeface="Arial Narrow"/>
                <a:sym typeface="Arial Narrow"/>
              </a:rPr>
              <a:t>Bernalar kritis</a:t>
            </a:r>
            <a:endParaRPr sz="1200" b="0" i="0" u="none" strike="noStrike" cap="none">
              <a:solidFill>
                <a:srgbClr val="FFFFFF"/>
              </a:solidFill>
              <a:latin typeface="Arial Narrow"/>
              <a:ea typeface="Arial Narrow"/>
              <a:cs typeface="Arial Narrow"/>
              <a:sym typeface="Arial Narrow"/>
            </a:endParaRPr>
          </a:p>
          <a:p>
            <a:pPr marL="609585" marR="0" lvl="0" indent="-372524" algn="l" rtl="0">
              <a:lnSpc>
                <a:spcPct val="100000"/>
              </a:lnSpc>
              <a:spcBef>
                <a:spcPts val="0"/>
              </a:spcBef>
              <a:spcAft>
                <a:spcPts val="0"/>
              </a:spcAft>
              <a:buClr>
                <a:srgbClr val="FFFFFF"/>
              </a:buClr>
              <a:buSzPts val="800"/>
              <a:buFont typeface="Spartan"/>
              <a:buChar char="●"/>
            </a:pPr>
            <a:r>
              <a:rPr lang="en-US" sz="1200" b="0" i="0" u="none" strike="noStrike" cap="none">
                <a:solidFill>
                  <a:srgbClr val="FFFFFF"/>
                </a:solidFill>
                <a:latin typeface="Arial Narrow"/>
                <a:ea typeface="Arial Narrow"/>
                <a:cs typeface="Arial Narrow"/>
                <a:sym typeface="Arial Narrow"/>
              </a:rPr>
              <a:t>Mandiri</a:t>
            </a:r>
            <a:endParaRPr sz="1200" b="0" i="0" u="none" strike="noStrike" cap="none">
              <a:solidFill>
                <a:srgbClr val="FFFFFF"/>
              </a:solidFill>
              <a:latin typeface="Arial Narrow"/>
              <a:ea typeface="Arial Narrow"/>
              <a:cs typeface="Arial Narrow"/>
              <a:sym typeface="Arial Narrow"/>
            </a:endParaRPr>
          </a:p>
        </p:txBody>
      </p:sp>
      <p:sp>
        <p:nvSpPr>
          <p:cNvPr id="24021" name="Google Shape;24021;p45"/>
          <p:cNvSpPr txBox="1"/>
          <p:nvPr/>
        </p:nvSpPr>
        <p:spPr>
          <a:xfrm>
            <a:off x="3886635" y="1931704"/>
            <a:ext cx="2528233" cy="1538842"/>
          </a:xfrm>
          <a:prstGeom prst="rect">
            <a:avLst/>
          </a:prstGeom>
          <a:solidFill>
            <a:srgbClr val="0B5394"/>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FFFFFF"/>
              </a:buClr>
              <a:buSzPts val="1200"/>
              <a:buFont typeface="Arial Narrow"/>
              <a:buNone/>
            </a:pPr>
            <a:r>
              <a:rPr lang="en-US" sz="1200" b="0" i="0" u="none" strike="noStrike" cap="none">
                <a:solidFill>
                  <a:srgbClr val="FFFFFF"/>
                </a:solidFill>
                <a:latin typeface="Arial Narrow"/>
                <a:ea typeface="Arial Narrow"/>
                <a:cs typeface="Arial Narrow"/>
                <a:sym typeface="Arial Narrow"/>
              </a:rPr>
              <a:t>Asesmen Sumatif</a:t>
            </a:r>
            <a:endParaRPr sz="1200" b="0" i="0" u="none" strike="noStrike" cap="none">
              <a:solidFill>
                <a:srgbClr val="FFFFFF"/>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FFFFFF"/>
              </a:buClr>
              <a:buSzPts val="1200"/>
              <a:buFont typeface="Arial Narrow"/>
              <a:buNone/>
            </a:pPr>
            <a:r>
              <a:rPr lang="en-US" sz="1200" b="0" i="0" u="none" strike="noStrike" cap="none">
                <a:solidFill>
                  <a:srgbClr val="FFFFFF"/>
                </a:solidFill>
                <a:latin typeface="Arial Narrow"/>
                <a:ea typeface="Arial Narrow"/>
                <a:cs typeface="Arial Narrow"/>
                <a:sym typeface="Arial Narrow"/>
              </a:rPr>
              <a:t>Menggambar denah rumah dengan menyertakan ukuran panjang dengan satuan baku dan luas (dengan menghitung jumlah bujur sangkar) pada kertas isometrik</a:t>
            </a:r>
            <a:r>
              <a:rPr lang="en-US" sz="1200" b="1" i="0" u="none" strike="noStrike" cap="none">
                <a:solidFill>
                  <a:srgbClr val="FFFFFF"/>
                </a:solidFill>
                <a:latin typeface="Arial Narrow"/>
                <a:ea typeface="Arial Narrow"/>
                <a:cs typeface="Arial Narrow"/>
                <a:sym typeface="Arial Narrow"/>
              </a:rPr>
              <a:t>.</a:t>
            </a:r>
            <a:endParaRPr sz="1200" b="0" i="0" u="none" strike="noStrike" cap="none">
              <a:solidFill>
                <a:srgbClr val="FFFFFF"/>
              </a:solidFill>
              <a:latin typeface="Arial Narrow"/>
              <a:ea typeface="Arial Narrow"/>
              <a:cs typeface="Arial Narrow"/>
              <a:sym typeface="Arial Narrow"/>
            </a:endParaRPr>
          </a:p>
          <a:p>
            <a:pPr marL="609585"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FFFF"/>
              </a:solidFill>
              <a:latin typeface="Arial Narrow"/>
              <a:ea typeface="Arial Narrow"/>
              <a:cs typeface="Arial Narrow"/>
              <a:sym typeface="Arial Narrow"/>
            </a:endParaRPr>
          </a:p>
        </p:txBody>
      </p:sp>
      <p:sp>
        <p:nvSpPr>
          <p:cNvPr id="24022" name="Google Shape;24022;p45"/>
          <p:cNvSpPr/>
          <p:nvPr/>
        </p:nvSpPr>
        <p:spPr>
          <a:xfrm rot="-5400000">
            <a:off x="3220369" y="2346725"/>
            <a:ext cx="654400" cy="708800"/>
          </a:xfrm>
          <a:prstGeom prst="downArrow">
            <a:avLst>
              <a:gd name="adj1" fmla="val 50000"/>
              <a:gd name="adj2" fmla="val 50000"/>
            </a:avLst>
          </a:prstGeom>
          <a:solidFill>
            <a:srgbClr val="FFD96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000000"/>
              </a:solidFill>
              <a:latin typeface="Arial Narrow"/>
              <a:ea typeface="Arial Narrow"/>
              <a:cs typeface="Arial Narrow"/>
              <a:sym typeface="Arial Narrow"/>
            </a:endParaRPr>
          </a:p>
        </p:txBody>
      </p:sp>
      <p:sp>
        <p:nvSpPr>
          <p:cNvPr id="24023" name="Google Shape;24023;p45"/>
          <p:cNvSpPr txBox="1"/>
          <p:nvPr/>
        </p:nvSpPr>
        <p:spPr>
          <a:xfrm>
            <a:off x="11296611" y="6217623"/>
            <a:ext cx="731600" cy="524800"/>
          </a:xfrm>
          <a:prstGeom prst="rect">
            <a:avLst/>
          </a:prstGeom>
          <a:noFill/>
          <a:ln>
            <a:noFill/>
          </a:ln>
        </p:spPr>
        <p:txBody>
          <a:bodyPr spcFirstLastPara="1" wrap="square" lIns="121900" tIns="121900" rIns="121900" bIns="121900" anchor="ctr" anchorCtr="0">
            <a:norm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200" b="0" i="0" u="none" strike="noStrike" cap="none">
                <a:solidFill>
                  <a:srgbClr val="595959"/>
                </a:solidFill>
                <a:latin typeface="Arial Narrow"/>
                <a:ea typeface="Arial Narrow"/>
                <a:cs typeface="Arial Narrow"/>
                <a:sym typeface="Arial Narrow"/>
              </a:rPr>
              <a:pPr marL="0" marR="0" lvl="0" indent="0" algn="r" rtl="0">
                <a:lnSpc>
                  <a:spcPct val="100000"/>
                </a:lnSpc>
                <a:spcBef>
                  <a:spcPts val="0"/>
                </a:spcBef>
                <a:spcAft>
                  <a:spcPts val="0"/>
                </a:spcAft>
                <a:buClr>
                  <a:srgbClr val="000000"/>
                </a:buClr>
                <a:buSzPts val="1300"/>
                <a:buFont typeface="Arial"/>
                <a:buNone/>
              </a:pPr>
              <a:t>79</a:t>
            </a:fld>
            <a:endParaRPr sz="1200" b="0" i="0" u="none" strike="noStrike" cap="none">
              <a:solidFill>
                <a:srgbClr val="595959"/>
              </a:solidFill>
              <a:latin typeface="Arial Narrow"/>
              <a:ea typeface="Arial Narrow"/>
              <a:cs typeface="Arial Narrow"/>
              <a:sym typeface="Arial Narrow"/>
            </a:endParaRPr>
          </a:p>
        </p:txBody>
      </p:sp>
      <p:sp>
        <p:nvSpPr>
          <p:cNvPr id="24024" name="Google Shape;24024;p45"/>
          <p:cNvSpPr/>
          <p:nvPr/>
        </p:nvSpPr>
        <p:spPr>
          <a:xfrm>
            <a:off x="5818395" y="5121386"/>
            <a:ext cx="5808800" cy="120643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Diskusi dan kegiatan berkelompok dibagi berdasarkan kelompok dengan kesiapan yang berbeda, sehingga pembelajaran sesuai dengan tingkat kesiapan peserta didik.</a:t>
            </a:r>
            <a:endParaRPr sz="1200" b="0" i="0" u="none" strike="noStrike" cap="none">
              <a:solidFill>
                <a:srgbClr val="000000"/>
              </a:solidFill>
              <a:latin typeface="Arial Narrow"/>
              <a:ea typeface="Arial Narrow"/>
              <a:cs typeface="Arial Narrow"/>
              <a:sym typeface="Arial Narrow"/>
            </a:endParaRPr>
          </a:p>
          <a:p>
            <a:pPr marL="0" marR="0" lvl="0" indent="0" algn="just"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Kegiatan observasi sekitar, diskusi dengan pertanyaan pemantik adalah pembelajaran yang membangun elemen bernalar kritis dan juga mandiri dengan melibatkan peserta didik dalam diskusi dan pemilihan bentuk untuk tugas asesmen sumatif.</a:t>
            </a:r>
            <a:endParaRPr sz="1200" b="0" i="0" u="none" strike="noStrike" cap="none">
              <a:solidFill>
                <a:srgbClr val="000000"/>
              </a:solidFill>
              <a:latin typeface="Arial Narrow"/>
              <a:ea typeface="Arial Narrow"/>
              <a:cs typeface="Arial Narrow"/>
              <a:sym typeface="Arial Narrow"/>
            </a:endParaRPr>
          </a:p>
        </p:txBody>
      </p:sp>
      <p:sp>
        <p:nvSpPr>
          <p:cNvPr id="24025" name="Google Shape;24025;p45"/>
          <p:cNvSpPr/>
          <p:nvPr/>
        </p:nvSpPr>
        <p:spPr>
          <a:xfrm>
            <a:off x="3263195" y="4964473"/>
            <a:ext cx="2555200" cy="149520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200"/>
              <a:buFont typeface="Arial Narrow"/>
              <a:buNone/>
            </a:pPr>
            <a:r>
              <a:rPr lang="en-US" sz="1200" b="0" i="0" u="none" strike="noStrike" cap="none">
                <a:solidFill>
                  <a:srgbClr val="000000"/>
                </a:solidFill>
                <a:latin typeface="Arial Narrow"/>
                <a:ea typeface="Arial Narrow"/>
                <a:cs typeface="Arial Narrow"/>
                <a:sym typeface="Arial Narrow"/>
              </a:rPr>
              <a:t>Contoh penerapan penyesuaian pembelajaran dan pengembangan PPP</a:t>
            </a:r>
            <a:endParaRPr sz="1200" b="0" i="0" u="none" strike="noStrike" cap="none">
              <a:solidFill>
                <a:srgbClr val="000000"/>
              </a:solidFill>
              <a:latin typeface="Arial Narrow"/>
              <a:ea typeface="Arial Narrow"/>
              <a:cs typeface="Arial Narrow"/>
              <a:sym typeface="Arial Narrow"/>
            </a:endParaRPr>
          </a:p>
        </p:txBody>
      </p:sp>
      <p:sp>
        <p:nvSpPr>
          <p:cNvPr id="24026" name="Google Shape;24026;p45"/>
          <p:cNvSpPr/>
          <p:nvPr/>
        </p:nvSpPr>
        <p:spPr>
          <a:xfrm>
            <a:off x="437600" y="4532924"/>
            <a:ext cx="2795200" cy="2063200"/>
          </a:xfrm>
          <a:prstGeom prst="rect">
            <a:avLst/>
          </a:prstGeom>
          <a:solidFill>
            <a:srgbClr val="0B539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FFFFFF"/>
              </a:buClr>
              <a:buSzPts val="1200"/>
              <a:buFont typeface="Arial Narrow"/>
              <a:buNone/>
            </a:pPr>
            <a:r>
              <a:rPr lang="en-US" sz="1200" b="0" i="0" u="none" strike="noStrike" cap="none">
                <a:solidFill>
                  <a:srgbClr val="FFFFFF"/>
                </a:solidFill>
                <a:latin typeface="Arial Narrow"/>
                <a:ea typeface="Arial Narrow"/>
                <a:cs typeface="Arial Narrow"/>
                <a:sym typeface="Arial Narrow"/>
              </a:rPr>
              <a:t>Asesmen Diagnostik:</a:t>
            </a:r>
            <a:endParaRPr sz="1200" b="0" i="0" u="none" strike="noStrike" cap="none">
              <a:solidFill>
                <a:srgbClr val="FFFFFF"/>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FFFFFF"/>
              </a:buClr>
              <a:buSzPts val="1200"/>
              <a:buFont typeface="Arial Narrow"/>
              <a:buNone/>
            </a:pPr>
            <a:r>
              <a:rPr lang="en-US" sz="1200" b="1" i="0" u="none" strike="noStrike" cap="none">
                <a:solidFill>
                  <a:srgbClr val="FFFFFF"/>
                </a:solidFill>
                <a:latin typeface="Arial Narrow"/>
                <a:ea typeface="Arial Narrow"/>
                <a:cs typeface="Arial Narrow"/>
                <a:sym typeface="Arial Narrow"/>
              </a:rPr>
              <a:t>Tes :</a:t>
            </a:r>
            <a:endParaRPr sz="1200" b="1" i="0" u="none" strike="noStrike" cap="none">
              <a:solidFill>
                <a:srgbClr val="FFFFFF"/>
              </a:solidFill>
              <a:latin typeface="Arial Narrow"/>
              <a:ea typeface="Arial Narrow"/>
              <a:cs typeface="Arial Narrow"/>
              <a:sym typeface="Arial Narrow"/>
            </a:endParaRPr>
          </a:p>
          <a:p>
            <a:pPr marL="304792" marR="0" lvl="0" indent="-220128" algn="l" rtl="0">
              <a:lnSpc>
                <a:spcPct val="100000"/>
              </a:lnSpc>
              <a:spcBef>
                <a:spcPts val="0"/>
              </a:spcBef>
              <a:spcAft>
                <a:spcPts val="0"/>
              </a:spcAft>
              <a:buClr>
                <a:srgbClr val="FFFFFF"/>
              </a:buClr>
              <a:buSzPts val="800"/>
              <a:buFont typeface="Spartan"/>
              <a:buChar char="●"/>
            </a:pPr>
            <a:r>
              <a:rPr lang="en-US" sz="1200" b="0" i="0" u="none" strike="noStrike" cap="none">
                <a:solidFill>
                  <a:srgbClr val="FFFFFF"/>
                </a:solidFill>
                <a:latin typeface="Arial Narrow"/>
                <a:ea typeface="Arial Narrow"/>
                <a:cs typeface="Arial Narrow"/>
                <a:sym typeface="Arial Narrow"/>
              </a:rPr>
              <a:t>Operasi hitung (Penjumlahan, pengurangan, perkalian, pembagian)</a:t>
            </a:r>
            <a:endParaRPr sz="1200" b="0" i="0" u="none" strike="noStrike" cap="none">
              <a:solidFill>
                <a:srgbClr val="FFFFFF"/>
              </a:solidFill>
              <a:latin typeface="Arial Narrow"/>
              <a:ea typeface="Arial Narrow"/>
              <a:cs typeface="Arial Narrow"/>
              <a:sym typeface="Arial Narrow"/>
            </a:endParaRPr>
          </a:p>
          <a:p>
            <a:pPr marL="304792" marR="0" lvl="0" indent="-220128" algn="l" rtl="0">
              <a:lnSpc>
                <a:spcPct val="100000"/>
              </a:lnSpc>
              <a:spcBef>
                <a:spcPts val="0"/>
              </a:spcBef>
              <a:spcAft>
                <a:spcPts val="0"/>
              </a:spcAft>
              <a:buClr>
                <a:srgbClr val="FFFFFF"/>
              </a:buClr>
              <a:buSzPts val="800"/>
              <a:buFont typeface="Spartan"/>
              <a:buChar char="●"/>
            </a:pPr>
            <a:r>
              <a:rPr lang="en-US" sz="1200" b="0" i="0" u="none" strike="noStrike" cap="none">
                <a:solidFill>
                  <a:srgbClr val="FFFFFF"/>
                </a:solidFill>
                <a:latin typeface="Arial Narrow"/>
                <a:ea typeface="Arial Narrow"/>
                <a:cs typeface="Arial Narrow"/>
                <a:sym typeface="Arial Narrow"/>
              </a:rPr>
              <a:t>Konversi satuan (meter ke centimeter, cm ke milimeter)</a:t>
            </a:r>
            <a:endParaRPr sz="1200" b="0" i="0" u="none" strike="noStrike" cap="none">
              <a:solidFill>
                <a:srgbClr val="FFFFFF"/>
              </a:solidFill>
              <a:latin typeface="Arial Narrow"/>
              <a:ea typeface="Arial Narrow"/>
              <a:cs typeface="Arial Narrow"/>
              <a:sym typeface="Arial Narrow"/>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rgbClr val="FFFFFF"/>
              </a:solidFill>
              <a:latin typeface="Arial Narrow"/>
              <a:ea typeface="Arial Narrow"/>
              <a:cs typeface="Arial Narrow"/>
              <a:sym typeface="Arial Narrow"/>
            </a:endParaRPr>
          </a:p>
          <a:p>
            <a:pPr marL="0" marR="0" lvl="0" indent="0" algn="l" rtl="0">
              <a:lnSpc>
                <a:spcPct val="100000"/>
              </a:lnSpc>
              <a:spcBef>
                <a:spcPts val="0"/>
              </a:spcBef>
              <a:spcAft>
                <a:spcPts val="0"/>
              </a:spcAft>
              <a:buClr>
                <a:srgbClr val="FFFFFF"/>
              </a:buClr>
              <a:buSzPts val="1200"/>
              <a:buFont typeface="Arial Narrow"/>
              <a:buNone/>
            </a:pPr>
            <a:r>
              <a:rPr lang="en-US" sz="1200" b="0" i="0" u="none" strike="noStrike" cap="none">
                <a:solidFill>
                  <a:srgbClr val="FFFFFF"/>
                </a:solidFill>
                <a:latin typeface="Arial Narrow"/>
                <a:ea typeface="Arial Narrow"/>
                <a:cs typeface="Arial Narrow"/>
                <a:sym typeface="Arial Narrow"/>
              </a:rPr>
              <a:t>Untuk mengidentifikasi kemampuan berhitung dan pemahaman hubungan antar satuan panjang. </a:t>
            </a:r>
            <a:endParaRPr sz="1200" b="0" i="0" u="none" strike="noStrike" cap="none">
              <a:solidFill>
                <a:srgbClr val="FFFFFF"/>
              </a:solidFill>
              <a:latin typeface="Arial Narrow"/>
              <a:ea typeface="Arial Narrow"/>
              <a:cs typeface="Arial Narrow"/>
              <a:sym typeface="Arial Narrow"/>
            </a:endParaRPr>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73"/>
          <p:cNvSpPr txBox="1">
            <a:spLocks noGrp="1"/>
          </p:cNvSpPr>
          <p:nvPr>
            <p:ph type="title"/>
          </p:nvPr>
        </p:nvSpPr>
        <p:spPr>
          <a:xfrm>
            <a:off x="2054767" y="725721"/>
            <a:ext cx="8649200" cy="637600"/>
          </a:xfrm>
          <a:prstGeom prst="rect">
            <a:avLst/>
          </a:prstGeom>
        </p:spPr>
        <p:txBody>
          <a:bodyPr spcFirstLastPara="1" wrap="square" lIns="121900" tIns="121900" rIns="121900" bIns="121900" anchor="ctr" anchorCtr="0">
            <a:noAutofit/>
          </a:bodyPr>
          <a:lstStyle/>
          <a:p>
            <a:r>
              <a:rPr lang="en" sz="3200"/>
              <a:t>Keunggulan Kurikulum Merdeka</a:t>
            </a:r>
            <a:endParaRPr sz="3200"/>
          </a:p>
        </p:txBody>
      </p:sp>
      <p:sp>
        <p:nvSpPr>
          <p:cNvPr id="1807" name="Google Shape;1807;p73">
            <a:hlinkClick r:id="" action="ppaction://noaction"/>
          </p:cNvPr>
          <p:cNvSpPr/>
          <p:nvPr/>
        </p:nvSpPr>
        <p:spPr>
          <a:xfrm rot="5400000">
            <a:off x="9856833" y="3309867"/>
            <a:ext cx="32560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08" name="Google Shape;1808;p73">
            <a:hlinkClick r:id="" action="ppaction://noaction"/>
          </p:cNvPr>
          <p:cNvSpPr/>
          <p:nvPr/>
        </p:nvSpPr>
        <p:spPr>
          <a:xfrm rot="5400000">
            <a:off x="10629036" y="2532948"/>
            <a:ext cx="17116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09" name="Google Shape;1809;p73">
            <a:hlinkClick r:id="" action="ppaction://noaction"/>
          </p:cNvPr>
          <p:cNvSpPr/>
          <p:nvPr/>
        </p:nvSpPr>
        <p:spPr>
          <a:xfrm rot="5400000">
            <a:off x="10608836" y="5804903"/>
            <a:ext cx="17520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10" name="Google Shape;1810;p73">
            <a:hlinkClick r:id="rId3" action="ppaction://hlinksldjump"/>
          </p:cNvPr>
          <p:cNvSpPr/>
          <p:nvPr/>
        </p:nvSpPr>
        <p:spPr>
          <a:xfrm rot="5400000">
            <a:off x="10702633" y="893500"/>
            <a:ext cx="15644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11" name="Google Shape;1811;p73">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12" name="Google Shape;1812;p73">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13" name="Google Shape;1813;p73"/>
          <p:cNvSpPr/>
          <p:nvPr/>
        </p:nvSpPr>
        <p:spPr>
          <a:xfrm>
            <a:off x="1599100" y="1922833"/>
            <a:ext cx="4216000" cy="1706400"/>
          </a:xfrm>
          <a:prstGeom prst="wedgeRoundRectCallout">
            <a:avLst>
              <a:gd name="adj1" fmla="val -20833"/>
              <a:gd name="adj2" fmla="val 62500"/>
              <a:gd name="adj3" fmla="val 0"/>
            </a:avLst>
          </a:prstGeom>
          <a:solidFill>
            <a:schemeClr val="lt2"/>
          </a:solidFill>
          <a:ln w="9525" cap="flat" cmpd="sng">
            <a:solidFill>
              <a:srgbClr val="39486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14" name="Google Shape;1814;p73"/>
          <p:cNvSpPr txBox="1">
            <a:spLocks noGrp="1"/>
          </p:cNvSpPr>
          <p:nvPr>
            <p:ph type="subTitle" idx="2"/>
          </p:nvPr>
        </p:nvSpPr>
        <p:spPr>
          <a:xfrm>
            <a:off x="1938433" y="2196100"/>
            <a:ext cx="4105600" cy="880800"/>
          </a:xfrm>
          <a:prstGeom prst="rect">
            <a:avLst/>
          </a:prstGeom>
        </p:spPr>
        <p:txBody>
          <a:bodyPr spcFirstLastPara="1" wrap="square" lIns="121900" tIns="121900" rIns="121900" bIns="121900" anchor="ctr" anchorCtr="0">
            <a:noAutofit/>
          </a:bodyPr>
          <a:lstStyle/>
          <a:p>
            <a:pPr marL="0" indent="0"/>
            <a:r>
              <a:rPr lang="en" dirty="0">
                <a:solidFill>
                  <a:srgbClr val="FF0000"/>
                </a:solidFill>
              </a:rPr>
              <a:t>1. Lebih Sederhana dan Mendalam</a:t>
            </a:r>
            <a:endParaRPr dirty="0">
              <a:solidFill>
                <a:srgbClr val="FF0000"/>
              </a:solidFill>
            </a:endParaRPr>
          </a:p>
        </p:txBody>
      </p:sp>
      <p:sp>
        <p:nvSpPr>
          <p:cNvPr id="1815" name="Google Shape;1815;p73">
            <a:hlinkClick r:id="" action="ppaction://noaction"/>
          </p:cNvPr>
          <p:cNvSpPr/>
          <p:nvPr/>
        </p:nvSpPr>
        <p:spPr>
          <a:xfrm>
            <a:off x="5697500" y="4083900"/>
            <a:ext cx="4990000" cy="2314000"/>
          </a:xfrm>
          <a:prstGeom prst="roundRect">
            <a:avLst>
              <a:gd name="adj" fmla="val 6275"/>
            </a:avLst>
          </a:prstGeom>
          <a:solidFill>
            <a:srgbClr val="14274E"/>
          </a:solidFill>
          <a:ln>
            <a:noFill/>
          </a:ln>
        </p:spPr>
        <p:txBody>
          <a:bodyPr spcFirstLastPara="1" wrap="square" lIns="121900" tIns="121900" rIns="121900" bIns="121900" anchor="ctr" anchorCtr="0">
            <a:noAutofit/>
          </a:bodyPr>
          <a:lstStyle/>
          <a:p>
            <a:endParaRPr sz="2400"/>
          </a:p>
        </p:txBody>
      </p:sp>
      <p:sp>
        <p:nvSpPr>
          <p:cNvPr id="1816" name="Google Shape;1816;p73"/>
          <p:cNvSpPr txBox="1">
            <a:spLocks noGrp="1"/>
          </p:cNvSpPr>
          <p:nvPr>
            <p:ph type="subTitle" idx="1"/>
          </p:nvPr>
        </p:nvSpPr>
        <p:spPr>
          <a:xfrm>
            <a:off x="5799100" y="4188733"/>
            <a:ext cx="4726800" cy="2186000"/>
          </a:xfrm>
          <a:prstGeom prst="rect">
            <a:avLst/>
          </a:prstGeom>
        </p:spPr>
        <p:txBody>
          <a:bodyPr spcFirstLastPara="1" wrap="square" lIns="121900" tIns="121900" rIns="121900" bIns="121900" anchor="ctr" anchorCtr="0">
            <a:noAutofit/>
          </a:bodyPr>
          <a:lstStyle/>
          <a:p>
            <a:pPr marL="0" indent="0">
              <a:lnSpc>
                <a:spcPct val="115000"/>
              </a:lnSpc>
              <a:buClr>
                <a:schemeClr val="lt1"/>
              </a:buClr>
              <a:buSzPts val="1700"/>
            </a:pPr>
            <a:r>
              <a:rPr lang="en" sz="1867">
                <a:solidFill>
                  <a:srgbClr val="FFFFFF"/>
                </a:solidFill>
                <a:latin typeface="Nunito"/>
                <a:ea typeface="Nunito"/>
                <a:cs typeface="Nunito"/>
                <a:sym typeface="Nunito"/>
              </a:rPr>
              <a:t>Fokus pada materi yang esensial dan pengembangan kompetensi peserta didik pada fasenya. Belajar menjadi lebih mendalam, bermakna, tidak terburu-buru dan menyenangkan. </a:t>
            </a:r>
            <a:endParaRPr sz="1867">
              <a:solidFill>
                <a:srgbClr val="FFFFFF"/>
              </a:solidFill>
              <a:latin typeface="Nunito"/>
              <a:ea typeface="Nunito"/>
              <a:cs typeface="Nunito"/>
              <a:sym typeface="Nunito"/>
            </a:endParaRPr>
          </a:p>
        </p:txBody>
      </p:sp>
      <p:pic>
        <p:nvPicPr>
          <p:cNvPr id="1817" name="Google Shape;1817;p73"/>
          <p:cNvPicPr preferRelativeResize="0"/>
          <p:nvPr/>
        </p:nvPicPr>
        <p:blipFill>
          <a:blip r:embed="rId4" cstate="print">
            <a:alphaModFix/>
          </a:blip>
          <a:stretch>
            <a:fillRect/>
          </a:stretch>
        </p:blipFill>
        <p:spPr>
          <a:xfrm>
            <a:off x="933733" y="3076901"/>
            <a:ext cx="1809384" cy="36435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dirty="0"/>
              <a:t>ASESMEN</a:t>
            </a:r>
          </a:p>
        </p:txBody>
      </p:sp>
      <p:grpSp>
        <p:nvGrpSpPr>
          <p:cNvPr id="3" name="Graphic 3">
            <a:extLst>
              <a:ext uri="{FF2B5EF4-FFF2-40B4-BE49-F238E27FC236}">
                <a16:creationId xmlns:a16="http://schemas.microsoft.com/office/drawing/2014/main" id="{65D97DCB-BCFE-4EF1-B019-7E7C6C94AC47}"/>
              </a:ext>
            </a:extLst>
          </p:cNvPr>
          <p:cNvGrpSpPr/>
          <p:nvPr/>
        </p:nvGrpSpPr>
        <p:grpSpPr>
          <a:xfrm>
            <a:off x="581482" y="1811383"/>
            <a:ext cx="5216479" cy="4607178"/>
            <a:chOff x="1413130" y="-1434414"/>
            <a:chExt cx="9389751" cy="8292998"/>
          </a:xfrm>
        </p:grpSpPr>
        <p:sp>
          <p:nvSpPr>
            <p:cNvPr id="4" name="Freeform: Shape 3">
              <a:extLst>
                <a:ext uri="{FF2B5EF4-FFF2-40B4-BE49-F238E27FC236}">
                  <a16:creationId xmlns:a16="http://schemas.microsoft.com/office/drawing/2014/main" id="{ECBC10E2-4791-454E-8AFD-3BFCB05F199A}"/>
                </a:ext>
              </a:extLst>
            </p:cNvPr>
            <p:cNvSpPr/>
            <p:nvPr/>
          </p:nvSpPr>
          <p:spPr>
            <a:xfrm>
              <a:off x="1413130" y="1419286"/>
              <a:ext cx="7155770" cy="5439298"/>
            </a:xfrm>
            <a:custGeom>
              <a:avLst/>
              <a:gdLst>
                <a:gd name="connsiteX0" fmla="*/ 1005 w 7155770"/>
                <a:gd name="connsiteY0" fmla="*/ 1973084 h 5439298"/>
                <a:gd name="connsiteX1" fmla="*/ 740251 w 7155770"/>
                <a:gd name="connsiteY1" fmla="*/ 427475 h 5439298"/>
                <a:gd name="connsiteX2" fmla="*/ 2022873 w 7155770"/>
                <a:gd name="connsiteY2" fmla="*/ 2616 h 5439298"/>
                <a:gd name="connsiteX3" fmla="*/ 3624925 w 7155770"/>
                <a:gd name="connsiteY3" fmla="*/ 1033290 h 5439298"/>
                <a:gd name="connsiteX4" fmla="*/ 3735179 w 7155770"/>
                <a:gd name="connsiteY4" fmla="*/ 1330567 h 5439298"/>
                <a:gd name="connsiteX5" fmla="*/ 3744245 w 7155770"/>
                <a:gd name="connsiteY5" fmla="*/ 1424152 h 5439298"/>
                <a:gd name="connsiteX6" fmla="*/ 3833809 w 7155770"/>
                <a:gd name="connsiteY6" fmla="*/ 1604522 h 5439298"/>
                <a:gd name="connsiteX7" fmla="*/ 4431361 w 7155770"/>
                <a:gd name="connsiteY7" fmla="*/ 2115362 h 5439298"/>
                <a:gd name="connsiteX8" fmla="*/ 4263860 w 7155770"/>
                <a:gd name="connsiteY8" fmla="*/ 2552286 h 5439298"/>
                <a:gd name="connsiteX9" fmla="*/ 4362635 w 7155770"/>
                <a:gd name="connsiteY9" fmla="*/ 2928964 h 5439298"/>
                <a:gd name="connsiteX10" fmla="*/ 4406869 w 7155770"/>
                <a:gd name="connsiteY10" fmla="*/ 2975756 h 5439298"/>
                <a:gd name="connsiteX11" fmla="*/ 4520340 w 7155770"/>
                <a:gd name="connsiteY11" fmla="*/ 2867256 h 5439298"/>
                <a:gd name="connsiteX12" fmla="*/ 4618458 w 7155770"/>
                <a:gd name="connsiteY12" fmla="*/ 2875372 h 5439298"/>
                <a:gd name="connsiteX13" fmla="*/ 4737485 w 7155770"/>
                <a:gd name="connsiteY13" fmla="*/ 2917485 h 5439298"/>
                <a:gd name="connsiteX14" fmla="*/ 4815570 w 7155770"/>
                <a:gd name="connsiteY14" fmla="*/ 3005586 h 5439298"/>
                <a:gd name="connsiteX15" fmla="*/ 5361797 w 7155770"/>
                <a:gd name="connsiteY15" fmla="*/ 3811365 h 5439298"/>
                <a:gd name="connsiteX16" fmla="*/ 5238968 w 7155770"/>
                <a:gd name="connsiteY16" fmla="*/ 3747537 h 5439298"/>
                <a:gd name="connsiteX17" fmla="*/ 4673146 w 7155770"/>
                <a:gd name="connsiteY17" fmla="*/ 2979046 h 5439298"/>
                <a:gd name="connsiteX18" fmla="*/ 5282616 w 7155770"/>
                <a:gd name="connsiteY18" fmla="*/ 3857938 h 5439298"/>
                <a:gd name="connsiteX19" fmla="*/ 5312300 w 7155770"/>
                <a:gd name="connsiteY19" fmla="*/ 3886671 h 5439298"/>
                <a:gd name="connsiteX20" fmla="*/ 5364210 w 7155770"/>
                <a:gd name="connsiteY20" fmla="*/ 3880603 h 5439298"/>
                <a:gd name="connsiteX21" fmla="*/ 6084008 w 7155770"/>
                <a:gd name="connsiteY21" fmla="*/ 3746660 h 5439298"/>
                <a:gd name="connsiteX22" fmla="*/ 6274833 w 7155770"/>
                <a:gd name="connsiteY22" fmla="*/ 3769032 h 5439298"/>
                <a:gd name="connsiteX23" fmla="*/ 6656994 w 7155770"/>
                <a:gd name="connsiteY23" fmla="*/ 4013741 h 5439298"/>
                <a:gd name="connsiteX24" fmla="*/ 6999602 w 7155770"/>
                <a:gd name="connsiteY24" fmla="*/ 4280604 h 5439298"/>
                <a:gd name="connsiteX25" fmla="*/ 7101741 w 7155770"/>
                <a:gd name="connsiteY25" fmla="*/ 4656259 h 5439298"/>
                <a:gd name="connsiteX26" fmla="*/ 7155771 w 7155770"/>
                <a:gd name="connsiteY26" fmla="*/ 5438129 h 5439298"/>
                <a:gd name="connsiteX27" fmla="*/ 5847999 w 7155770"/>
                <a:gd name="connsiteY27" fmla="*/ 5439299 h 5439298"/>
                <a:gd name="connsiteX28" fmla="*/ 5800330 w 7155770"/>
                <a:gd name="connsiteY28" fmla="*/ 5429867 h 5439298"/>
                <a:gd name="connsiteX29" fmla="*/ 5773570 w 7155770"/>
                <a:gd name="connsiteY29" fmla="*/ 5391337 h 5439298"/>
                <a:gd name="connsiteX30" fmla="*/ 5339133 w 7155770"/>
                <a:gd name="connsiteY30" fmla="*/ 4811624 h 5439298"/>
                <a:gd name="connsiteX31" fmla="*/ 5262510 w 7155770"/>
                <a:gd name="connsiteY31" fmla="*/ 4726155 h 5439298"/>
                <a:gd name="connsiteX32" fmla="*/ 5280277 w 7155770"/>
                <a:gd name="connsiteY32" fmla="*/ 4621091 h 5439298"/>
                <a:gd name="connsiteX33" fmla="*/ 5170973 w 7155770"/>
                <a:gd name="connsiteY33" fmla="*/ 4571155 h 5439298"/>
                <a:gd name="connsiteX34" fmla="*/ 5144286 w 7155770"/>
                <a:gd name="connsiteY34" fmla="*/ 4462290 h 5439298"/>
                <a:gd name="connsiteX35" fmla="*/ 5171338 w 7155770"/>
                <a:gd name="connsiteY35" fmla="*/ 4428512 h 5439298"/>
                <a:gd name="connsiteX36" fmla="*/ 5125642 w 7155770"/>
                <a:gd name="connsiteY36" fmla="*/ 4135401 h 5439298"/>
                <a:gd name="connsiteX37" fmla="*/ 4438380 w 7155770"/>
                <a:gd name="connsiteY37" fmla="*/ 3036952 h 5439298"/>
                <a:gd name="connsiteX38" fmla="*/ 4391003 w 7155770"/>
                <a:gd name="connsiteY38" fmla="*/ 3254097 h 5439298"/>
                <a:gd name="connsiteX39" fmla="*/ 4553168 w 7155770"/>
                <a:gd name="connsiteY39" fmla="*/ 3542017 h 5439298"/>
                <a:gd name="connsiteX40" fmla="*/ 4311163 w 7155770"/>
                <a:gd name="connsiteY40" fmla="*/ 4045180 h 5439298"/>
                <a:gd name="connsiteX41" fmla="*/ 3818528 w 7155770"/>
                <a:gd name="connsiteY41" fmla="*/ 4122241 h 5439298"/>
                <a:gd name="connsiteX42" fmla="*/ 3622585 w 7155770"/>
                <a:gd name="connsiteY42" fmla="*/ 4285868 h 5439298"/>
                <a:gd name="connsiteX43" fmla="*/ 3627630 w 7155770"/>
                <a:gd name="connsiteY43" fmla="*/ 4516978 h 5439298"/>
                <a:gd name="connsiteX44" fmla="*/ 3614470 w 7155770"/>
                <a:gd name="connsiteY44" fmla="*/ 4997111 h 5439298"/>
                <a:gd name="connsiteX45" fmla="*/ 3557076 w 7155770"/>
                <a:gd name="connsiteY45" fmla="*/ 5438714 h 5439298"/>
                <a:gd name="connsiteX46" fmla="*/ 1151658 w 7155770"/>
                <a:gd name="connsiteY46" fmla="*/ 5438714 h 5439298"/>
                <a:gd name="connsiteX47" fmla="*/ 1155533 w 7155770"/>
                <a:gd name="connsiteY47" fmla="*/ 5402816 h 5439298"/>
                <a:gd name="connsiteX48" fmla="*/ 1179148 w 7155770"/>
                <a:gd name="connsiteY48" fmla="*/ 4610636 h 5439298"/>
                <a:gd name="connsiteX49" fmla="*/ 893277 w 7155770"/>
                <a:gd name="connsiteY49" fmla="*/ 3879214 h 5439298"/>
                <a:gd name="connsiteX50" fmla="*/ 555495 w 7155770"/>
                <a:gd name="connsiteY50" fmla="*/ 3500050 h 5439298"/>
                <a:gd name="connsiteX51" fmla="*/ 293238 w 7155770"/>
                <a:gd name="connsiteY51" fmla="*/ 3083378 h 5439298"/>
                <a:gd name="connsiteX52" fmla="*/ 1005 w 7155770"/>
                <a:gd name="connsiteY52" fmla="*/ 1973084 h 5439298"/>
                <a:gd name="connsiteX53" fmla="*/ 5932591 w 7155770"/>
                <a:gd name="connsiteY53" fmla="*/ 4678631 h 5439298"/>
                <a:gd name="connsiteX54" fmla="*/ 6059881 w 7155770"/>
                <a:gd name="connsiteY54" fmla="*/ 4810162 h 5439298"/>
                <a:gd name="connsiteX55" fmla="*/ 6088541 w 7155770"/>
                <a:gd name="connsiteY55" fmla="*/ 4813013 h 5439298"/>
                <a:gd name="connsiteX56" fmla="*/ 6250413 w 7155770"/>
                <a:gd name="connsiteY56" fmla="*/ 4738072 h 5439298"/>
                <a:gd name="connsiteX57" fmla="*/ 6321479 w 7155770"/>
                <a:gd name="connsiteY57" fmla="*/ 4690841 h 5439298"/>
                <a:gd name="connsiteX58" fmla="*/ 6288943 w 7155770"/>
                <a:gd name="connsiteY58" fmla="*/ 4676438 h 5439298"/>
                <a:gd name="connsiteX59" fmla="*/ 6044161 w 7155770"/>
                <a:gd name="connsiteY59" fmla="*/ 4613780 h 5439298"/>
                <a:gd name="connsiteX60" fmla="*/ 6015428 w 7155770"/>
                <a:gd name="connsiteY60" fmla="*/ 4616193 h 5439298"/>
                <a:gd name="connsiteX61" fmla="*/ 5932591 w 7155770"/>
                <a:gd name="connsiteY61" fmla="*/ 4678631 h 543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55770" h="5439298">
                  <a:moveTo>
                    <a:pt x="1005" y="1973084"/>
                  </a:moveTo>
                  <a:cubicBezTo>
                    <a:pt x="20015" y="1383501"/>
                    <a:pt x="281394" y="797135"/>
                    <a:pt x="740251" y="427475"/>
                  </a:cubicBezTo>
                  <a:cubicBezTo>
                    <a:pt x="1113127" y="127054"/>
                    <a:pt x="1545006" y="-21950"/>
                    <a:pt x="2022873" y="2616"/>
                  </a:cubicBezTo>
                  <a:cubicBezTo>
                    <a:pt x="2749031" y="39903"/>
                    <a:pt x="3293138" y="377393"/>
                    <a:pt x="3624925" y="1033290"/>
                  </a:cubicBezTo>
                  <a:cubicBezTo>
                    <a:pt x="3672375" y="1127021"/>
                    <a:pt x="3701328" y="1230402"/>
                    <a:pt x="3735179" y="1330567"/>
                  </a:cubicBezTo>
                  <a:cubicBezTo>
                    <a:pt x="3744976" y="1359593"/>
                    <a:pt x="3746512" y="1393225"/>
                    <a:pt x="3744245" y="1424152"/>
                  </a:cubicBezTo>
                  <a:cubicBezTo>
                    <a:pt x="3738542" y="1503041"/>
                    <a:pt x="3771736" y="1560434"/>
                    <a:pt x="3833809" y="1604522"/>
                  </a:cubicBezTo>
                  <a:cubicBezTo>
                    <a:pt x="4027266" y="1741755"/>
                    <a:pt x="4320010" y="1897120"/>
                    <a:pt x="4431361" y="2115362"/>
                  </a:cubicBezTo>
                  <a:cubicBezTo>
                    <a:pt x="4547611" y="2343255"/>
                    <a:pt x="4272925" y="2362411"/>
                    <a:pt x="4263860" y="2552286"/>
                  </a:cubicBezTo>
                  <a:cubicBezTo>
                    <a:pt x="4258815" y="2657715"/>
                    <a:pt x="4518293" y="2841155"/>
                    <a:pt x="4362635" y="2928964"/>
                  </a:cubicBezTo>
                  <a:cubicBezTo>
                    <a:pt x="4377404" y="2944537"/>
                    <a:pt x="4392100" y="2960183"/>
                    <a:pt x="4406869" y="2975756"/>
                  </a:cubicBezTo>
                  <a:cubicBezTo>
                    <a:pt x="4421199" y="2922384"/>
                    <a:pt x="4465871" y="2876615"/>
                    <a:pt x="4520340" y="2867256"/>
                  </a:cubicBezTo>
                  <a:cubicBezTo>
                    <a:pt x="4552875" y="2861627"/>
                    <a:pt x="4586142" y="2868500"/>
                    <a:pt x="4618458" y="2875372"/>
                  </a:cubicBezTo>
                  <a:cubicBezTo>
                    <a:pt x="4659913" y="2884219"/>
                    <a:pt x="4702538" y="2893504"/>
                    <a:pt x="4737485" y="2917485"/>
                  </a:cubicBezTo>
                  <a:cubicBezTo>
                    <a:pt x="4770021" y="2939857"/>
                    <a:pt x="4793198" y="2973051"/>
                    <a:pt x="4815570" y="3005586"/>
                  </a:cubicBezTo>
                  <a:cubicBezTo>
                    <a:pt x="4999523" y="3272888"/>
                    <a:pt x="5181647" y="3541505"/>
                    <a:pt x="5361797" y="3811365"/>
                  </a:cubicBezTo>
                  <a:cubicBezTo>
                    <a:pt x="5316614" y="3833664"/>
                    <a:pt x="5268798" y="3788115"/>
                    <a:pt x="5238968" y="3747537"/>
                  </a:cubicBezTo>
                  <a:cubicBezTo>
                    <a:pt x="5050336" y="3491349"/>
                    <a:pt x="4861705" y="3235234"/>
                    <a:pt x="4673146" y="2979046"/>
                  </a:cubicBezTo>
                  <a:cubicBezTo>
                    <a:pt x="4876327" y="3272010"/>
                    <a:pt x="5079435" y="3564974"/>
                    <a:pt x="5282616" y="3857938"/>
                  </a:cubicBezTo>
                  <a:cubicBezTo>
                    <a:pt x="5290585" y="3869416"/>
                    <a:pt x="5299286" y="3881553"/>
                    <a:pt x="5312300" y="3886671"/>
                  </a:cubicBezTo>
                  <a:cubicBezTo>
                    <a:pt x="5328897" y="3893251"/>
                    <a:pt x="5347540" y="3886817"/>
                    <a:pt x="5364210" y="3880603"/>
                  </a:cubicBezTo>
                  <a:cubicBezTo>
                    <a:pt x="5594078" y="3795207"/>
                    <a:pt x="5838787" y="3749657"/>
                    <a:pt x="6084008" y="3746660"/>
                  </a:cubicBezTo>
                  <a:cubicBezTo>
                    <a:pt x="6148347" y="3745856"/>
                    <a:pt x="6213929" y="3748195"/>
                    <a:pt x="6274833" y="3769032"/>
                  </a:cubicBezTo>
                  <a:cubicBezTo>
                    <a:pt x="6419158" y="3818457"/>
                    <a:pt x="6538990" y="3920669"/>
                    <a:pt x="6656994" y="4013741"/>
                  </a:cubicBezTo>
                  <a:cubicBezTo>
                    <a:pt x="6765787" y="4099576"/>
                    <a:pt x="6914060" y="4170423"/>
                    <a:pt x="6999602" y="4280604"/>
                  </a:cubicBezTo>
                  <a:cubicBezTo>
                    <a:pt x="7080392" y="4384717"/>
                    <a:pt x="7092602" y="4524802"/>
                    <a:pt x="7101741" y="4656259"/>
                  </a:cubicBezTo>
                  <a:cubicBezTo>
                    <a:pt x="7119727" y="4916907"/>
                    <a:pt x="7137712" y="5177481"/>
                    <a:pt x="7155771" y="5438129"/>
                  </a:cubicBezTo>
                  <a:cubicBezTo>
                    <a:pt x="6719871" y="5438495"/>
                    <a:pt x="6283899" y="5438934"/>
                    <a:pt x="5847999" y="5439299"/>
                  </a:cubicBezTo>
                  <a:cubicBezTo>
                    <a:pt x="5831548" y="5439299"/>
                    <a:pt x="5814002" y="5439006"/>
                    <a:pt x="5800330" y="5429867"/>
                  </a:cubicBezTo>
                  <a:cubicBezTo>
                    <a:pt x="5787169" y="5421094"/>
                    <a:pt x="5780150" y="5405813"/>
                    <a:pt x="5773570" y="5391337"/>
                  </a:cubicBezTo>
                  <a:cubicBezTo>
                    <a:pt x="5672528" y="5169951"/>
                    <a:pt x="5523231" y="4970718"/>
                    <a:pt x="5339133" y="4811624"/>
                  </a:cubicBezTo>
                  <a:cubicBezTo>
                    <a:pt x="5309961" y="4786400"/>
                    <a:pt x="5279033" y="4761030"/>
                    <a:pt x="5262510" y="4726155"/>
                  </a:cubicBezTo>
                  <a:cubicBezTo>
                    <a:pt x="5246060" y="4691280"/>
                    <a:pt x="5249057" y="4643683"/>
                    <a:pt x="5280277" y="4621091"/>
                  </a:cubicBezTo>
                  <a:cubicBezTo>
                    <a:pt x="5241380" y="4609978"/>
                    <a:pt x="5201095" y="4598134"/>
                    <a:pt x="5170973" y="4571155"/>
                  </a:cubicBezTo>
                  <a:cubicBezTo>
                    <a:pt x="5140850" y="4544177"/>
                    <a:pt x="5124326" y="4497457"/>
                    <a:pt x="5144286" y="4462290"/>
                  </a:cubicBezTo>
                  <a:cubicBezTo>
                    <a:pt x="5151378" y="4449714"/>
                    <a:pt x="5162345" y="4439844"/>
                    <a:pt x="5171338" y="4428512"/>
                  </a:cubicBezTo>
                  <a:cubicBezTo>
                    <a:pt x="5237067" y="4345601"/>
                    <a:pt x="5181720" y="4225111"/>
                    <a:pt x="5125642" y="4135401"/>
                  </a:cubicBezTo>
                  <a:cubicBezTo>
                    <a:pt x="4896579" y="3769251"/>
                    <a:pt x="4667443" y="3403102"/>
                    <a:pt x="4438380" y="3036952"/>
                  </a:cubicBezTo>
                  <a:cubicBezTo>
                    <a:pt x="4438892" y="3037829"/>
                    <a:pt x="4384569" y="3217614"/>
                    <a:pt x="4391003" y="3254097"/>
                  </a:cubicBezTo>
                  <a:cubicBezTo>
                    <a:pt x="4410671" y="3365887"/>
                    <a:pt x="4514125" y="3437099"/>
                    <a:pt x="4553168" y="3542017"/>
                  </a:cubicBezTo>
                  <a:cubicBezTo>
                    <a:pt x="4636809" y="3766985"/>
                    <a:pt x="4558505" y="4006503"/>
                    <a:pt x="4311163" y="4045180"/>
                  </a:cubicBezTo>
                  <a:cubicBezTo>
                    <a:pt x="4146952" y="4070843"/>
                    <a:pt x="3982740" y="4096505"/>
                    <a:pt x="3818528" y="4122241"/>
                  </a:cubicBezTo>
                  <a:cubicBezTo>
                    <a:pt x="3720045" y="4137668"/>
                    <a:pt x="3648394" y="4181974"/>
                    <a:pt x="3622585" y="4285868"/>
                  </a:cubicBezTo>
                  <a:cubicBezTo>
                    <a:pt x="3603868" y="4361175"/>
                    <a:pt x="3615493" y="4440356"/>
                    <a:pt x="3627630" y="4516978"/>
                  </a:cubicBezTo>
                  <a:cubicBezTo>
                    <a:pt x="3653146" y="4678047"/>
                    <a:pt x="3640644" y="4836775"/>
                    <a:pt x="3614470" y="4997111"/>
                  </a:cubicBezTo>
                  <a:cubicBezTo>
                    <a:pt x="3590562" y="5143557"/>
                    <a:pt x="3575866" y="5291464"/>
                    <a:pt x="3557076" y="5438714"/>
                  </a:cubicBezTo>
                  <a:cubicBezTo>
                    <a:pt x="2755246" y="5438714"/>
                    <a:pt x="1953488" y="5438714"/>
                    <a:pt x="1151658" y="5438714"/>
                  </a:cubicBezTo>
                  <a:cubicBezTo>
                    <a:pt x="1152901" y="5426723"/>
                    <a:pt x="1153193" y="5414587"/>
                    <a:pt x="1155533" y="5402816"/>
                  </a:cubicBezTo>
                  <a:cubicBezTo>
                    <a:pt x="1207955" y="5140048"/>
                    <a:pt x="1215193" y="4876109"/>
                    <a:pt x="1179148" y="4610636"/>
                  </a:cubicBezTo>
                  <a:cubicBezTo>
                    <a:pt x="1143469" y="4348014"/>
                    <a:pt x="1052955" y="4092631"/>
                    <a:pt x="893277" y="3879214"/>
                  </a:cubicBezTo>
                  <a:cubicBezTo>
                    <a:pt x="791650" y="3743370"/>
                    <a:pt x="667577" y="3626901"/>
                    <a:pt x="555495" y="3500050"/>
                  </a:cubicBezTo>
                  <a:cubicBezTo>
                    <a:pt x="440049" y="3369470"/>
                    <a:pt x="372054" y="3235454"/>
                    <a:pt x="293238" y="3083378"/>
                  </a:cubicBezTo>
                  <a:cubicBezTo>
                    <a:pt x="107604" y="2724979"/>
                    <a:pt x="-12301" y="2384418"/>
                    <a:pt x="1005" y="1973084"/>
                  </a:cubicBezTo>
                  <a:close/>
                  <a:moveTo>
                    <a:pt x="5932591" y="4678631"/>
                  </a:moveTo>
                  <a:cubicBezTo>
                    <a:pt x="5975581" y="4723449"/>
                    <a:pt x="6016963" y="4767610"/>
                    <a:pt x="6059881" y="4810162"/>
                  </a:cubicBezTo>
                  <a:cubicBezTo>
                    <a:pt x="6065291" y="4815572"/>
                    <a:pt x="6080645" y="4816523"/>
                    <a:pt x="6088541" y="4813013"/>
                  </a:cubicBezTo>
                  <a:cubicBezTo>
                    <a:pt x="6143010" y="4789178"/>
                    <a:pt x="6197260" y="4764685"/>
                    <a:pt x="6250413" y="4738072"/>
                  </a:cubicBezTo>
                  <a:cubicBezTo>
                    <a:pt x="6273443" y="4726521"/>
                    <a:pt x="6293769" y="4709485"/>
                    <a:pt x="6321479" y="4690841"/>
                  </a:cubicBezTo>
                  <a:cubicBezTo>
                    <a:pt x="6305321" y="4683457"/>
                    <a:pt x="6296986" y="4676146"/>
                    <a:pt x="6288943" y="4676438"/>
                  </a:cubicBezTo>
                  <a:cubicBezTo>
                    <a:pt x="6200916" y="4679947"/>
                    <a:pt x="6122173" y="4649020"/>
                    <a:pt x="6044161" y="4613780"/>
                  </a:cubicBezTo>
                  <a:cubicBezTo>
                    <a:pt x="6036338" y="4610271"/>
                    <a:pt x="6022520" y="4611368"/>
                    <a:pt x="6015428" y="4616193"/>
                  </a:cubicBezTo>
                  <a:cubicBezTo>
                    <a:pt x="5988449" y="4634544"/>
                    <a:pt x="5963152" y="4655235"/>
                    <a:pt x="5932591" y="4678631"/>
                  </a:cubicBezTo>
                  <a:close/>
                </a:path>
              </a:pathLst>
            </a:custGeom>
            <a:solidFill>
              <a:schemeClr val="accent1"/>
            </a:solidFill>
            <a:ln w="7309"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A5FDBBCB-417B-4110-918D-EEE359C68C4B}"/>
                </a:ext>
              </a:extLst>
            </p:cNvPr>
            <p:cNvSpPr/>
            <p:nvPr/>
          </p:nvSpPr>
          <p:spPr>
            <a:xfrm>
              <a:off x="7144777" y="-1434414"/>
              <a:ext cx="3658104" cy="2594696"/>
            </a:xfrm>
            <a:custGeom>
              <a:avLst/>
              <a:gdLst>
                <a:gd name="connsiteX0" fmla="*/ 3658104 w 3658104"/>
                <a:gd name="connsiteY0" fmla="*/ 1440326 h 2594697"/>
                <a:gd name="connsiteX1" fmla="*/ 3639022 w 3658104"/>
                <a:gd name="connsiteY1" fmla="*/ 1517826 h 2594697"/>
                <a:gd name="connsiteX2" fmla="*/ 3252108 w 3658104"/>
                <a:gd name="connsiteY2" fmla="*/ 1916804 h 2594697"/>
                <a:gd name="connsiteX3" fmla="*/ 3127596 w 3658104"/>
                <a:gd name="connsiteY3" fmla="*/ 1956358 h 2594697"/>
                <a:gd name="connsiteX4" fmla="*/ 3113339 w 3658104"/>
                <a:gd name="connsiteY4" fmla="*/ 2085841 h 2594697"/>
                <a:gd name="connsiteX5" fmla="*/ 2703029 w 3658104"/>
                <a:gd name="connsiteY5" fmla="*/ 2528175 h 2594697"/>
                <a:gd name="connsiteX6" fmla="*/ 1985352 w 3658104"/>
                <a:gd name="connsiteY6" fmla="*/ 2427937 h 2594697"/>
                <a:gd name="connsiteX7" fmla="*/ 1882628 w 3658104"/>
                <a:gd name="connsiteY7" fmla="*/ 2494397 h 2594697"/>
                <a:gd name="connsiteX8" fmla="*/ 976977 w 3658104"/>
                <a:gd name="connsiteY8" fmla="*/ 2376027 h 2594697"/>
                <a:gd name="connsiteX9" fmla="*/ 888145 w 3658104"/>
                <a:gd name="connsiteY9" fmla="*/ 2256121 h 2594697"/>
                <a:gd name="connsiteX10" fmla="*/ 833968 w 3658104"/>
                <a:gd name="connsiteY10" fmla="*/ 2231701 h 2594697"/>
                <a:gd name="connsiteX11" fmla="*/ 204100 w 3658104"/>
                <a:gd name="connsiteY11" fmla="*/ 2073046 h 2594697"/>
                <a:gd name="connsiteX12" fmla="*/ 162352 w 3658104"/>
                <a:gd name="connsiteY12" fmla="*/ 1269388 h 2594697"/>
                <a:gd name="connsiteX13" fmla="*/ 177560 w 3658104"/>
                <a:gd name="connsiteY13" fmla="*/ 1252133 h 2594697"/>
                <a:gd name="connsiteX14" fmla="*/ 110369 w 3658104"/>
                <a:gd name="connsiteY14" fmla="*/ 989511 h 2594697"/>
                <a:gd name="connsiteX15" fmla="*/ 421099 w 3658104"/>
                <a:gd name="connsiteY15" fmla="*/ 502433 h 2594697"/>
                <a:gd name="connsiteX16" fmla="*/ 858023 w 3658104"/>
                <a:gd name="connsiteY16" fmla="*/ 411114 h 2594697"/>
                <a:gd name="connsiteX17" fmla="*/ 895383 w 3658104"/>
                <a:gd name="connsiteY17" fmla="*/ 393494 h 2594697"/>
                <a:gd name="connsiteX18" fmla="*/ 1430059 w 3658104"/>
                <a:gd name="connsiteY18" fmla="*/ 7311 h 2594697"/>
                <a:gd name="connsiteX19" fmla="*/ 1457403 w 3658104"/>
                <a:gd name="connsiteY19" fmla="*/ 0 h 2594697"/>
                <a:gd name="connsiteX20" fmla="*/ 1618252 w 3658104"/>
                <a:gd name="connsiteY20" fmla="*/ 0 h 2594697"/>
                <a:gd name="connsiteX21" fmla="*/ 1645669 w 3658104"/>
                <a:gd name="connsiteY21" fmla="*/ 7092 h 2594697"/>
                <a:gd name="connsiteX22" fmla="*/ 2088587 w 3658104"/>
                <a:gd name="connsiteY22" fmla="*/ 239226 h 2594697"/>
                <a:gd name="connsiteX23" fmla="*/ 2135014 w 3658104"/>
                <a:gd name="connsiteY23" fmla="*/ 247122 h 2594697"/>
                <a:gd name="connsiteX24" fmla="*/ 2670786 w 3658104"/>
                <a:gd name="connsiteY24" fmla="*/ 213417 h 2594697"/>
                <a:gd name="connsiteX25" fmla="*/ 3140903 w 3658104"/>
                <a:gd name="connsiteY25" fmla="*/ 782821 h 2594697"/>
                <a:gd name="connsiteX26" fmla="*/ 3164299 w 3658104"/>
                <a:gd name="connsiteY26" fmla="*/ 810677 h 2594697"/>
                <a:gd name="connsiteX27" fmla="*/ 3254009 w 3658104"/>
                <a:gd name="connsiteY27" fmla="*/ 841165 h 2594697"/>
                <a:gd name="connsiteX28" fmla="*/ 3639899 w 3658104"/>
                <a:gd name="connsiteY28" fmla="*/ 1246504 h 2594697"/>
                <a:gd name="connsiteX29" fmla="*/ 3657958 w 3658104"/>
                <a:gd name="connsiteY29" fmla="*/ 1316107 h 2594697"/>
                <a:gd name="connsiteX30" fmla="*/ 3658104 w 3658104"/>
                <a:gd name="connsiteY30" fmla="*/ 1440326 h 2594697"/>
                <a:gd name="connsiteX31" fmla="*/ 2443039 w 3658104"/>
                <a:gd name="connsiteY31" fmla="*/ 2463104 h 2594697"/>
                <a:gd name="connsiteX32" fmla="*/ 2853861 w 3658104"/>
                <a:gd name="connsiteY32" fmla="*/ 2324774 h 2594697"/>
                <a:gd name="connsiteX33" fmla="*/ 3023776 w 3658104"/>
                <a:gd name="connsiteY33" fmla="*/ 1922653 h 2594697"/>
                <a:gd name="connsiteX34" fmla="*/ 3079050 w 3658104"/>
                <a:gd name="connsiteY34" fmla="*/ 1849174 h 2594697"/>
                <a:gd name="connsiteX35" fmla="*/ 3379909 w 3658104"/>
                <a:gd name="connsiteY35" fmla="*/ 1726271 h 2594697"/>
                <a:gd name="connsiteX36" fmla="*/ 3456020 w 3658104"/>
                <a:gd name="connsiteY36" fmla="*/ 1106931 h 2594697"/>
                <a:gd name="connsiteX37" fmla="*/ 3108441 w 3658104"/>
                <a:gd name="connsiteY37" fmla="*/ 913620 h 2594697"/>
                <a:gd name="connsiteX38" fmla="*/ 3042347 w 3658104"/>
                <a:gd name="connsiteY38" fmla="*/ 820694 h 2594697"/>
                <a:gd name="connsiteX39" fmla="*/ 3039422 w 3658104"/>
                <a:gd name="connsiteY39" fmla="*/ 704736 h 2594697"/>
                <a:gd name="connsiteX40" fmla="*/ 2745362 w 3658104"/>
                <a:gd name="connsiteY40" fmla="*/ 359716 h 2594697"/>
                <a:gd name="connsiteX41" fmla="*/ 2139109 w 3658104"/>
                <a:gd name="connsiteY41" fmla="*/ 365784 h 2594697"/>
                <a:gd name="connsiteX42" fmla="*/ 2044428 w 3658104"/>
                <a:gd name="connsiteY42" fmla="*/ 344289 h 2594697"/>
                <a:gd name="connsiteX43" fmla="*/ 1971680 w 3658104"/>
                <a:gd name="connsiteY43" fmla="*/ 267594 h 2594697"/>
                <a:gd name="connsiteX44" fmla="*/ 1386118 w 3658104"/>
                <a:gd name="connsiteY44" fmla="*/ 129337 h 2594697"/>
                <a:gd name="connsiteX45" fmla="*/ 960746 w 3658104"/>
                <a:gd name="connsiteY45" fmla="*/ 491831 h 2594697"/>
                <a:gd name="connsiteX46" fmla="*/ 895383 w 3658104"/>
                <a:gd name="connsiteY46" fmla="*/ 528607 h 2594697"/>
                <a:gd name="connsiteX47" fmla="*/ 402016 w 3658104"/>
                <a:gd name="connsiteY47" fmla="*/ 639739 h 2594697"/>
                <a:gd name="connsiteX48" fmla="*/ 272753 w 3658104"/>
                <a:gd name="connsiteY48" fmla="*/ 1217551 h 2594697"/>
                <a:gd name="connsiteX49" fmla="*/ 250600 w 3658104"/>
                <a:gd name="connsiteY49" fmla="*/ 1327367 h 2594697"/>
                <a:gd name="connsiteX50" fmla="*/ 268366 w 3658104"/>
                <a:gd name="connsiteY50" fmla="*/ 1989917 h 2594697"/>
                <a:gd name="connsiteX51" fmla="*/ 850053 w 3658104"/>
                <a:gd name="connsiteY51" fmla="*/ 2115013 h 2594697"/>
                <a:gd name="connsiteX52" fmla="*/ 948902 w 3658104"/>
                <a:gd name="connsiteY52" fmla="*/ 2160709 h 2594697"/>
                <a:gd name="connsiteX53" fmla="*/ 1029326 w 3658104"/>
                <a:gd name="connsiteY53" fmla="*/ 2281565 h 2594697"/>
                <a:gd name="connsiteX54" fmla="*/ 1936878 w 3658104"/>
                <a:gd name="connsiteY54" fmla="*/ 2328211 h 2594697"/>
                <a:gd name="connsiteX55" fmla="*/ 2028050 w 3658104"/>
                <a:gd name="connsiteY55" fmla="*/ 2324848 h 2594697"/>
                <a:gd name="connsiteX56" fmla="*/ 2443039 w 3658104"/>
                <a:gd name="connsiteY56" fmla="*/ 2463104 h 259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58104" h="2594697">
                  <a:moveTo>
                    <a:pt x="3658104" y="1440326"/>
                  </a:moveTo>
                  <a:cubicBezTo>
                    <a:pt x="3651817" y="1466208"/>
                    <a:pt x="3646698" y="1492383"/>
                    <a:pt x="3639022" y="1517826"/>
                  </a:cubicBezTo>
                  <a:cubicBezTo>
                    <a:pt x="3578923" y="1717498"/>
                    <a:pt x="3441837" y="1843106"/>
                    <a:pt x="3252108" y="1916804"/>
                  </a:cubicBezTo>
                  <a:cubicBezTo>
                    <a:pt x="3211531" y="1932596"/>
                    <a:pt x="3168978" y="1943344"/>
                    <a:pt x="3127596" y="1956358"/>
                  </a:cubicBezTo>
                  <a:cubicBezTo>
                    <a:pt x="3123136" y="1999275"/>
                    <a:pt x="3122698" y="2043582"/>
                    <a:pt x="3113339" y="2085841"/>
                  </a:cubicBezTo>
                  <a:cubicBezTo>
                    <a:pt x="3063038" y="2312711"/>
                    <a:pt x="2914472" y="2453746"/>
                    <a:pt x="2703029" y="2528175"/>
                  </a:cubicBezTo>
                  <a:cubicBezTo>
                    <a:pt x="2449473" y="2617446"/>
                    <a:pt x="2208932" y="2579866"/>
                    <a:pt x="1985352" y="2427937"/>
                  </a:cubicBezTo>
                  <a:cubicBezTo>
                    <a:pt x="1951793" y="2449798"/>
                    <a:pt x="1918088" y="2473632"/>
                    <a:pt x="1882628" y="2494397"/>
                  </a:cubicBezTo>
                  <a:cubicBezTo>
                    <a:pt x="1592297" y="2664311"/>
                    <a:pt x="1203116" y="2614083"/>
                    <a:pt x="976977" y="2376027"/>
                  </a:cubicBezTo>
                  <a:cubicBezTo>
                    <a:pt x="942907" y="2340201"/>
                    <a:pt x="914319" y="2298308"/>
                    <a:pt x="888145" y="2256121"/>
                  </a:cubicBezTo>
                  <a:cubicBezTo>
                    <a:pt x="873523" y="2232506"/>
                    <a:pt x="861532" y="2226803"/>
                    <a:pt x="833968" y="2231701"/>
                  </a:cubicBezTo>
                  <a:cubicBezTo>
                    <a:pt x="600665" y="2273083"/>
                    <a:pt x="387248" y="2227168"/>
                    <a:pt x="204100" y="2073046"/>
                  </a:cubicBezTo>
                  <a:cubicBezTo>
                    <a:pt x="-51942" y="1857582"/>
                    <a:pt x="-68466" y="1511611"/>
                    <a:pt x="162352" y="1269388"/>
                  </a:cubicBezTo>
                  <a:cubicBezTo>
                    <a:pt x="167324" y="1264124"/>
                    <a:pt x="171930" y="1258567"/>
                    <a:pt x="177560" y="1252133"/>
                  </a:cubicBezTo>
                  <a:cubicBezTo>
                    <a:pt x="134643" y="1169662"/>
                    <a:pt x="107517" y="1083169"/>
                    <a:pt x="110369" y="989511"/>
                  </a:cubicBezTo>
                  <a:cubicBezTo>
                    <a:pt x="117168" y="765566"/>
                    <a:pt x="233491" y="610128"/>
                    <a:pt x="421099" y="502433"/>
                  </a:cubicBezTo>
                  <a:cubicBezTo>
                    <a:pt x="556066" y="425006"/>
                    <a:pt x="703681" y="399709"/>
                    <a:pt x="858023" y="411114"/>
                  </a:cubicBezTo>
                  <a:cubicBezTo>
                    <a:pt x="874546" y="412357"/>
                    <a:pt x="886390" y="413600"/>
                    <a:pt x="895383" y="393494"/>
                  </a:cubicBezTo>
                  <a:cubicBezTo>
                    <a:pt x="998984" y="161872"/>
                    <a:pt x="1187543" y="47085"/>
                    <a:pt x="1430059" y="7311"/>
                  </a:cubicBezTo>
                  <a:cubicBezTo>
                    <a:pt x="1439344" y="5776"/>
                    <a:pt x="1448337" y="2486"/>
                    <a:pt x="1457403" y="0"/>
                  </a:cubicBezTo>
                  <a:cubicBezTo>
                    <a:pt x="1510995" y="0"/>
                    <a:pt x="1564660" y="0"/>
                    <a:pt x="1618252" y="0"/>
                  </a:cubicBezTo>
                  <a:cubicBezTo>
                    <a:pt x="1627391" y="2413"/>
                    <a:pt x="1636383" y="5703"/>
                    <a:pt x="1645669" y="7092"/>
                  </a:cubicBezTo>
                  <a:cubicBezTo>
                    <a:pt x="1820409" y="32901"/>
                    <a:pt x="1971315" y="104698"/>
                    <a:pt x="2088587" y="239226"/>
                  </a:cubicBezTo>
                  <a:cubicBezTo>
                    <a:pt x="2104819" y="257870"/>
                    <a:pt x="2116590" y="254945"/>
                    <a:pt x="2135014" y="247122"/>
                  </a:cubicBezTo>
                  <a:cubicBezTo>
                    <a:pt x="2309535" y="172839"/>
                    <a:pt x="2488662" y="160922"/>
                    <a:pt x="2670786" y="213417"/>
                  </a:cubicBezTo>
                  <a:cubicBezTo>
                    <a:pt x="2956658" y="295815"/>
                    <a:pt x="3145290" y="531532"/>
                    <a:pt x="3140903" y="782821"/>
                  </a:cubicBezTo>
                  <a:cubicBezTo>
                    <a:pt x="3140757" y="792253"/>
                    <a:pt x="3154063" y="806363"/>
                    <a:pt x="3164299" y="810677"/>
                  </a:cubicBezTo>
                  <a:cubicBezTo>
                    <a:pt x="3193398" y="822887"/>
                    <a:pt x="3224910" y="829102"/>
                    <a:pt x="3254009" y="841165"/>
                  </a:cubicBezTo>
                  <a:cubicBezTo>
                    <a:pt x="3442494" y="919104"/>
                    <a:pt x="3581263" y="1044785"/>
                    <a:pt x="3639899" y="1246504"/>
                  </a:cubicBezTo>
                  <a:cubicBezTo>
                    <a:pt x="3646553" y="1269534"/>
                    <a:pt x="3651963" y="1292930"/>
                    <a:pt x="3657958" y="1316107"/>
                  </a:cubicBezTo>
                  <a:cubicBezTo>
                    <a:pt x="3658104" y="1357489"/>
                    <a:pt x="3658104" y="1398871"/>
                    <a:pt x="3658104" y="1440326"/>
                  </a:cubicBezTo>
                  <a:close/>
                  <a:moveTo>
                    <a:pt x="2443039" y="2463104"/>
                  </a:moveTo>
                  <a:cubicBezTo>
                    <a:pt x="2594383" y="2459595"/>
                    <a:pt x="2734468" y="2420918"/>
                    <a:pt x="2853861" y="2324774"/>
                  </a:cubicBezTo>
                  <a:cubicBezTo>
                    <a:pt x="2981736" y="2221758"/>
                    <a:pt x="3051120" y="2092348"/>
                    <a:pt x="3023776" y="1922653"/>
                  </a:cubicBezTo>
                  <a:cubicBezTo>
                    <a:pt x="3016904" y="1880174"/>
                    <a:pt x="3036205" y="1856120"/>
                    <a:pt x="3079050" y="1849174"/>
                  </a:cubicBezTo>
                  <a:cubicBezTo>
                    <a:pt x="3188792" y="1831335"/>
                    <a:pt x="3290127" y="1793243"/>
                    <a:pt x="3379909" y="1726271"/>
                  </a:cubicBezTo>
                  <a:cubicBezTo>
                    <a:pt x="3593180" y="1567250"/>
                    <a:pt x="3626374" y="1304921"/>
                    <a:pt x="3456020" y="1106931"/>
                  </a:cubicBezTo>
                  <a:cubicBezTo>
                    <a:pt x="3364409" y="1000478"/>
                    <a:pt x="3244577" y="941330"/>
                    <a:pt x="3108441" y="913620"/>
                  </a:cubicBezTo>
                  <a:cubicBezTo>
                    <a:pt x="3045856" y="900899"/>
                    <a:pt x="3036278" y="885399"/>
                    <a:pt x="3042347" y="820694"/>
                  </a:cubicBezTo>
                  <a:cubicBezTo>
                    <a:pt x="3045929" y="782382"/>
                    <a:pt x="3047391" y="741951"/>
                    <a:pt x="3039422" y="704736"/>
                  </a:cubicBezTo>
                  <a:cubicBezTo>
                    <a:pt x="3003670" y="537746"/>
                    <a:pt x="2894731" y="428588"/>
                    <a:pt x="2745362" y="359716"/>
                  </a:cubicBezTo>
                  <a:cubicBezTo>
                    <a:pt x="2543716" y="266643"/>
                    <a:pt x="2340169" y="269421"/>
                    <a:pt x="2139109" y="365784"/>
                  </a:cubicBezTo>
                  <a:cubicBezTo>
                    <a:pt x="2087125" y="390716"/>
                    <a:pt x="2081057" y="388742"/>
                    <a:pt x="2044428" y="344289"/>
                  </a:cubicBezTo>
                  <a:cubicBezTo>
                    <a:pt x="2022055" y="317164"/>
                    <a:pt x="1998659" y="289893"/>
                    <a:pt x="1971680" y="267594"/>
                  </a:cubicBezTo>
                  <a:cubicBezTo>
                    <a:pt x="1799499" y="125462"/>
                    <a:pt x="1601436" y="82106"/>
                    <a:pt x="1386118" y="129337"/>
                  </a:cubicBezTo>
                  <a:cubicBezTo>
                    <a:pt x="1182205" y="174009"/>
                    <a:pt x="1028229" y="283825"/>
                    <a:pt x="960746" y="491831"/>
                  </a:cubicBezTo>
                  <a:cubicBezTo>
                    <a:pt x="950364" y="523855"/>
                    <a:pt x="928284" y="533286"/>
                    <a:pt x="895383" y="528607"/>
                  </a:cubicBezTo>
                  <a:cubicBezTo>
                    <a:pt x="717061" y="503310"/>
                    <a:pt x="550655" y="535845"/>
                    <a:pt x="402016" y="639739"/>
                  </a:cubicBezTo>
                  <a:cubicBezTo>
                    <a:pt x="215871" y="769880"/>
                    <a:pt x="131426" y="1000844"/>
                    <a:pt x="272753" y="1217551"/>
                  </a:cubicBezTo>
                  <a:cubicBezTo>
                    <a:pt x="302364" y="1262954"/>
                    <a:pt x="295783" y="1286862"/>
                    <a:pt x="250600" y="1327367"/>
                  </a:cubicBezTo>
                  <a:cubicBezTo>
                    <a:pt x="33746" y="1521847"/>
                    <a:pt x="39815" y="1808596"/>
                    <a:pt x="268366" y="1989917"/>
                  </a:cubicBezTo>
                  <a:cubicBezTo>
                    <a:pt x="440401" y="2126419"/>
                    <a:pt x="636856" y="2163780"/>
                    <a:pt x="850053" y="2115013"/>
                  </a:cubicBezTo>
                  <a:cubicBezTo>
                    <a:pt x="915051" y="2100171"/>
                    <a:pt x="918121" y="2102876"/>
                    <a:pt x="948902" y="2160709"/>
                  </a:cubicBezTo>
                  <a:cubicBezTo>
                    <a:pt x="971567" y="2203334"/>
                    <a:pt x="997156" y="2246032"/>
                    <a:pt x="1029326" y="2281565"/>
                  </a:cubicBezTo>
                  <a:cubicBezTo>
                    <a:pt x="1254149" y="2530076"/>
                    <a:pt x="1673671" y="2550694"/>
                    <a:pt x="1936878" y="2328211"/>
                  </a:cubicBezTo>
                  <a:cubicBezTo>
                    <a:pt x="1978040" y="2293409"/>
                    <a:pt x="1986302" y="2292751"/>
                    <a:pt x="2028050" y="2324848"/>
                  </a:cubicBezTo>
                  <a:cubicBezTo>
                    <a:pt x="2150515" y="2418944"/>
                    <a:pt x="2290452" y="2459741"/>
                    <a:pt x="2443039" y="2463104"/>
                  </a:cubicBezTo>
                  <a:close/>
                </a:path>
              </a:pathLst>
            </a:custGeom>
            <a:solidFill>
              <a:schemeClr val="accent2"/>
            </a:solidFill>
            <a:ln w="7309"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A5C3A0A2-2F2F-433A-91C1-7574DE2C1E09}"/>
                </a:ext>
              </a:extLst>
            </p:cNvPr>
            <p:cNvSpPr/>
            <p:nvPr/>
          </p:nvSpPr>
          <p:spPr>
            <a:xfrm>
              <a:off x="5450095" y="-57267"/>
              <a:ext cx="1400875" cy="958545"/>
            </a:xfrm>
            <a:custGeom>
              <a:avLst/>
              <a:gdLst>
                <a:gd name="connsiteX0" fmla="*/ 1269220 w 1400875"/>
                <a:gd name="connsiteY0" fmla="*/ 632077 h 958544"/>
                <a:gd name="connsiteX1" fmla="*/ 1057046 w 1400875"/>
                <a:gd name="connsiteY1" fmla="*/ 894041 h 958544"/>
                <a:gd name="connsiteX2" fmla="*/ 905995 w 1400875"/>
                <a:gd name="connsiteY2" fmla="*/ 880149 h 958544"/>
                <a:gd name="connsiteX3" fmla="*/ 868342 w 1400875"/>
                <a:gd name="connsiteY3" fmla="*/ 887022 h 958544"/>
                <a:gd name="connsiteX4" fmla="*/ 468048 w 1400875"/>
                <a:gd name="connsiteY4" fmla="*/ 885633 h 958544"/>
                <a:gd name="connsiteX5" fmla="*/ 406560 w 1400875"/>
                <a:gd name="connsiteY5" fmla="*/ 872107 h 958544"/>
                <a:gd name="connsiteX6" fmla="*/ 86179 w 1400875"/>
                <a:gd name="connsiteY6" fmla="*/ 770699 h 958544"/>
                <a:gd name="connsiteX7" fmla="*/ 48379 w 1400875"/>
                <a:gd name="connsiteY7" fmla="*/ 565252 h 958544"/>
                <a:gd name="connsiteX8" fmla="*/ 46698 w 1400875"/>
                <a:gd name="connsiteY8" fmla="*/ 529719 h 958544"/>
                <a:gd name="connsiteX9" fmla="*/ 190657 w 1400875"/>
                <a:gd name="connsiteY9" fmla="*/ 193399 h 958544"/>
                <a:gd name="connsiteX10" fmla="*/ 242348 w 1400875"/>
                <a:gd name="connsiteY10" fmla="*/ 148654 h 958544"/>
                <a:gd name="connsiteX11" fmla="*/ 444213 w 1400875"/>
                <a:gd name="connsiteY11" fmla="*/ 3232 h 958544"/>
                <a:gd name="connsiteX12" fmla="*/ 654925 w 1400875"/>
                <a:gd name="connsiteY12" fmla="*/ 45930 h 958544"/>
                <a:gd name="connsiteX13" fmla="*/ 704276 w 1400875"/>
                <a:gd name="connsiteY13" fmla="*/ 45637 h 958544"/>
                <a:gd name="connsiteX14" fmla="*/ 1067429 w 1400875"/>
                <a:gd name="connsiteY14" fmla="*/ 99229 h 958544"/>
                <a:gd name="connsiteX15" fmla="*/ 1087608 w 1400875"/>
                <a:gd name="connsiteY15" fmla="*/ 120286 h 958544"/>
                <a:gd name="connsiteX16" fmla="*/ 1231348 w 1400875"/>
                <a:gd name="connsiteY16" fmla="*/ 222132 h 958544"/>
                <a:gd name="connsiteX17" fmla="*/ 1392196 w 1400875"/>
                <a:gd name="connsiteY17" fmla="*/ 384735 h 958544"/>
                <a:gd name="connsiteX18" fmla="*/ 1325810 w 1400875"/>
                <a:gd name="connsiteY18" fmla="*/ 593839 h 958544"/>
                <a:gd name="connsiteX19" fmla="*/ 1269220 w 1400875"/>
                <a:gd name="connsiteY19" fmla="*/ 632077 h 958544"/>
                <a:gd name="connsiteX20" fmla="*/ 1009596 w 1400875"/>
                <a:gd name="connsiteY20" fmla="*/ 827946 h 958544"/>
                <a:gd name="connsiteX21" fmla="*/ 1154871 w 1400875"/>
                <a:gd name="connsiteY21" fmla="*/ 779546 h 958544"/>
                <a:gd name="connsiteX22" fmla="*/ 1206855 w 1400875"/>
                <a:gd name="connsiteY22" fmla="*/ 655839 h 958544"/>
                <a:gd name="connsiteX23" fmla="*/ 1254379 w 1400875"/>
                <a:gd name="connsiteY23" fmla="*/ 552530 h 958544"/>
                <a:gd name="connsiteX24" fmla="*/ 1277994 w 1400875"/>
                <a:gd name="connsiteY24" fmla="*/ 329901 h 958544"/>
                <a:gd name="connsiteX25" fmla="*/ 1123360 w 1400875"/>
                <a:gd name="connsiteY25" fmla="*/ 271995 h 958544"/>
                <a:gd name="connsiteX26" fmla="*/ 1072327 w 1400875"/>
                <a:gd name="connsiteY26" fmla="*/ 231929 h 958544"/>
                <a:gd name="connsiteX27" fmla="*/ 1006452 w 1400875"/>
                <a:gd name="connsiteY27" fmla="*/ 139368 h 958544"/>
                <a:gd name="connsiteX28" fmla="*/ 712611 w 1400875"/>
                <a:gd name="connsiteY28" fmla="*/ 127231 h 958544"/>
                <a:gd name="connsiteX29" fmla="*/ 646882 w 1400875"/>
                <a:gd name="connsiteY29" fmla="*/ 125038 h 958544"/>
                <a:gd name="connsiteX30" fmla="*/ 460737 w 1400875"/>
                <a:gd name="connsiteY30" fmla="*/ 75833 h 958544"/>
                <a:gd name="connsiteX31" fmla="*/ 299376 w 1400875"/>
                <a:gd name="connsiteY31" fmla="*/ 190328 h 958544"/>
                <a:gd name="connsiteX32" fmla="*/ 210398 w 1400875"/>
                <a:gd name="connsiteY32" fmla="*/ 267023 h 958544"/>
                <a:gd name="connsiteX33" fmla="*/ 71410 w 1400875"/>
                <a:gd name="connsiteY33" fmla="*/ 365214 h 958544"/>
                <a:gd name="connsiteX34" fmla="*/ 119299 w 1400875"/>
                <a:gd name="connsiteY34" fmla="*/ 507419 h 958544"/>
                <a:gd name="connsiteX35" fmla="*/ 120469 w 1400875"/>
                <a:gd name="connsiteY35" fmla="*/ 576730 h 958544"/>
                <a:gd name="connsiteX36" fmla="*/ 143353 w 1400875"/>
                <a:gd name="connsiteY36" fmla="*/ 734069 h 958544"/>
                <a:gd name="connsiteX37" fmla="*/ 406779 w 1400875"/>
                <a:gd name="connsiteY37" fmla="*/ 793510 h 958544"/>
                <a:gd name="connsiteX38" fmla="*/ 489982 w 1400875"/>
                <a:gd name="connsiteY38" fmla="*/ 811569 h 958544"/>
                <a:gd name="connsiteX39" fmla="*/ 835075 w 1400875"/>
                <a:gd name="connsiteY39" fmla="*/ 815810 h 958544"/>
                <a:gd name="connsiteX40" fmla="*/ 905044 w 1400875"/>
                <a:gd name="connsiteY40" fmla="*/ 800310 h 958544"/>
                <a:gd name="connsiteX41" fmla="*/ 1009596 w 1400875"/>
                <a:gd name="connsiteY41" fmla="*/ 827946 h 95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0875" h="958544">
                  <a:moveTo>
                    <a:pt x="1269220" y="632077"/>
                  </a:moveTo>
                  <a:cubicBezTo>
                    <a:pt x="1285524" y="779838"/>
                    <a:pt x="1205393" y="881758"/>
                    <a:pt x="1057046" y="894041"/>
                  </a:cubicBezTo>
                  <a:cubicBezTo>
                    <a:pt x="1007476" y="898135"/>
                    <a:pt x="956443" y="884244"/>
                    <a:pt x="905995" y="880149"/>
                  </a:cubicBezTo>
                  <a:cubicBezTo>
                    <a:pt x="893492" y="879126"/>
                    <a:pt x="876969" y="879857"/>
                    <a:pt x="868342" y="887022"/>
                  </a:cubicBezTo>
                  <a:cubicBezTo>
                    <a:pt x="753262" y="982142"/>
                    <a:pt x="585321" y="983092"/>
                    <a:pt x="468048" y="885633"/>
                  </a:cubicBezTo>
                  <a:cubicBezTo>
                    <a:pt x="447723" y="868744"/>
                    <a:pt x="431419" y="866916"/>
                    <a:pt x="406560" y="872107"/>
                  </a:cubicBezTo>
                  <a:cubicBezTo>
                    <a:pt x="281464" y="898281"/>
                    <a:pt x="171575" y="868670"/>
                    <a:pt x="86179" y="770699"/>
                  </a:cubicBezTo>
                  <a:cubicBezTo>
                    <a:pt x="34195" y="711039"/>
                    <a:pt x="23814" y="640924"/>
                    <a:pt x="48379" y="565252"/>
                  </a:cubicBezTo>
                  <a:cubicBezTo>
                    <a:pt x="51889" y="554431"/>
                    <a:pt x="52766" y="537469"/>
                    <a:pt x="46698" y="529719"/>
                  </a:cubicBezTo>
                  <a:cubicBezTo>
                    <a:pt x="-51786" y="404403"/>
                    <a:pt x="9849" y="228712"/>
                    <a:pt x="190657" y="193399"/>
                  </a:cubicBezTo>
                  <a:cubicBezTo>
                    <a:pt x="219318" y="187769"/>
                    <a:pt x="232186" y="176802"/>
                    <a:pt x="242348" y="148654"/>
                  </a:cubicBezTo>
                  <a:cubicBezTo>
                    <a:pt x="275834" y="55654"/>
                    <a:pt x="352164" y="15880"/>
                    <a:pt x="444213" y="3232"/>
                  </a:cubicBezTo>
                  <a:cubicBezTo>
                    <a:pt x="518642" y="-7004"/>
                    <a:pt x="590147" y="7034"/>
                    <a:pt x="654925" y="45930"/>
                  </a:cubicBezTo>
                  <a:cubicBezTo>
                    <a:pt x="673496" y="57043"/>
                    <a:pt x="686510" y="54484"/>
                    <a:pt x="704276" y="45637"/>
                  </a:cubicBezTo>
                  <a:cubicBezTo>
                    <a:pt x="823670" y="-13877"/>
                    <a:pt x="970627" y="8350"/>
                    <a:pt x="1067429" y="99229"/>
                  </a:cubicBezTo>
                  <a:cubicBezTo>
                    <a:pt x="1074520" y="105882"/>
                    <a:pt x="1081320" y="112901"/>
                    <a:pt x="1087608" y="120286"/>
                  </a:cubicBezTo>
                  <a:cubicBezTo>
                    <a:pt x="1145440" y="187988"/>
                    <a:pt x="1145659" y="187477"/>
                    <a:pt x="1231348" y="222132"/>
                  </a:cubicBezTo>
                  <a:cubicBezTo>
                    <a:pt x="1307970" y="253132"/>
                    <a:pt x="1367776" y="301972"/>
                    <a:pt x="1392196" y="384735"/>
                  </a:cubicBezTo>
                  <a:cubicBezTo>
                    <a:pt x="1415666" y="464356"/>
                    <a:pt x="1390880" y="542733"/>
                    <a:pt x="1325810" y="593839"/>
                  </a:cubicBezTo>
                  <a:cubicBezTo>
                    <a:pt x="1307751" y="607876"/>
                    <a:pt x="1287791" y="619574"/>
                    <a:pt x="1269220" y="632077"/>
                  </a:cubicBezTo>
                  <a:close/>
                  <a:moveTo>
                    <a:pt x="1009596" y="827946"/>
                  </a:moveTo>
                  <a:cubicBezTo>
                    <a:pt x="1063627" y="823706"/>
                    <a:pt x="1112758" y="811789"/>
                    <a:pt x="1154871" y="779546"/>
                  </a:cubicBezTo>
                  <a:cubicBezTo>
                    <a:pt x="1195157" y="748692"/>
                    <a:pt x="1218772" y="708480"/>
                    <a:pt x="1206855" y="655839"/>
                  </a:cubicBezTo>
                  <a:cubicBezTo>
                    <a:pt x="1190770" y="584992"/>
                    <a:pt x="1189893" y="585211"/>
                    <a:pt x="1254379" y="552530"/>
                  </a:cubicBezTo>
                  <a:cubicBezTo>
                    <a:pt x="1355274" y="501351"/>
                    <a:pt x="1366022" y="401040"/>
                    <a:pt x="1277994" y="329901"/>
                  </a:cubicBezTo>
                  <a:cubicBezTo>
                    <a:pt x="1233029" y="293564"/>
                    <a:pt x="1180315" y="275724"/>
                    <a:pt x="1123360" y="271995"/>
                  </a:cubicBezTo>
                  <a:cubicBezTo>
                    <a:pt x="1095065" y="270167"/>
                    <a:pt x="1084098" y="257373"/>
                    <a:pt x="1072327" y="231929"/>
                  </a:cubicBezTo>
                  <a:cubicBezTo>
                    <a:pt x="1056608" y="197932"/>
                    <a:pt x="1035112" y="162326"/>
                    <a:pt x="1006452" y="139368"/>
                  </a:cubicBezTo>
                  <a:cubicBezTo>
                    <a:pt x="923030" y="72689"/>
                    <a:pt x="803052" y="69911"/>
                    <a:pt x="712611" y="127231"/>
                  </a:cubicBezTo>
                  <a:cubicBezTo>
                    <a:pt x="688484" y="142512"/>
                    <a:pt x="669986" y="142366"/>
                    <a:pt x="646882" y="125038"/>
                  </a:cubicBezTo>
                  <a:cubicBezTo>
                    <a:pt x="591901" y="83949"/>
                    <a:pt x="528512" y="69911"/>
                    <a:pt x="460737" y="75833"/>
                  </a:cubicBezTo>
                  <a:cubicBezTo>
                    <a:pt x="380751" y="82779"/>
                    <a:pt x="305299" y="129059"/>
                    <a:pt x="299376" y="190328"/>
                  </a:cubicBezTo>
                  <a:cubicBezTo>
                    <a:pt x="293308" y="253205"/>
                    <a:pt x="261211" y="260955"/>
                    <a:pt x="210398" y="267023"/>
                  </a:cubicBezTo>
                  <a:cubicBezTo>
                    <a:pt x="149129" y="274335"/>
                    <a:pt x="95756" y="302995"/>
                    <a:pt x="71410" y="365214"/>
                  </a:cubicBezTo>
                  <a:cubicBezTo>
                    <a:pt x="48087" y="424728"/>
                    <a:pt x="79233" y="468230"/>
                    <a:pt x="119299" y="507419"/>
                  </a:cubicBezTo>
                  <a:cubicBezTo>
                    <a:pt x="142841" y="530450"/>
                    <a:pt x="133775" y="553042"/>
                    <a:pt x="120469" y="576730"/>
                  </a:cubicBezTo>
                  <a:cubicBezTo>
                    <a:pt x="86837" y="636683"/>
                    <a:pt x="92832" y="686985"/>
                    <a:pt x="143353" y="734069"/>
                  </a:cubicBezTo>
                  <a:cubicBezTo>
                    <a:pt x="219025" y="804477"/>
                    <a:pt x="308296" y="824803"/>
                    <a:pt x="406779" y="793510"/>
                  </a:cubicBezTo>
                  <a:cubicBezTo>
                    <a:pt x="440338" y="782836"/>
                    <a:pt x="463223" y="782397"/>
                    <a:pt x="489982" y="811569"/>
                  </a:cubicBezTo>
                  <a:cubicBezTo>
                    <a:pt x="576036" y="905446"/>
                    <a:pt x="761816" y="907128"/>
                    <a:pt x="835075" y="815810"/>
                  </a:cubicBezTo>
                  <a:cubicBezTo>
                    <a:pt x="854816" y="791171"/>
                    <a:pt x="875361" y="788392"/>
                    <a:pt x="905044" y="800310"/>
                  </a:cubicBezTo>
                  <a:cubicBezTo>
                    <a:pt x="938238" y="813543"/>
                    <a:pt x="974575" y="819027"/>
                    <a:pt x="1009596" y="827946"/>
                  </a:cubicBezTo>
                  <a:close/>
                </a:path>
              </a:pathLst>
            </a:custGeom>
            <a:solidFill>
              <a:schemeClr val="accent2"/>
            </a:solidFill>
            <a:ln w="7309"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372746C-D209-4443-9313-854F2F31BCC6}"/>
                </a:ext>
              </a:extLst>
            </p:cNvPr>
            <p:cNvSpPr/>
            <p:nvPr/>
          </p:nvSpPr>
          <p:spPr>
            <a:xfrm>
              <a:off x="4537436" y="642987"/>
              <a:ext cx="803355" cy="698826"/>
            </a:xfrm>
            <a:custGeom>
              <a:avLst/>
              <a:gdLst>
                <a:gd name="connsiteX0" fmla="*/ 803355 w 803355"/>
                <a:gd name="connsiteY0" fmla="*/ 398362 h 698826"/>
                <a:gd name="connsiteX1" fmla="*/ 709112 w 803355"/>
                <a:gd name="connsiteY1" fmla="*/ 542614 h 698826"/>
                <a:gd name="connsiteX2" fmla="*/ 673360 w 803355"/>
                <a:gd name="connsiteY2" fmla="*/ 582094 h 698826"/>
                <a:gd name="connsiteX3" fmla="*/ 430991 w 803355"/>
                <a:gd name="connsiteY3" fmla="*/ 675167 h 698826"/>
                <a:gd name="connsiteX4" fmla="*/ 392314 w 803355"/>
                <a:gd name="connsiteY4" fmla="*/ 672974 h 698826"/>
                <a:gd name="connsiteX5" fmla="*/ 187378 w 803355"/>
                <a:gd name="connsiteY5" fmla="*/ 611047 h 698826"/>
                <a:gd name="connsiteX6" fmla="*/ 151260 w 803355"/>
                <a:gd name="connsiteY6" fmla="*/ 588309 h 698826"/>
                <a:gd name="connsiteX7" fmla="*/ 23312 w 803355"/>
                <a:gd name="connsiteY7" fmla="*/ 332048 h 698826"/>
                <a:gd name="connsiteX8" fmla="*/ 35595 w 803355"/>
                <a:gd name="connsiteY8" fmla="*/ 275239 h 698826"/>
                <a:gd name="connsiteX9" fmla="*/ 184527 w 803355"/>
                <a:gd name="connsiteY9" fmla="*/ 91214 h 698826"/>
                <a:gd name="connsiteX10" fmla="*/ 235779 w 803355"/>
                <a:gd name="connsiteY10" fmla="*/ 64162 h 698826"/>
                <a:gd name="connsiteX11" fmla="*/ 472446 w 803355"/>
                <a:gd name="connsiteY11" fmla="*/ 47785 h 698826"/>
                <a:gd name="connsiteX12" fmla="*/ 523113 w 803355"/>
                <a:gd name="connsiteY12" fmla="*/ 64674 h 698826"/>
                <a:gd name="connsiteX13" fmla="*/ 706261 w 803355"/>
                <a:gd name="connsiteY13" fmla="*/ 207098 h 698826"/>
                <a:gd name="connsiteX14" fmla="*/ 734263 w 803355"/>
                <a:gd name="connsiteY14" fmla="*/ 253598 h 698826"/>
                <a:gd name="connsiteX15" fmla="*/ 803355 w 803355"/>
                <a:gd name="connsiteY15" fmla="*/ 398362 h 698826"/>
                <a:gd name="connsiteX16" fmla="*/ 514632 w 803355"/>
                <a:gd name="connsiteY16" fmla="*/ 635760 h 698826"/>
                <a:gd name="connsiteX17" fmla="*/ 618087 w 803355"/>
                <a:gd name="connsiteY17" fmla="*/ 535887 h 698826"/>
                <a:gd name="connsiteX18" fmla="*/ 659615 w 803355"/>
                <a:gd name="connsiteY18" fmla="*/ 486024 h 698826"/>
                <a:gd name="connsiteX19" fmla="*/ 699681 w 803355"/>
                <a:gd name="connsiteY19" fmla="*/ 469647 h 698826"/>
                <a:gd name="connsiteX20" fmla="*/ 679428 w 803355"/>
                <a:gd name="connsiteY20" fmla="*/ 300244 h 698826"/>
                <a:gd name="connsiteX21" fmla="*/ 645431 w 803355"/>
                <a:gd name="connsiteY21" fmla="*/ 246652 h 698826"/>
                <a:gd name="connsiteX22" fmla="*/ 509953 w 803355"/>
                <a:gd name="connsiteY22" fmla="*/ 138079 h 698826"/>
                <a:gd name="connsiteX23" fmla="*/ 441592 w 803355"/>
                <a:gd name="connsiteY23" fmla="*/ 117534 h 698826"/>
                <a:gd name="connsiteX24" fmla="*/ 265755 w 803355"/>
                <a:gd name="connsiteY24" fmla="*/ 132888 h 698826"/>
                <a:gd name="connsiteX25" fmla="*/ 214503 w 803355"/>
                <a:gd name="connsiteY25" fmla="*/ 161329 h 698826"/>
                <a:gd name="connsiteX26" fmla="*/ 103005 w 803355"/>
                <a:gd name="connsiteY26" fmla="*/ 287157 h 698826"/>
                <a:gd name="connsiteX27" fmla="*/ 90942 w 803355"/>
                <a:gd name="connsiteY27" fmla="*/ 346159 h 698826"/>
                <a:gd name="connsiteX28" fmla="*/ 73980 w 803355"/>
                <a:gd name="connsiteY28" fmla="*/ 460873 h 698826"/>
                <a:gd name="connsiteX29" fmla="*/ 179335 w 803355"/>
                <a:gd name="connsiteY29" fmla="*/ 516805 h 698826"/>
                <a:gd name="connsiteX30" fmla="*/ 232123 w 803355"/>
                <a:gd name="connsiteY30" fmla="*/ 549121 h 698826"/>
                <a:gd name="connsiteX31" fmla="*/ 388585 w 803355"/>
                <a:gd name="connsiteY31" fmla="*/ 596205 h 698826"/>
                <a:gd name="connsiteX32" fmla="*/ 449854 w 803355"/>
                <a:gd name="connsiteY32" fmla="*/ 599642 h 698826"/>
                <a:gd name="connsiteX33" fmla="*/ 514632 w 803355"/>
                <a:gd name="connsiteY33" fmla="*/ 635760 h 6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3355" h="698826">
                  <a:moveTo>
                    <a:pt x="803355" y="398362"/>
                  </a:moveTo>
                  <a:cubicBezTo>
                    <a:pt x="799699" y="459630"/>
                    <a:pt x="767530" y="508470"/>
                    <a:pt x="709112" y="542614"/>
                  </a:cubicBezTo>
                  <a:cubicBezTo>
                    <a:pt x="694344" y="551241"/>
                    <a:pt x="678990" y="566522"/>
                    <a:pt x="673360" y="582094"/>
                  </a:cubicBezTo>
                  <a:cubicBezTo>
                    <a:pt x="634976" y="688767"/>
                    <a:pt x="531813" y="728686"/>
                    <a:pt x="430991" y="675167"/>
                  </a:cubicBezTo>
                  <a:cubicBezTo>
                    <a:pt x="420462" y="669611"/>
                    <a:pt x="403427" y="668587"/>
                    <a:pt x="392314" y="672974"/>
                  </a:cubicBezTo>
                  <a:cubicBezTo>
                    <a:pt x="310281" y="704998"/>
                    <a:pt x="238484" y="683210"/>
                    <a:pt x="187378" y="611047"/>
                  </a:cubicBezTo>
                  <a:cubicBezTo>
                    <a:pt x="179701" y="600153"/>
                    <a:pt x="164347" y="590283"/>
                    <a:pt x="151260" y="588309"/>
                  </a:cubicBezTo>
                  <a:cubicBezTo>
                    <a:pt x="25506" y="569958"/>
                    <a:pt x="-37298" y="444057"/>
                    <a:pt x="23312" y="332048"/>
                  </a:cubicBezTo>
                  <a:cubicBezTo>
                    <a:pt x="32232" y="315598"/>
                    <a:pt x="36911" y="293956"/>
                    <a:pt x="35595" y="275239"/>
                  </a:cubicBezTo>
                  <a:cubicBezTo>
                    <a:pt x="28942" y="181216"/>
                    <a:pt x="90869" y="102400"/>
                    <a:pt x="184527" y="91214"/>
                  </a:cubicBezTo>
                  <a:cubicBezTo>
                    <a:pt x="206168" y="88655"/>
                    <a:pt x="221375" y="82879"/>
                    <a:pt x="235779" y="64162"/>
                  </a:cubicBezTo>
                  <a:cubicBezTo>
                    <a:pt x="296097" y="-14727"/>
                    <a:pt x="399844" y="-21673"/>
                    <a:pt x="472446" y="47785"/>
                  </a:cubicBezTo>
                  <a:cubicBezTo>
                    <a:pt x="488092" y="62773"/>
                    <a:pt x="501618" y="67379"/>
                    <a:pt x="523113" y="64674"/>
                  </a:cubicBezTo>
                  <a:cubicBezTo>
                    <a:pt x="615674" y="53122"/>
                    <a:pt x="694417" y="114171"/>
                    <a:pt x="706261" y="207098"/>
                  </a:cubicBezTo>
                  <a:cubicBezTo>
                    <a:pt x="709039" y="228739"/>
                    <a:pt x="717520" y="241169"/>
                    <a:pt x="734263" y="253598"/>
                  </a:cubicBezTo>
                  <a:cubicBezTo>
                    <a:pt x="780105" y="287668"/>
                    <a:pt x="802990" y="334461"/>
                    <a:pt x="803355" y="398362"/>
                  </a:cubicBezTo>
                  <a:close/>
                  <a:moveTo>
                    <a:pt x="514632" y="635760"/>
                  </a:moveTo>
                  <a:cubicBezTo>
                    <a:pt x="575023" y="630130"/>
                    <a:pt x="613115" y="595767"/>
                    <a:pt x="618087" y="535887"/>
                  </a:cubicBezTo>
                  <a:cubicBezTo>
                    <a:pt x="620426" y="507958"/>
                    <a:pt x="628981" y="490118"/>
                    <a:pt x="659615" y="486024"/>
                  </a:cubicBezTo>
                  <a:cubicBezTo>
                    <a:pt x="673506" y="484196"/>
                    <a:pt x="687910" y="477616"/>
                    <a:pt x="699681" y="469647"/>
                  </a:cubicBezTo>
                  <a:cubicBezTo>
                    <a:pt x="762485" y="427241"/>
                    <a:pt x="751957" y="336800"/>
                    <a:pt x="679428" y="300244"/>
                  </a:cubicBezTo>
                  <a:cubicBezTo>
                    <a:pt x="655959" y="288400"/>
                    <a:pt x="640825" y="279919"/>
                    <a:pt x="645431" y="246652"/>
                  </a:cubicBezTo>
                  <a:cubicBezTo>
                    <a:pt x="655740" y="172004"/>
                    <a:pt x="582188" y="114098"/>
                    <a:pt x="509953" y="138079"/>
                  </a:cubicBezTo>
                  <a:cubicBezTo>
                    <a:pt x="479830" y="148096"/>
                    <a:pt x="461040" y="143782"/>
                    <a:pt x="441592" y="117534"/>
                  </a:cubicBezTo>
                  <a:cubicBezTo>
                    <a:pt x="389462" y="47273"/>
                    <a:pt x="305675" y="54657"/>
                    <a:pt x="265755" y="132888"/>
                  </a:cubicBezTo>
                  <a:cubicBezTo>
                    <a:pt x="253765" y="156431"/>
                    <a:pt x="240239" y="164108"/>
                    <a:pt x="214503" y="161329"/>
                  </a:cubicBezTo>
                  <a:cubicBezTo>
                    <a:pt x="131666" y="152263"/>
                    <a:pt x="85824" y="206659"/>
                    <a:pt x="103005" y="287157"/>
                  </a:cubicBezTo>
                  <a:cubicBezTo>
                    <a:pt x="106954" y="305508"/>
                    <a:pt x="102275" y="331829"/>
                    <a:pt x="90942" y="346159"/>
                  </a:cubicBezTo>
                  <a:cubicBezTo>
                    <a:pt x="62062" y="382715"/>
                    <a:pt x="52265" y="419637"/>
                    <a:pt x="73980" y="460873"/>
                  </a:cubicBezTo>
                  <a:cubicBezTo>
                    <a:pt x="95841" y="502328"/>
                    <a:pt x="131593" y="523312"/>
                    <a:pt x="179335" y="516805"/>
                  </a:cubicBezTo>
                  <a:cubicBezTo>
                    <a:pt x="207192" y="513003"/>
                    <a:pt x="221303" y="524189"/>
                    <a:pt x="232123" y="549121"/>
                  </a:cubicBezTo>
                  <a:cubicBezTo>
                    <a:pt x="263415" y="621503"/>
                    <a:pt x="324026" y="640073"/>
                    <a:pt x="388585" y="596205"/>
                  </a:cubicBezTo>
                  <a:cubicBezTo>
                    <a:pt x="412420" y="579974"/>
                    <a:pt x="428505" y="582753"/>
                    <a:pt x="449854" y="599642"/>
                  </a:cubicBezTo>
                  <a:cubicBezTo>
                    <a:pt x="469083" y="614703"/>
                    <a:pt x="492917" y="623915"/>
                    <a:pt x="514632" y="635760"/>
                  </a:cubicBezTo>
                  <a:close/>
                </a:path>
              </a:pathLst>
            </a:custGeom>
            <a:solidFill>
              <a:schemeClr val="accent2"/>
            </a:solidFill>
            <a:ln w="7309" cap="flat">
              <a:noFill/>
              <a:prstDash val="solid"/>
              <a:miter/>
            </a:ln>
          </p:spPr>
          <p:txBody>
            <a:bodyPr rtlCol="0" anchor="ctr"/>
            <a:lstStyle/>
            <a:p>
              <a:endParaRPr lang="en-US"/>
            </a:p>
          </p:txBody>
        </p:sp>
      </p:grpSp>
      <p:grpSp>
        <p:nvGrpSpPr>
          <p:cNvPr id="8" name="Graphic 67">
            <a:extLst>
              <a:ext uri="{FF2B5EF4-FFF2-40B4-BE49-F238E27FC236}">
                <a16:creationId xmlns:a16="http://schemas.microsoft.com/office/drawing/2014/main" id="{34CD0920-7D08-4385-92A3-1706E9F992DC}"/>
              </a:ext>
            </a:extLst>
          </p:cNvPr>
          <p:cNvGrpSpPr/>
          <p:nvPr/>
        </p:nvGrpSpPr>
        <p:grpSpPr>
          <a:xfrm>
            <a:off x="1052874" y="3816135"/>
            <a:ext cx="1219566" cy="2024819"/>
            <a:chOff x="6096000" y="3534767"/>
            <a:chExt cx="1947951" cy="3234141"/>
          </a:xfrm>
          <a:solidFill>
            <a:schemeClr val="bg1"/>
          </a:solidFill>
        </p:grpSpPr>
        <p:sp>
          <p:nvSpPr>
            <p:cNvPr id="9" name="Freeform: Shape 8">
              <a:extLst>
                <a:ext uri="{FF2B5EF4-FFF2-40B4-BE49-F238E27FC236}">
                  <a16:creationId xmlns:a16="http://schemas.microsoft.com/office/drawing/2014/main" id="{C40B7C4F-5843-4813-B92B-38E012BCB8AA}"/>
                </a:ext>
              </a:extLst>
            </p:cNvPr>
            <p:cNvSpPr/>
            <p:nvPr/>
          </p:nvSpPr>
          <p:spPr>
            <a:xfrm>
              <a:off x="6567737" y="5962034"/>
              <a:ext cx="977303" cy="240139"/>
            </a:xfrm>
            <a:custGeom>
              <a:avLst/>
              <a:gdLst>
                <a:gd name="connsiteX0" fmla="*/ 512486 w 977303"/>
                <a:gd name="connsiteY0" fmla="*/ 240135 h 240139"/>
                <a:gd name="connsiteX1" fmla="*/ 64186 w 977303"/>
                <a:gd name="connsiteY1" fmla="*/ 136798 h 240139"/>
                <a:gd name="connsiteX2" fmla="*/ 623 w 977303"/>
                <a:gd name="connsiteY2" fmla="*/ 44118 h 240139"/>
                <a:gd name="connsiteX3" fmla="*/ 52784 w 977303"/>
                <a:gd name="connsiteY3" fmla="*/ 4141 h 240139"/>
                <a:gd name="connsiteX4" fmla="*/ 161380 w 977303"/>
                <a:gd name="connsiteY4" fmla="*/ 54265 h 240139"/>
                <a:gd name="connsiteX5" fmla="*/ 518256 w 977303"/>
                <a:gd name="connsiteY5" fmla="*/ 125599 h 240139"/>
                <a:gd name="connsiteX6" fmla="*/ 876014 w 977303"/>
                <a:gd name="connsiteY6" fmla="*/ 44525 h 240139"/>
                <a:gd name="connsiteX7" fmla="*/ 917518 w 977303"/>
                <a:gd name="connsiteY7" fmla="*/ 26267 h 240139"/>
                <a:gd name="connsiteX8" fmla="*/ 937540 w 977303"/>
                <a:gd name="connsiteY8" fmla="*/ 26811 h 240139"/>
                <a:gd name="connsiteX9" fmla="*/ 948061 w 977303"/>
                <a:gd name="connsiteY9" fmla="*/ 136561 h 240139"/>
                <a:gd name="connsiteX10" fmla="*/ 916296 w 977303"/>
                <a:gd name="connsiteY10" fmla="*/ 154445 h 240139"/>
                <a:gd name="connsiteX11" fmla="*/ 633334 w 977303"/>
                <a:gd name="connsiteY11" fmla="*/ 232397 h 240139"/>
                <a:gd name="connsiteX12" fmla="*/ 512486 w 977303"/>
                <a:gd name="connsiteY12" fmla="*/ 240135 h 24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7303" h="240139">
                  <a:moveTo>
                    <a:pt x="512486" y="240135"/>
                  </a:moveTo>
                  <a:cubicBezTo>
                    <a:pt x="355497" y="238642"/>
                    <a:pt x="206617" y="201006"/>
                    <a:pt x="64186" y="136798"/>
                  </a:cubicBezTo>
                  <a:cubicBezTo>
                    <a:pt x="25533" y="119355"/>
                    <a:pt x="6494" y="84706"/>
                    <a:pt x="623" y="44118"/>
                  </a:cubicBezTo>
                  <a:cubicBezTo>
                    <a:pt x="-4331" y="9910"/>
                    <a:pt x="20917" y="-8857"/>
                    <a:pt x="52784" y="4141"/>
                  </a:cubicBezTo>
                  <a:cubicBezTo>
                    <a:pt x="89706" y="19209"/>
                    <a:pt x="124389" y="39197"/>
                    <a:pt x="161380" y="54265"/>
                  </a:cubicBezTo>
                  <a:cubicBezTo>
                    <a:pt x="275814" y="100860"/>
                    <a:pt x="394014" y="128552"/>
                    <a:pt x="518256" y="125599"/>
                  </a:cubicBezTo>
                  <a:cubicBezTo>
                    <a:pt x="642904" y="122681"/>
                    <a:pt x="761614" y="92919"/>
                    <a:pt x="876014" y="44525"/>
                  </a:cubicBezTo>
                  <a:cubicBezTo>
                    <a:pt x="889927" y="38654"/>
                    <a:pt x="903909" y="32851"/>
                    <a:pt x="917518" y="26267"/>
                  </a:cubicBezTo>
                  <a:cubicBezTo>
                    <a:pt x="924712" y="22772"/>
                    <a:pt x="930380" y="23722"/>
                    <a:pt x="937540" y="26811"/>
                  </a:cubicBezTo>
                  <a:cubicBezTo>
                    <a:pt x="985594" y="47749"/>
                    <a:pt x="991295" y="101505"/>
                    <a:pt x="948061" y="136561"/>
                  </a:cubicBezTo>
                  <a:cubicBezTo>
                    <a:pt x="938558" y="144264"/>
                    <a:pt x="927427" y="149457"/>
                    <a:pt x="916296" y="154445"/>
                  </a:cubicBezTo>
                  <a:cubicBezTo>
                    <a:pt x="825957" y="194898"/>
                    <a:pt x="731478" y="220282"/>
                    <a:pt x="633334" y="232397"/>
                  </a:cubicBezTo>
                  <a:cubicBezTo>
                    <a:pt x="593153" y="237352"/>
                    <a:pt x="552973" y="240271"/>
                    <a:pt x="512486" y="240135"/>
                  </a:cubicBezTo>
                  <a:close/>
                </a:path>
              </a:pathLst>
            </a:custGeom>
            <a:grpFill/>
            <a:ln w="338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8178DA3-E9DC-4A97-BC85-946FB30AF995}"/>
                </a:ext>
              </a:extLst>
            </p:cNvPr>
            <p:cNvSpPr/>
            <p:nvPr/>
          </p:nvSpPr>
          <p:spPr>
            <a:xfrm>
              <a:off x="6723880" y="6404824"/>
              <a:ext cx="651205" cy="364999"/>
            </a:xfrm>
            <a:custGeom>
              <a:avLst/>
              <a:gdLst>
                <a:gd name="connsiteX0" fmla="*/ 313313 w 651205"/>
                <a:gd name="connsiteY0" fmla="*/ 365000 h 364999"/>
                <a:gd name="connsiteX1" fmla="*/ 242420 w 651205"/>
                <a:gd name="connsiteY1" fmla="*/ 307478 h 364999"/>
                <a:gd name="connsiteX2" fmla="*/ 216017 w 651205"/>
                <a:gd name="connsiteY2" fmla="*/ 272014 h 364999"/>
                <a:gd name="connsiteX3" fmla="*/ 13993 w 651205"/>
                <a:gd name="connsiteY3" fmla="*/ 50681 h 364999"/>
                <a:gd name="connsiteX4" fmla="*/ 521 w 651205"/>
                <a:gd name="connsiteY4" fmla="*/ 15557 h 364999"/>
                <a:gd name="connsiteX5" fmla="*/ 16640 w 651205"/>
                <a:gd name="connsiteY5" fmla="*/ 1201 h 364999"/>
                <a:gd name="connsiteX6" fmla="*/ 50170 w 651205"/>
                <a:gd name="connsiteY6" fmla="*/ 15523 h 364999"/>
                <a:gd name="connsiteX7" fmla="*/ 355971 w 651205"/>
                <a:gd name="connsiteY7" fmla="*/ 82479 h 364999"/>
                <a:gd name="connsiteX8" fmla="*/ 565155 w 651205"/>
                <a:gd name="connsiteY8" fmla="*/ 35918 h 364999"/>
                <a:gd name="connsiteX9" fmla="*/ 614499 w 651205"/>
                <a:gd name="connsiteY9" fmla="*/ 16982 h 364999"/>
                <a:gd name="connsiteX10" fmla="*/ 645075 w 651205"/>
                <a:gd name="connsiteY10" fmla="*/ 20783 h 364999"/>
                <a:gd name="connsiteX11" fmla="*/ 648639 w 651205"/>
                <a:gd name="connsiteY11" fmla="*/ 49086 h 364999"/>
                <a:gd name="connsiteX12" fmla="*/ 613005 w 651205"/>
                <a:gd name="connsiteY12" fmla="*/ 112445 h 364999"/>
                <a:gd name="connsiteX13" fmla="*/ 399613 w 651205"/>
                <a:gd name="connsiteY13" fmla="*/ 284299 h 364999"/>
                <a:gd name="connsiteX14" fmla="*/ 385394 w 651205"/>
                <a:gd name="connsiteY14" fmla="*/ 300588 h 364999"/>
                <a:gd name="connsiteX15" fmla="*/ 376197 w 651205"/>
                <a:gd name="connsiteY15" fmla="*/ 327975 h 364999"/>
                <a:gd name="connsiteX16" fmla="*/ 313313 w 651205"/>
                <a:gd name="connsiteY16" fmla="*/ 365000 h 36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1205" h="364999">
                  <a:moveTo>
                    <a:pt x="313313" y="365000"/>
                  </a:moveTo>
                  <a:cubicBezTo>
                    <a:pt x="281073" y="364796"/>
                    <a:pt x="248257" y="338496"/>
                    <a:pt x="242420" y="307478"/>
                  </a:cubicBezTo>
                  <a:cubicBezTo>
                    <a:pt x="239128" y="289966"/>
                    <a:pt x="229558" y="280905"/>
                    <a:pt x="216017" y="272014"/>
                  </a:cubicBezTo>
                  <a:cubicBezTo>
                    <a:pt x="129920" y="215476"/>
                    <a:pt x="65305" y="139119"/>
                    <a:pt x="13993" y="50681"/>
                  </a:cubicBezTo>
                  <a:cubicBezTo>
                    <a:pt x="7681" y="39787"/>
                    <a:pt x="2693" y="28079"/>
                    <a:pt x="521" y="15557"/>
                  </a:cubicBezTo>
                  <a:cubicBezTo>
                    <a:pt x="-1787" y="2118"/>
                    <a:pt x="3575" y="-2430"/>
                    <a:pt x="16640" y="1201"/>
                  </a:cubicBezTo>
                  <a:cubicBezTo>
                    <a:pt x="28450" y="4493"/>
                    <a:pt x="39140" y="10432"/>
                    <a:pt x="50170" y="15523"/>
                  </a:cubicBezTo>
                  <a:cubicBezTo>
                    <a:pt x="147194" y="60319"/>
                    <a:pt x="248290" y="86348"/>
                    <a:pt x="355971" y="82479"/>
                  </a:cubicBezTo>
                  <a:cubicBezTo>
                    <a:pt x="428595" y="79866"/>
                    <a:pt x="497588" y="61167"/>
                    <a:pt x="565155" y="35918"/>
                  </a:cubicBezTo>
                  <a:cubicBezTo>
                    <a:pt x="581648" y="29742"/>
                    <a:pt x="598005" y="23192"/>
                    <a:pt x="614499" y="16982"/>
                  </a:cubicBezTo>
                  <a:cubicBezTo>
                    <a:pt x="625256" y="12944"/>
                    <a:pt x="635980" y="11891"/>
                    <a:pt x="645075" y="20783"/>
                  </a:cubicBezTo>
                  <a:cubicBezTo>
                    <a:pt x="653593" y="29097"/>
                    <a:pt x="651659" y="39244"/>
                    <a:pt x="648639" y="49086"/>
                  </a:cubicBezTo>
                  <a:cubicBezTo>
                    <a:pt x="641410" y="72773"/>
                    <a:pt x="628005" y="93203"/>
                    <a:pt x="613005" y="112445"/>
                  </a:cubicBezTo>
                  <a:cubicBezTo>
                    <a:pt x="555381" y="186460"/>
                    <a:pt x="487848" y="248293"/>
                    <a:pt x="399613" y="284299"/>
                  </a:cubicBezTo>
                  <a:cubicBezTo>
                    <a:pt x="391977" y="287421"/>
                    <a:pt x="387396" y="292546"/>
                    <a:pt x="385394" y="300588"/>
                  </a:cubicBezTo>
                  <a:cubicBezTo>
                    <a:pt x="383086" y="309955"/>
                    <a:pt x="380609" y="319287"/>
                    <a:pt x="376197" y="327975"/>
                  </a:cubicBezTo>
                  <a:cubicBezTo>
                    <a:pt x="362351" y="355430"/>
                    <a:pt x="337645" y="363371"/>
                    <a:pt x="313313" y="365000"/>
                  </a:cubicBezTo>
                  <a:close/>
                </a:path>
              </a:pathLst>
            </a:custGeom>
            <a:grpFill/>
            <a:ln w="338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EA65861-A98A-41CF-A0AE-3EED8EC083C0}"/>
                </a:ext>
              </a:extLst>
            </p:cNvPr>
            <p:cNvSpPr/>
            <p:nvPr/>
          </p:nvSpPr>
          <p:spPr>
            <a:xfrm>
              <a:off x="6596475" y="6167312"/>
              <a:ext cx="911638" cy="241271"/>
            </a:xfrm>
            <a:custGeom>
              <a:avLst/>
              <a:gdLst>
                <a:gd name="connsiteX0" fmla="*/ 480661 w 911638"/>
                <a:gd name="connsiteY0" fmla="*/ 241258 h 241271"/>
                <a:gd name="connsiteX1" fmla="*/ 56489 w 911638"/>
                <a:gd name="connsiteY1" fmla="*/ 137175 h 241271"/>
                <a:gd name="connsiteX2" fmla="*/ 664 w 911638"/>
                <a:gd name="connsiteY2" fmla="*/ 27561 h 241271"/>
                <a:gd name="connsiteX3" fmla="*/ 39046 w 911638"/>
                <a:gd name="connsiteY3" fmla="*/ 1362 h 241271"/>
                <a:gd name="connsiteX4" fmla="*/ 71150 w 911638"/>
                <a:gd name="connsiteY4" fmla="*/ 15615 h 241271"/>
                <a:gd name="connsiteX5" fmla="*/ 372811 w 911638"/>
                <a:gd name="connsiteY5" fmla="*/ 119257 h 241271"/>
                <a:gd name="connsiteX6" fmla="*/ 658691 w 911638"/>
                <a:gd name="connsiteY6" fmla="*/ 100083 h 241271"/>
                <a:gd name="connsiteX7" fmla="*/ 853011 w 911638"/>
                <a:gd name="connsiteY7" fmla="*/ 28036 h 241271"/>
                <a:gd name="connsiteX8" fmla="*/ 875375 w 911638"/>
                <a:gd name="connsiteY8" fmla="*/ 28172 h 241271"/>
                <a:gd name="connsiteX9" fmla="*/ 877174 w 911638"/>
                <a:gd name="connsiteY9" fmla="*/ 140976 h 241271"/>
                <a:gd name="connsiteX10" fmla="*/ 756360 w 911638"/>
                <a:gd name="connsiteY10" fmla="*/ 193612 h 241271"/>
                <a:gd name="connsiteX11" fmla="*/ 557425 w 911638"/>
                <a:gd name="connsiteY11" fmla="*/ 237322 h 241271"/>
                <a:gd name="connsiteX12" fmla="*/ 480661 w 911638"/>
                <a:gd name="connsiteY12" fmla="*/ 241258 h 24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1638" h="241271">
                  <a:moveTo>
                    <a:pt x="480661" y="241258"/>
                  </a:moveTo>
                  <a:cubicBezTo>
                    <a:pt x="331137" y="239799"/>
                    <a:pt x="189995" y="203691"/>
                    <a:pt x="56489" y="137175"/>
                  </a:cubicBezTo>
                  <a:cubicBezTo>
                    <a:pt x="21365" y="119664"/>
                    <a:pt x="-4528" y="66418"/>
                    <a:pt x="664" y="27561"/>
                  </a:cubicBezTo>
                  <a:cubicBezTo>
                    <a:pt x="3514" y="6181"/>
                    <a:pt x="18379" y="-3864"/>
                    <a:pt x="39046" y="1362"/>
                  </a:cubicBezTo>
                  <a:cubicBezTo>
                    <a:pt x="50584" y="4280"/>
                    <a:pt x="60969" y="9812"/>
                    <a:pt x="71150" y="15615"/>
                  </a:cubicBezTo>
                  <a:cubicBezTo>
                    <a:pt x="165154" y="69269"/>
                    <a:pt x="265436" y="104393"/>
                    <a:pt x="372811" y="119257"/>
                  </a:cubicBezTo>
                  <a:cubicBezTo>
                    <a:pt x="469496" y="132662"/>
                    <a:pt x="564382" y="124008"/>
                    <a:pt x="658691" y="100083"/>
                  </a:cubicBezTo>
                  <a:cubicBezTo>
                    <a:pt x="726157" y="82945"/>
                    <a:pt x="790670" y="58545"/>
                    <a:pt x="853011" y="28036"/>
                  </a:cubicBezTo>
                  <a:cubicBezTo>
                    <a:pt x="861258" y="23997"/>
                    <a:pt x="867672" y="24235"/>
                    <a:pt x="875375" y="28172"/>
                  </a:cubicBezTo>
                  <a:cubicBezTo>
                    <a:pt x="922649" y="52300"/>
                    <a:pt x="924176" y="111112"/>
                    <a:pt x="877174" y="140976"/>
                  </a:cubicBezTo>
                  <a:cubicBezTo>
                    <a:pt x="839810" y="164732"/>
                    <a:pt x="798815" y="181225"/>
                    <a:pt x="756360" y="193612"/>
                  </a:cubicBezTo>
                  <a:cubicBezTo>
                    <a:pt x="691066" y="212650"/>
                    <a:pt x="624992" y="228634"/>
                    <a:pt x="557425" y="237322"/>
                  </a:cubicBezTo>
                  <a:cubicBezTo>
                    <a:pt x="532006" y="240546"/>
                    <a:pt x="506350" y="241394"/>
                    <a:pt x="480661" y="241258"/>
                  </a:cubicBezTo>
                  <a:close/>
                </a:path>
              </a:pathLst>
            </a:custGeom>
            <a:grpFill/>
            <a:ln w="338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5CA87EB-E6D2-4959-BDFB-D755129C1EE3}"/>
                </a:ext>
              </a:extLst>
            </p:cNvPr>
            <p:cNvSpPr/>
            <p:nvPr/>
          </p:nvSpPr>
          <p:spPr>
            <a:xfrm>
              <a:off x="6095993" y="3534768"/>
              <a:ext cx="1947818" cy="2449128"/>
            </a:xfrm>
            <a:custGeom>
              <a:avLst/>
              <a:gdLst>
                <a:gd name="connsiteX0" fmla="*/ 1946566 w 1947818"/>
                <a:gd name="connsiteY0" fmla="*/ 865173 h 2449128"/>
                <a:gd name="connsiteX1" fmla="*/ 1798976 w 1947818"/>
                <a:gd name="connsiteY1" fmla="*/ 420776 h 2449128"/>
                <a:gd name="connsiteX2" fmla="*/ 1297056 w 1947818"/>
                <a:gd name="connsiteY2" fmla="*/ 45846 h 2449128"/>
                <a:gd name="connsiteX3" fmla="*/ 318262 w 1947818"/>
                <a:gd name="connsiteY3" fmla="*/ 239895 h 2449128"/>
                <a:gd name="connsiteX4" fmla="*/ 14870 w 1947818"/>
                <a:gd name="connsiteY4" fmla="*/ 742290 h 2449128"/>
                <a:gd name="connsiteX5" fmla="*/ 24644 w 1947818"/>
                <a:gd name="connsiteY5" fmla="*/ 1114403 h 2449128"/>
                <a:gd name="connsiteX6" fmla="*/ 364212 w 1947818"/>
                <a:gd name="connsiteY6" fmla="*/ 1833040 h 2449128"/>
                <a:gd name="connsiteX7" fmla="*/ 453770 w 1947818"/>
                <a:gd name="connsiteY7" fmla="*/ 2016093 h 2449128"/>
                <a:gd name="connsiteX8" fmla="*/ 471994 w 1947818"/>
                <a:gd name="connsiteY8" fmla="*/ 2254565 h 2449128"/>
                <a:gd name="connsiteX9" fmla="*/ 481802 w 1947818"/>
                <a:gd name="connsiteY9" fmla="*/ 2284022 h 2449128"/>
                <a:gd name="connsiteX10" fmla="*/ 742705 w 1947818"/>
                <a:gd name="connsiteY10" fmla="*/ 2420005 h 2449128"/>
                <a:gd name="connsiteX11" fmla="*/ 1050305 w 1947818"/>
                <a:gd name="connsiteY11" fmla="*/ 2446814 h 2449128"/>
                <a:gd name="connsiteX12" fmla="*/ 1265835 w 1947818"/>
                <a:gd name="connsiteY12" fmla="*/ 2404564 h 2449128"/>
                <a:gd name="connsiteX13" fmla="*/ 1414952 w 1947818"/>
                <a:gd name="connsiteY13" fmla="*/ 2304451 h 2449128"/>
                <a:gd name="connsiteX14" fmla="*/ 1420178 w 1947818"/>
                <a:gd name="connsiteY14" fmla="*/ 2289112 h 2449128"/>
                <a:gd name="connsiteX15" fmla="*/ 1429103 w 1947818"/>
                <a:gd name="connsiteY15" fmla="*/ 2045957 h 2449128"/>
                <a:gd name="connsiteX16" fmla="*/ 1519645 w 1947818"/>
                <a:gd name="connsiteY16" fmla="*/ 1856490 h 2449128"/>
                <a:gd name="connsiteX17" fmla="*/ 1681047 w 1947818"/>
                <a:gd name="connsiteY17" fmla="*/ 1600610 h 2449128"/>
                <a:gd name="connsiteX18" fmla="*/ 1912731 w 1947818"/>
                <a:gd name="connsiteY18" fmla="*/ 1158215 h 2449128"/>
                <a:gd name="connsiteX19" fmla="*/ 1946566 w 1947818"/>
                <a:gd name="connsiteY19" fmla="*/ 865173 h 2449128"/>
                <a:gd name="connsiteX20" fmla="*/ 1724214 w 1947818"/>
                <a:gd name="connsiteY20" fmla="*/ 1291822 h 2449128"/>
                <a:gd name="connsiteX21" fmla="*/ 1612292 w 1947818"/>
                <a:gd name="connsiteY21" fmla="*/ 1474298 h 2449128"/>
                <a:gd name="connsiteX22" fmla="*/ 1402802 w 1947818"/>
                <a:gd name="connsiteY22" fmla="*/ 1817939 h 2449128"/>
                <a:gd name="connsiteX23" fmla="*/ 1297090 w 1947818"/>
                <a:gd name="connsiteY23" fmla="*/ 2110912 h 2449128"/>
                <a:gd name="connsiteX24" fmla="*/ 1292034 w 1947818"/>
                <a:gd name="connsiteY24" fmla="*/ 2163615 h 2449128"/>
                <a:gd name="connsiteX25" fmla="*/ 1282667 w 1947818"/>
                <a:gd name="connsiteY25" fmla="*/ 2176104 h 2449128"/>
                <a:gd name="connsiteX26" fmla="*/ 1107352 w 1947818"/>
                <a:gd name="connsiteY26" fmla="*/ 2226635 h 2449128"/>
                <a:gd name="connsiteX27" fmla="*/ 1095406 w 1947818"/>
                <a:gd name="connsiteY27" fmla="*/ 2227110 h 2449128"/>
                <a:gd name="connsiteX28" fmla="*/ 1097341 w 1947818"/>
                <a:gd name="connsiteY28" fmla="*/ 2215538 h 2449128"/>
                <a:gd name="connsiteX29" fmla="*/ 1353153 w 1947818"/>
                <a:gd name="connsiteY29" fmla="*/ 1465712 h 2449128"/>
                <a:gd name="connsiteX30" fmla="*/ 1356377 w 1947818"/>
                <a:gd name="connsiteY30" fmla="*/ 1454955 h 2449128"/>
                <a:gd name="connsiteX31" fmla="*/ 1375450 w 1947818"/>
                <a:gd name="connsiteY31" fmla="*/ 1432523 h 2449128"/>
                <a:gd name="connsiteX32" fmla="*/ 1627054 w 1947818"/>
                <a:gd name="connsiteY32" fmla="*/ 1374661 h 2449128"/>
                <a:gd name="connsiteX33" fmla="*/ 1650844 w 1947818"/>
                <a:gd name="connsiteY33" fmla="*/ 1372421 h 2449128"/>
                <a:gd name="connsiteX34" fmla="*/ 1664045 w 1947818"/>
                <a:gd name="connsiteY34" fmla="*/ 1357387 h 2449128"/>
                <a:gd name="connsiteX35" fmla="*/ 1658717 w 1947818"/>
                <a:gd name="connsiteY35" fmla="*/ 1141654 h 2449128"/>
                <a:gd name="connsiteX36" fmla="*/ 1646228 w 1947818"/>
                <a:gd name="connsiteY36" fmla="*/ 609259 h 2449128"/>
                <a:gd name="connsiteX37" fmla="*/ 1625290 w 1947818"/>
                <a:gd name="connsiteY37" fmla="*/ 590831 h 2449128"/>
                <a:gd name="connsiteX38" fmla="*/ 1607710 w 1947818"/>
                <a:gd name="connsiteY38" fmla="*/ 592291 h 2449128"/>
                <a:gd name="connsiteX39" fmla="*/ 1592168 w 1947818"/>
                <a:gd name="connsiteY39" fmla="*/ 609564 h 2449128"/>
                <a:gd name="connsiteX40" fmla="*/ 1609102 w 1947818"/>
                <a:gd name="connsiteY40" fmla="*/ 1319820 h 2449128"/>
                <a:gd name="connsiteX41" fmla="*/ 1591014 w 1947818"/>
                <a:gd name="connsiteY41" fmla="*/ 1339062 h 2449128"/>
                <a:gd name="connsiteX42" fmla="*/ 1399850 w 1947818"/>
                <a:gd name="connsiteY42" fmla="*/ 1370181 h 2449128"/>
                <a:gd name="connsiteX43" fmla="*/ 1184116 w 1947818"/>
                <a:gd name="connsiteY43" fmla="*/ 1466289 h 2449128"/>
                <a:gd name="connsiteX44" fmla="*/ 1134874 w 1947818"/>
                <a:gd name="connsiteY44" fmla="*/ 1524626 h 2449128"/>
                <a:gd name="connsiteX45" fmla="*/ 1305031 w 1947818"/>
                <a:gd name="connsiteY45" fmla="*/ 1460792 h 2449128"/>
                <a:gd name="connsiteX46" fmla="*/ 1293934 w 1947818"/>
                <a:gd name="connsiteY46" fmla="*/ 1493744 h 2449128"/>
                <a:gd name="connsiteX47" fmla="*/ 1044467 w 1947818"/>
                <a:gd name="connsiteY47" fmla="*/ 2225753 h 2449128"/>
                <a:gd name="connsiteX48" fmla="*/ 1028144 w 1947818"/>
                <a:gd name="connsiteY48" fmla="*/ 2238886 h 2449128"/>
                <a:gd name="connsiteX49" fmla="*/ 912387 w 1947818"/>
                <a:gd name="connsiteY49" fmla="*/ 2236985 h 2449128"/>
                <a:gd name="connsiteX50" fmla="*/ 895792 w 1947818"/>
                <a:gd name="connsiteY50" fmla="*/ 2223547 h 2449128"/>
                <a:gd name="connsiteX51" fmla="*/ 685692 w 1947818"/>
                <a:gd name="connsiteY51" fmla="*/ 1652600 h 2449128"/>
                <a:gd name="connsiteX52" fmla="*/ 619176 w 1947818"/>
                <a:gd name="connsiteY52" fmla="*/ 1471719 h 2449128"/>
                <a:gd name="connsiteX53" fmla="*/ 615579 w 1947818"/>
                <a:gd name="connsiteY53" fmla="*/ 1460927 h 2449128"/>
                <a:gd name="connsiteX54" fmla="*/ 833892 w 1947818"/>
                <a:gd name="connsiteY54" fmla="*/ 1531821 h 2449128"/>
                <a:gd name="connsiteX55" fmla="*/ 773417 w 1947818"/>
                <a:gd name="connsiteY55" fmla="*/ 1470565 h 2449128"/>
                <a:gd name="connsiteX56" fmla="*/ 622366 w 1947818"/>
                <a:gd name="connsiteY56" fmla="*/ 1407817 h 2449128"/>
                <a:gd name="connsiteX57" fmla="*/ 440026 w 1947818"/>
                <a:gd name="connsiteY57" fmla="*/ 1372489 h 2449128"/>
                <a:gd name="connsiteX58" fmla="*/ 359529 w 1947818"/>
                <a:gd name="connsiteY58" fmla="*/ 1367534 h 2449128"/>
                <a:gd name="connsiteX59" fmla="*/ 350298 w 1947818"/>
                <a:gd name="connsiteY59" fmla="*/ 1356437 h 2449128"/>
                <a:gd name="connsiteX60" fmla="*/ 344970 w 1947818"/>
                <a:gd name="connsiteY60" fmla="*/ 1123056 h 2449128"/>
                <a:gd name="connsiteX61" fmla="*/ 333635 w 1947818"/>
                <a:gd name="connsiteY61" fmla="*/ 636103 h 2449128"/>
                <a:gd name="connsiteX62" fmla="*/ 319008 w 1947818"/>
                <a:gd name="connsiteY62" fmla="*/ 622494 h 2449128"/>
                <a:gd name="connsiteX63" fmla="*/ 290027 w 1947818"/>
                <a:gd name="connsiteY63" fmla="*/ 622019 h 2449128"/>
                <a:gd name="connsiteX64" fmla="*/ 279710 w 1947818"/>
                <a:gd name="connsiteY64" fmla="*/ 632845 h 2449128"/>
                <a:gd name="connsiteX65" fmla="*/ 282900 w 1947818"/>
                <a:gd name="connsiteY65" fmla="*/ 765299 h 2449128"/>
                <a:gd name="connsiteX66" fmla="*/ 292368 w 1947818"/>
                <a:gd name="connsiteY66" fmla="*/ 1162694 h 2449128"/>
                <a:gd name="connsiteX67" fmla="*/ 297425 w 1947818"/>
                <a:gd name="connsiteY67" fmla="*/ 1391052 h 2449128"/>
                <a:gd name="connsiteX68" fmla="*/ 311509 w 1947818"/>
                <a:gd name="connsiteY68" fmla="*/ 1404491 h 2449128"/>
                <a:gd name="connsiteX69" fmla="*/ 493204 w 1947818"/>
                <a:gd name="connsiteY69" fmla="*/ 1422443 h 2449128"/>
                <a:gd name="connsiteX70" fmla="*/ 498193 w 1947818"/>
                <a:gd name="connsiteY70" fmla="*/ 1423258 h 2449128"/>
                <a:gd name="connsiteX71" fmla="*/ 553407 w 1947818"/>
                <a:gd name="connsiteY71" fmla="*/ 1439344 h 2449128"/>
                <a:gd name="connsiteX72" fmla="*/ 575941 w 1947818"/>
                <a:gd name="connsiteY72" fmla="*/ 1490520 h 2449128"/>
                <a:gd name="connsiteX73" fmla="*/ 840951 w 1947818"/>
                <a:gd name="connsiteY73" fmla="*/ 2209090 h 2449128"/>
                <a:gd name="connsiteX74" fmla="*/ 843123 w 1947818"/>
                <a:gd name="connsiteY74" fmla="*/ 2214995 h 2449128"/>
                <a:gd name="connsiteX75" fmla="*/ 836777 w 1947818"/>
                <a:gd name="connsiteY75" fmla="*/ 2222121 h 2449128"/>
                <a:gd name="connsiteX76" fmla="*/ 773858 w 1947818"/>
                <a:gd name="connsiteY76" fmla="*/ 2204067 h 2449128"/>
                <a:gd name="connsiteX77" fmla="*/ 602785 w 1947818"/>
                <a:gd name="connsiteY77" fmla="*/ 2140403 h 2449128"/>
                <a:gd name="connsiteX78" fmla="*/ 592808 w 1947818"/>
                <a:gd name="connsiteY78" fmla="*/ 2126285 h 2449128"/>
                <a:gd name="connsiteX79" fmla="*/ 548453 w 1947818"/>
                <a:gd name="connsiteY79" fmla="*/ 1946829 h 2449128"/>
                <a:gd name="connsiteX80" fmla="*/ 487265 w 1947818"/>
                <a:gd name="connsiteY80" fmla="*/ 1814307 h 2449128"/>
                <a:gd name="connsiteX81" fmla="*/ 255174 w 1947818"/>
                <a:gd name="connsiteY81" fmla="*/ 1393021 h 2449128"/>
                <a:gd name="connsiteX82" fmla="*/ 118376 w 1947818"/>
                <a:gd name="connsiteY82" fmla="*/ 922967 h 2449128"/>
                <a:gd name="connsiteX83" fmla="*/ 287414 w 1947818"/>
                <a:gd name="connsiteY83" fmla="*/ 446262 h 2449128"/>
                <a:gd name="connsiteX84" fmla="*/ 426146 w 1947818"/>
                <a:gd name="connsiteY84" fmla="*/ 307225 h 2449128"/>
                <a:gd name="connsiteX85" fmla="*/ 594640 w 1947818"/>
                <a:gd name="connsiteY85" fmla="*/ 203922 h 2449128"/>
                <a:gd name="connsiteX86" fmla="*/ 1528639 w 1947818"/>
                <a:gd name="connsiteY86" fmla="*/ 315302 h 2449128"/>
                <a:gd name="connsiteX87" fmla="*/ 1792902 w 1947818"/>
                <a:gd name="connsiteY87" fmla="*/ 1134764 h 2449128"/>
                <a:gd name="connsiteX88" fmla="*/ 1724214 w 1947818"/>
                <a:gd name="connsiteY88" fmla="*/ 1291822 h 244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947818" h="2449128">
                  <a:moveTo>
                    <a:pt x="1946566" y="865173"/>
                  </a:moveTo>
                  <a:cubicBezTo>
                    <a:pt x="1938251" y="707946"/>
                    <a:pt x="1888127" y="553501"/>
                    <a:pt x="1798976" y="420776"/>
                  </a:cubicBezTo>
                  <a:cubicBezTo>
                    <a:pt x="1682133" y="246818"/>
                    <a:pt x="1496704" y="109002"/>
                    <a:pt x="1297056" y="45846"/>
                  </a:cubicBezTo>
                  <a:cubicBezTo>
                    <a:pt x="965260" y="-59085"/>
                    <a:pt x="585885" y="20462"/>
                    <a:pt x="318262" y="239895"/>
                  </a:cubicBezTo>
                  <a:cubicBezTo>
                    <a:pt x="165073" y="365528"/>
                    <a:pt x="53931" y="546884"/>
                    <a:pt x="14870" y="742290"/>
                  </a:cubicBezTo>
                  <a:cubicBezTo>
                    <a:pt x="-9632" y="864936"/>
                    <a:pt x="-2098" y="992808"/>
                    <a:pt x="24644" y="1114403"/>
                  </a:cubicBezTo>
                  <a:cubicBezTo>
                    <a:pt x="82472" y="1377478"/>
                    <a:pt x="225378" y="1606311"/>
                    <a:pt x="364212" y="1833040"/>
                  </a:cubicBezTo>
                  <a:cubicBezTo>
                    <a:pt x="399947" y="1891377"/>
                    <a:pt x="429030" y="1952598"/>
                    <a:pt x="453770" y="2016093"/>
                  </a:cubicBezTo>
                  <a:cubicBezTo>
                    <a:pt x="484041" y="2093672"/>
                    <a:pt x="484652" y="2173728"/>
                    <a:pt x="471994" y="2254565"/>
                  </a:cubicBezTo>
                  <a:cubicBezTo>
                    <a:pt x="470026" y="2267121"/>
                    <a:pt x="472333" y="2275266"/>
                    <a:pt x="481802" y="2284022"/>
                  </a:cubicBezTo>
                  <a:cubicBezTo>
                    <a:pt x="556496" y="2353116"/>
                    <a:pt x="645036" y="2395401"/>
                    <a:pt x="742705" y="2420005"/>
                  </a:cubicBezTo>
                  <a:cubicBezTo>
                    <a:pt x="843768" y="2445457"/>
                    <a:pt x="946425" y="2453670"/>
                    <a:pt x="1050305" y="2446814"/>
                  </a:cubicBezTo>
                  <a:cubicBezTo>
                    <a:pt x="1123913" y="2441962"/>
                    <a:pt x="1196401" y="2430932"/>
                    <a:pt x="1265835" y="2404564"/>
                  </a:cubicBezTo>
                  <a:cubicBezTo>
                    <a:pt x="1323255" y="2382742"/>
                    <a:pt x="1374431" y="2351487"/>
                    <a:pt x="1414952" y="2304451"/>
                  </a:cubicBezTo>
                  <a:cubicBezTo>
                    <a:pt x="1418718" y="2300073"/>
                    <a:pt x="1422316" y="2296442"/>
                    <a:pt x="1420178" y="2289112"/>
                  </a:cubicBezTo>
                  <a:cubicBezTo>
                    <a:pt x="1396253" y="2207121"/>
                    <a:pt x="1404126" y="2126319"/>
                    <a:pt x="1429103" y="2045957"/>
                  </a:cubicBezTo>
                  <a:cubicBezTo>
                    <a:pt x="1450110" y="1978356"/>
                    <a:pt x="1484385" y="1917101"/>
                    <a:pt x="1519645" y="1856490"/>
                  </a:cubicBezTo>
                  <a:cubicBezTo>
                    <a:pt x="1570380" y="1769274"/>
                    <a:pt x="1628547" y="1686706"/>
                    <a:pt x="1681047" y="1600610"/>
                  </a:cubicBezTo>
                  <a:cubicBezTo>
                    <a:pt x="1767653" y="1458552"/>
                    <a:pt x="1865458" y="1319650"/>
                    <a:pt x="1912731" y="1158215"/>
                  </a:cubicBezTo>
                  <a:cubicBezTo>
                    <a:pt x="1940695" y="1062514"/>
                    <a:pt x="1951792" y="963284"/>
                    <a:pt x="1946566" y="865173"/>
                  </a:cubicBezTo>
                  <a:close/>
                  <a:moveTo>
                    <a:pt x="1724214" y="1291822"/>
                  </a:moveTo>
                  <a:cubicBezTo>
                    <a:pt x="1689938" y="1354401"/>
                    <a:pt x="1650335" y="1414401"/>
                    <a:pt x="1612292" y="1474298"/>
                  </a:cubicBezTo>
                  <a:cubicBezTo>
                    <a:pt x="1540381" y="1587544"/>
                    <a:pt x="1472474" y="1703301"/>
                    <a:pt x="1402802" y="1817939"/>
                  </a:cubicBezTo>
                  <a:cubicBezTo>
                    <a:pt x="1347724" y="1908583"/>
                    <a:pt x="1311615" y="2005811"/>
                    <a:pt x="1297090" y="2110912"/>
                  </a:cubicBezTo>
                  <a:cubicBezTo>
                    <a:pt x="1294681" y="2128389"/>
                    <a:pt x="1293255" y="2146002"/>
                    <a:pt x="1292034" y="2163615"/>
                  </a:cubicBezTo>
                  <a:cubicBezTo>
                    <a:pt x="1291559" y="2170402"/>
                    <a:pt x="1289523" y="2173830"/>
                    <a:pt x="1282667" y="2176104"/>
                  </a:cubicBezTo>
                  <a:cubicBezTo>
                    <a:pt x="1224840" y="2195108"/>
                    <a:pt x="1167012" y="2214011"/>
                    <a:pt x="1107352" y="2226635"/>
                  </a:cubicBezTo>
                  <a:cubicBezTo>
                    <a:pt x="1103347" y="2227483"/>
                    <a:pt x="1098460" y="2230266"/>
                    <a:pt x="1095406" y="2227110"/>
                  </a:cubicBezTo>
                  <a:cubicBezTo>
                    <a:pt x="1092080" y="2223682"/>
                    <a:pt x="1096085" y="2219237"/>
                    <a:pt x="1097341" y="2215538"/>
                  </a:cubicBezTo>
                  <a:cubicBezTo>
                    <a:pt x="1182521" y="1965562"/>
                    <a:pt x="1267837" y="1715654"/>
                    <a:pt x="1353153" y="1465712"/>
                  </a:cubicBezTo>
                  <a:cubicBezTo>
                    <a:pt x="1354375" y="1462149"/>
                    <a:pt x="1356852" y="1458314"/>
                    <a:pt x="1356377" y="1454955"/>
                  </a:cubicBezTo>
                  <a:cubicBezTo>
                    <a:pt x="1354205" y="1439785"/>
                    <a:pt x="1365201" y="1437342"/>
                    <a:pt x="1375450" y="1432523"/>
                  </a:cubicBezTo>
                  <a:cubicBezTo>
                    <a:pt x="1455166" y="1394887"/>
                    <a:pt x="1540991" y="1384333"/>
                    <a:pt x="1627054" y="1374661"/>
                  </a:cubicBezTo>
                  <a:cubicBezTo>
                    <a:pt x="1634995" y="1373779"/>
                    <a:pt x="1643004" y="1371980"/>
                    <a:pt x="1650844" y="1372421"/>
                  </a:cubicBezTo>
                  <a:cubicBezTo>
                    <a:pt x="1662687" y="1373100"/>
                    <a:pt x="1664350" y="1367772"/>
                    <a:pt x="1664045" y="1357387"/>
                  </a:cubicBezTo>
                  <a:cubicBezTo>
                    <a:pt x="1661941" y="1285476"/>
                    <a:pt x="1660414" y="1213565"/>
                    <a:pt x="1658717" y="1141654"/>
                  </a:cubicBezTo>
                  <a:cubicBezTo>
                    <a:pt x="1654543" y="964200"/>
                    <a:pt x="1650369" y="786746"/>
                    <a:pt x="1646228" y="609259"/>
                  </a:cubicBezTo>
                  <a:cubicBezTo>
                    <a:pt x="1645753" y="588626"/>
                    <a:pt x="1645787" y="588660"/>
                    <a:pt x="1625290" y="590831"/>
                  </a:cubicBezTo>
                  <a:cubicBezTo>
                    <a:pt x="1619453" y="591442"/>
                    <a:pt x="1613581" y="591951"/>
                    <a:pt x="1607710" y="592291"/>
                  </a:cubicBezTo>
                  <a:cubicBezTo>
                    <a:pt x="1591591" y="593173"/>
                    <a:pt x="1591760" y="593105"/>
                    <a:pt x="1592168" y="609564"/>
                  </a:cubicBezTo>
                  <a:cubicBezTo>
                    <a:pt x="1597869" y="846305"/>
                    <a:pt x="1603502" y="1083045"/>
                    <a:pt x="1609102" y="1319820"/>
                  </a:cubicBezTo>
                  <a:cubicBezTo>
                    <a:pt x="1609509" y="1337501"/>
                    <a:pt x="1609305" y="1337331"/>
                    <a:pt x="1591014" y="1339062"/>
                  </a:cubicBezTo>
                  <a:cubicBezTo>
                    <a:pt x="1526602" y="1345170"/>
                    <a:pt x="1461852" y="1351143"/>
                    <a:pt x="1399850" y="1370181"/>
                  </a:cubicBezTo>
                  <a:cubicBezTo>
                    <a:pt x="1324273" y="1393394"/>
                    <a:pt x="1252328" y="1425905"/>
                    <a:pt x="1184116" y="1466289"/>
                  </a:cubicBezTo>
                  <a:cubicBezTo>
                    <a:pt x="1161141" y="1479864"/>
                    <a:pt x="1149569" y="1503042"/>
                    <a:pt x="1134874" y="1524626"/>
                  </a:cubicBezTo>
                  <a:cubicBezTo>
                    <a:pt x="1190734" y="1503687"/>
                    <a:pt x="1246627" y="1482715"/>
                    <a:pt x="1305031" y="1460792"/>
                  </a:cubicBezTo>
                  <a:cubicBezTo>
                    <a:pt x="1300789" y="1473416"/>
                    <a:pt x="1297430" y="1483597"/>
                    <a:pt x="1293934" y="1493744"/>
                  </a:cubicBezTo>
                  <a:cubicBezTo>
                    <a:pt x="1210722" y="1737713"/>
                    <a:pt x="1127408" y="1981682"/>
                    <a:pt x="1044467" y="2225753"/>
                  </a:cubicBezTo>
                  <a:cubicBezTo>
                    <a:pt x="1041447" y="2234610"/>
                    <a:pt x="1037680" y="2238004"/>
                    <a:pt x="1028144" y="2238886"/>
                  </a:cubicBezTo>
                  <a:cubicBezTo>
                    <a:pt x="989457" y="2242381"/>
                    <a:pt x="950939" y="2241431"/>
                    <a:pt x="912387" y="2236985"/>
                  </a:cubicBezTo>
                  <a:cubicBezTo>
                    <a:pt x="903292" y="2235933"/>
                    <a:pt x="898982" y="2232302"/>
                    <a:pt x="895792" y="2223547"/>
                  </a:cubicBezTo>
                  <a:cubicBezTo>
                    <a:pt x="825985" y="2033163"/>
                    <a:pt x="755770" y="1842882"/>
                    <a:pt x="685692" y="1652600"/>
                  </a:cubicBezTo>
                  <a:cubicBezTo>
                    <a:pt x="663497" y="1592329"/>
                    <a:pt x="641337" y="1532024"/>
                    <a:pt x="619176" y="1471719"/>
                  </a:cubicBezTo>
                  <a:cubicBezTo>
                    <a:pt x="618056" y="1468665"/>
                    <a:pt x="617140" y="1465543"/>
                    <a:pt x="615579" y="1460927"/>
                  </a:cubicBezTo>
                  <a:cubicBezTo>
                    <a:pt x="689255" y="1484853"/>
                    <a:pt x="761573" y="1508337"/>
                    <a:pt x="833892" y="1531821"/>
                  </a:cubicBezTo>
                  <a:cubicBezTo>
                    <a:pt x="816856" y="1507556"/>
                    <a:pt x="800397" y="1484411"/>
                    <a:pt x="773417" y="1470565"/>
                  </a:cubicBezTo>
                  <a:cubicBezTo>
                    <a:pt x="724651" y="1445588"/>
                    <a:pt x="673169" y="1427636"/>
                    <a:pt x="622366" y="1407817"/>
                  </a:cubicBezTo>
                  <a:cubicBezTo>
                    <a:pt x="563656" y="1384910"/>
                    <a:pt x="501994" y="1377987"/>
                    <a:pt x="440026" y="1372489"/>
                  </a:cubicBezTo>
                  <a:cubicBezTo>
                    <a:pt x="413250" y="1370114"/>
                    <a:pt x="386372" y="1368586"/>
                    <a:pt x="359529" y="1367534"/>
                  </a:cubicBezTo>
                  <a:cubicBezTo>
                    <a:pt x="350875" y="1367195"/>
                    <a:pt x="350468" y="1362987"/>
                    <a:pt x="350298" y="1356437"/>
                  </a:cubicBezTo>
                  <a:cubicBezTo>
                    <a:pt x="348601" y="1278655"/>
                    <a:pt x="346802" y="1200839"/>
                    <a:pt x="344970" y="1123056"/>
                  </a:cubicBezTo>
                  <a:cubicBezTo>
                    <a:pt x="341135" y="960738"/>
                    <a:pt x="337097" y="798421"/>
                    <a:pt x="333635" y="636103"/>
                  </a:cubicBezTo>
                  <a:cubicBezTo>
                    <a:pt x="333398" y="624564"/>
                    <a:pt x="329529" y="621714"/>
                    <a:pt x="319008" y="622494"/>
                  </a:cubicBezTo>
                  <a:cubicBezTo>
                    <a:pt x="309404" y="623207"/>
                    <a:pt x="299631" y="622867"/>
                    <a:pt x="290027" y="622019"/>
                  </a:cubicBezTo>
                  <a:cubicBezTo>
                    <a:pt x="281305" y="621272"/>
                    <a:pt x="279473" y="624870"/>
                    <a:pt x="279710" y="632845"/>
                  </a:cubicBezTo>
                  <a:cubicBezTo>
                    <a:pt x="281000" y="676996"/>
                    <a:pt x="281848" y="721147"/>
                    <a:pt x="282900" y="765299"/>
                  </a:cubicBezTo>
                  <a:cubicBezTo>
                    <a:pt x="286056" y="897752"/>
                    <a:pt x="289212" y="1030206"/>
                    <a:pt x="292368" y="1162694"/>
                  </a:cubicBezTo>
                  <a:cubicBezTo>
                    <a:pt x="294167" y="1238814"/>
                    <a:pt x="296135" y="1314933"/>
                    <a:pt x="297425" y="1391052"/>
                  </a:cubicBezTo>
                  <a:cubicBezTo>
                    <a:pt x="297595" y="1402014"/>
                    <a:pt x="301871" y="1404220"/>
                    <a:pt x="311509" y="1404491"/>
                  </a:cubicBezTo>
                  <a:cubicBezTo>
                    <a:pt x="372458" y="1406256"/>
                    <a:pt x="433103" y="1411686"/>
                    <a:pt x="493204" y="1422443"/>
                  </a:cubicBezTo>
                  <a:cubicBezTo>
                    <a:pt x="494867" y="1422749"/>
                    <a:pt x="496530" y="1422885"/>
                    <a:pt x="498193" y="1423258"/>
                  </a:cubicBezTo>
                  <a:cubicBezTo>
                    <a:pt x="517061" y="1427364"/>
                    <a:pt x="538000" y="1428586"/>
                    <a:pt x="553407" y="1439344"/>
                  </a:cubicBezTo>
                  <a:cubicBezTo>
                    <a:pt x="569256" y="1450373"/>
                    <a:pt x="569425" y="1472941"/>
                    <a:pt x="575941" y="1490520"/>
                  </a:cubicBezTo>
                  <a:cubicBezTo>
                    <a:pt x="664583" y="1729907"/>
                    <a:pt x="752716" y="1969532"/>
                    <a:pt x="840951" y="2209090"/>
                  </a:cubicBezTo>
                  <a:cubicBezTo>
                    <a:pt x="841663" y="2211058"/>
                    <a:pt x="842240" y="2213094"/>
                    <a:pt x="843123" y="2214995"/>
                  </a:cubicBezTo>
                  <a:cubicBezTo>
                    <a:pt x="846584" y="2222427"/>
                    <a:pt x="843801" y="2224124"/>
                    <a:pt x="836777" y="2222121"/>
                  </a:cubicBezTo>
                  <a:cubicBezTo>
                    <a:pt x="815804" y="2216149"/>
                    <a:pt x="794628" y="2210685"/>
                    <a:pt x="773858" y="2204067"/>
                  </a:cubicBezTo>
                  <a:cubicBezTo>
                    <a:pt x="715827" y="2185572"/>
                    <a:pt x="659323" y="2162936"/>
                    <a:pt x="602785" y="2140403"/>
                  </a:cubicBezTo>
                  <a:cubicBezTo>
                    <a:pt x="595455" y="2137484"/>
                    <a:pt x="593656" y="2132767"/>
                    <a:pt x="592808" y="2126285"/>
                  </a:cubicBezTo>
                  <a:cubicBezTo>
                    <a:pt x="584968" y="2064758"/>
                    <a:pt x="569391" y="2004962"/>
                    <a:pt x="548453" y="1946829"/>
                  </a:cubicBezTo>
                  <a:cubicBezTo>
                    <a:pt x="531926" y="1901015"/>
                    <a:pt x="511598" y="1856389"/>
                    <a:pt x="487265" y="1814307"/>
                  </a:cubicBezTo>
                  <a:cubicBezTo>
                    <a:pt x="407006" y="1675541"/>
                    <a:pt x="324337" y="1537827"/>
                    <a:pt x="255174" y="1393021"/>
                  </a:cubicBezTo>
                  <a:cubicBezTo>
                    <a:pt x="185129" y="1246347"/>
                    <a:pt x="120141" y="1087830"/>
                    <a:pt x="118376" y="922967"/>
                  </a:cubicBezTo>
                  <a:cubicBezTo>
                    <a:pt x="116476" y="743647"/>
                    <a:pt x="173218" y="584655"/>
                    <a:pt x="287414" y="446262"/>
                  </a:cubicBezTo>
                  <a:cubicBezTo>
                    <a:pt x="329291" y="395527"/>
                    <a:pt x="373952" y="347202"/>
                    <a:pt x="426146" y="307225"/>
                  </a:cubicBezTo>
                  <a:cubicBezTo>
                    <a:pt x="478510" y="267078"/>
                    <a:pt x="536371" y="235110"/>
                    <a:pt x="594640" y="203922"/>
                  </a:cubicBezTo>
                  <a:cubicBezTo>
                    <a:pt x="882557" y="49919"/>
                    <a:pt x="1279579" y="114568"/>
                    <a:pt x="1528639" y="315302"/>
                  </a:cubicBezTo>
                  <a:cubicBezTo>
                    <a:pt x="1765583" y="506296"/>
                    <a:pt x="1884292" y="840332"/>
                    <a:pt x="1792902" y="1134764"/>
                  </a:cubicBezTo>
                  <a:cubicBezTo>
                    <a:pt x="1775798" y="1189708"/>
                    <a:pt x="1751737" y="1241596"/>
                    <a:pt x="1724214" y="1291822"/>
                  </a:cubicBezTo>
                  <a:close/>
                </a:path>
              </a:pathLst>
            </a:custGeom>
            <a:grpFill/>
            <a:ln w="338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20CE6603-F45D-4CF9-9550-801A5BC372D0}"/>
                </a:ext>
              </a:extLst>
            </p:cNvPr>
            <p:cNvSpPr/>
            <p:nvPr/>
          </p:nvSpPr>
          <p:spPr>
            <a:xfrm>
              <a:off x="7096986" y="4006191"/>
              <a:ext cx="475101" cy="977515"/>
            </a:xfrm>
            <a:custGeom>
              <a:avLst/>
              <a:gdLst>
                <a:gd name="connsiteX0" fmla="*/ 16020 w 475101"/>
                <a:gd name="connsiteY0" fmla="*/ 977491 h 977515"/>
                <a:gd name="connsiteX1" fmla="*/ 15952 w 475101"/>
                <a:gd name="connsiteY1" fmla="*/ 896214 h 977515"/>
                <a:gd name="connsiteX2" fmla="*/ 4618 w 475101"/>
                <a:gd name="connsiteY2" fmla="*/ 393004 h 977515"/>
                <a:gd name="connsiteX3" fmla="*/ 70 w 475101"/>
                <a:gd name="connsiteY3" fmla="*/ 210155 h 977515"/>
                <a:gd name="connsiteX4" fmla="*/ 4380 w 475101"/>
                <a:gd name="connsiteY4" fmla="*/ 193865 h 977515"/>
                <a:gd name="connsiteX5" fmla="*/ 148780 w 475101"/>
                <a:gd name="connsiteY5" fmla="*/ 64568 h 977515"/>
                <a:gd name="connsiteX6" fmla="*/ 272037 w 475101"/>
                <a:gd name="connsiteY6" fmla="*/ 20145 h 977515"/>
                <a:gd name="connsiteX7" fmla="*/ 444637 w 475101"/>
                <a:gd name="connsiteY7" fmla="*/ 156 h 977515"/>
                <a:gd name="connsiteX8" fmla="*/ 456956 w 475101"/>
                <a:gd name="connsiteY8" fmla="*/ 11321 h 977515"/>
                <a:gd name="connsiteX9" fmla="*/ 471888 w 475101"/>
                <a:gd name="connsiteY9" fmla="*/ 652007 h 977515"/>
                <a:gd name="connsiteX10" fmla="*/ 475078 w 475101"/>
                <a:gd name="connsiteY10" fmla="*/ 770547 h 977515"/>
                <a:gd name="connsiteX11" fmla="*/ 464117 w 475101"/>
                <a:gd name="connsiteY11" fmla="*/ 782594 h 977515"/>
                <a:gd name="connsiteX12" fmla="*/ 252014 w 475101"/>
                <a:gd name="connsiteY12" fmla="*/ 817515 h 977515"/>
                <a:gd name="connsiteX13" fmla="*/ 141280 w 475101"/>
                <a:gd name="connsiteY13" fmla="*/ 878702 h 977515"/>
                <a:gd name="connsiteX14" fmla="*/ 27423 w 475101"/>
                <a:gd name="connsiteY14" fmla="*/ 972401 h 977515"/>
                <a:gd name="connsiteX15" fmla="*/ 16020 w 475101"/>
                <a:gd name="connsiteY15" fmla="*/ 977491 h 977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101" h="977515">
                  <a:moveTo>
                    <a:pt x="16020" y="977491"/>
                  </a:moveTo>
                  <a:cubicBezTo>
                    <a:pt x="16020" y="950478"/>
                    <a:pt x="16529" y="923329"/>
                    <a:pt x="15952" y="896214"/>
                  </a:cubicBezTo>
                  <a:cubicBezTo>
                    <a:pt x="12321" y="728466"/>
                    <a:pt x="8486" y="560718"/>
                    <a:pt x="4618" y="393004"/>
                  </a:cubicBezTo>
                  <a:cubicBezTo>
                    <a:pt x="3226" y="332055"/>
                    <a:pt x="1563" y="271105"/>
                    <a:pt x="70" y="210155"/>
                  </a:cubicBezTo>
                  <a:cubicBezTo>
                    <a:pt x="-66" y="204352"/>
                    <a:pt x="-473" y="198888"/>
                    <a:pt x="4380" y="193865"/>
                  </a:cubicBezTo>
                  <a:cubicBezTo>
                    <a:pt x="49312" y="147169"/>
                    <a:pt x="95533" y="102067"/>
                    <a:pt x="148780" y="64568"/>
                  </a:cubicBezTo>
                  <a:cubicBezTo>
                    <a:pt x="186008" y="38335"/>
                    <a:pt x="228496" y="28086"/>
                    <a:pt x="272037" y="20145"/>
                  </a:cubicBezTo>
                  <a:cubicBezTo>
                    <a:pt x="329152" y="9760"/>
                    <a:pt x="386912" y="5179"/>
                    <a:pt x="444637" y="156"/>
                  </a:cubicBezTo>
                  <a:cubicBezTo>
                    <a:pt x="453902" y="-658"/>
                    <a:pt x="456753" y="1514"/>
                    <a:pt x="456956" y="11321"/>
                  </a:cubicBezTo>
                  <a:cubicBezTo>
                    <a:pt x="461708" y="224883"/>
                    <a:pt x="466798" y="438445"/>
                    <a:pt x="471888" y="652007"/>
                  </a:cubicBezTo>
                  <a:cubicBezTo>
                    <a:pt x="472839" y="691509"/>
                    <a:pt x="473687" y="731045"/>
                    <a:pt x="475078" y="770547"/>
                  </a:cubicBezTo>
                  <a:cubicBezTo>
                    <a:pt x="475384" y="779201"/>
                    <a:pt x="472771" y="781780"/>
                    <a:pt x="464117" y="782594"/>
                  </a:cubicBezTo>
                  <a:cubicBezTo>
                    <a:pt x="392647" y="789382"/>
                    <a:pt x="321380" y="797628"/>
                    <a:pt x="252014" y="817515"/>
                  </a:cubicBezTo>
                  <a:cubicBezTo>
                    <a:pt x="210374" y="829461"/>
                    <a:pt x="175589" y="853657"/>
                    <a:pt x="141280" y="878702"/>
                  </a:cubicBezTo>
                  <a:cubicBezTo>
                    <a:pt x="101540" y="907718"/>
                    <a:pt x="64074" y="939550"/>
                    <a:pt x="27423" y="972401"/>
                  </a:cubicBezTo>
                  <a:cubicBezTo>
                    <a:pt x="25115" y="974471"/>
                    <a:pt x="23418" y="977831"/>
                    <a:pt x="16020" y="977491"/>
                  </a:cubicBezTo>
                  <a:close/>
                </a:path>
              </a:pathLst>
            </a:custGeom>
            <a:grpFill/>
            <a:ln w="338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69B049-0C89-4071-A7BA-D2B19C327D7A}"/>
                </a:ext>
              </a:extLst>
            </p:cNvPr>
            <p:cNvSpPr/>
            <p:nvPr/>
          </p:nvSpPr>
          <p:spPr>
            <a:xfrm>
              <a:off x="6557519" y="4029591"/>
              <a:ext cx="483979" cy="957654"/>
            </a:xfrm>
            <a:custGeom>
              <a:avLst/>
              <a:gdLst>
                <a:gd name="connsiteX0" fmla="*/ 483950 w 483979"/>
                <a:gd name="connsiteY0" fmla="*/ 957655 h 957654"/>
                <a:gd name="connsiteX1" fmla="*/ 411427 w 483979"/>
                <a:gd name="connsiteY1" fmla="*/ 901727 h 957654"/>
                <a:gd name="connsiteX2" fmla="*/ 345455 w 483979"/>
                <a:gd name="connsiteY2" fmla="*/ 855336 h 957654"/>
                <a:gd name="connsiteX3" fmla="*/ 174246 w 483979"/>
                <a:gd name="connsiteY3" fmla="*/ 793979 h 957654"/>
                <a:gd name="connsiteX4" fmla="*/ 31102 w 483979"/>
                <a:gd name="connsiteY4" fmla="*/ 782136 h 957654"/>
                <a:gd name="connsiteX5" fmla="*/ 17731 w 483979"/>
                <a:gd name="connsiteY5" fmla="*/ 768323 h 957654"/>
                <a:gd name="connsiteX6" fmla="*/ 10197 w 483979"/>
                <a:gd name="connsiteY6" fmla="*/ 436561 h 957654"/>
                <a:gd name="connsiteX7" fmla="*/ 423 w 483979"/>
                <a:gd name="connsiteY7" fmla="*/ 21552 h 957654"/>
                <a:gd name="connsiteX8" fmla="*/ 21023 w 483979"/>
                <a:gd name="connsiteY8" fmla="*/ 478 h 957654"/>
                <a:gd name="connsiteX9" fmla="*/ 215580 w 483979"/>
                <a:gd name="connsiteY9" fmla="*/ 15919 h 957654"/>
                <a:gd name="connsiteX10" fmla="*/ 334154 w 483979"/>
                <a:gd name="connsiteY10" fmla="*/ 65229 h 957654"/>
                <a:gd name="connsiteX11" fmla="*/ 460398 w 483979"/>
                <a:gd name="connsiteY11" fmla="*/ 171551 h 957654"/>
                <a:gd name="connsiteX12" fmla="*/ 466303 w 483979"/>
                <a:gd name="connsiteY12" fmla="*/ 185974 h 957654"/>
                <a:gd name="connsiteX13" fmla="*/ 476721 w 483979"/>
                <a:gd name="connsiteY13" fmla="*/ 640078 h 957654"/>
                <a:gd name="connsiteX14" fmla="*/ 483950 w 483979"/>
                <a:gd name="connsiteY14" fmla="*/ 944080 h 957654"/>
                <a:gd name="connsiteX15" fmla="*/ 483950 w 483979"/>
                <a:gd name="connsiteY15" fmla="*/ 957655 h 95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83979" h="957654">
                  <a:moveTo>
                    <a:pt x="483950" y="957655"/>
                  </a:moveTo>
                  <a:cubicBezTo>
                    <a:pt x="458531" y="937972"/>
                    <a:pt x="435319" y="919374"/>
                    <a:pt x="411427" y="901727"/>
                  </a:cubicBezTo>
                  <a:cubicBezTo>
                    <a:pt x="389810" y="885743"/>
                    <a:pt x="367378" y="870913"/>
                    <a:pt x="345455" y="855336"/>
                  </a:cubicBezTo>
                  <a:cubicBezTo>
                    <a:pt x="294109" y="818821"/>
                    <a:pt x="236112" y="801411"/>
                    <a:pt x="174246" y="793979"/>
                  </a:cubicBezTo>
                  <a:cubicBezTo>
                    <a:pt x="126667" y="788244"/>
                    <a:pt x="78952" y="784206"/>
                    <a:pt x="31102" y="782136"/>
                  </a:cubicBezTo>
                  <a:cubicBezTo>
                    <a:pt x="20683" y="781694"/>
                    <a:pt x="17934" y="778504"/>
                    <a:pt x="17731" y="768323"/>
                  </a:cubicBezTo>
                  <a:cubicBezTo>
                    <a:pt x="15491" y="657725"/>
                    <a:pt x="12776" y="547160"/>
                    <a:pt x="10197" y="436561"/>
                  </a:cubicBezTo>
                  <a:cubicBezTo>
                    <a:pt x="6939" y="298236"/>
                    <a:pt x="3613" y="159911"/>
                    <a:pt x="423" y="21552"/>
                  </a:cubicBezTo>
                  <a:cubicBezTo>
                    <a:pt x="-154" y="-3628"/>
                    <a:pt x="-3140" y="-65"/>
                    <a:pt x="21023" y="478"/>
                  </a:cubicBezTo>
                  <a:cubicBezTo>
                    <a:pt x="86181" y="1937"/>
                    <a:pt x="151067" y="5840"/>
                    <a:pt x="215580" y="15919"/>
                  </a:cubicBezTo>
                  <a:cubicBezTo>
                    <a:pt x="259358" y="22774"/>
                    <a:pt x="298283" y="39742"/>
                    <a:pt x="334154" y="65229"/>
                  </a:cubicBezTo>
                  <a:cubicBezTo>
                    <a:pt x="379188" y="97197"/>
                    <a:pt x="420421" y="133577"/>
                    <a:pt x="460398" y="171551"/>
                  </a:cubicBezTo>
                  <a:cubicBezTo>
                    <a:pt x="464742" y="175692"/>
                    <a:pt x="466201" y="180137"/>
                    <a:pt x="466303" y="185974"/>
                  </a:cubicBezTo>
                  <a:cubicBezTo>
                    <a:pt x="469662" y="337331"/>
                    <a:pt x="473192" y="488721"/>
                    <a:pt x="476721" y="640078"/>
                  </a:cubicBezTo>
                  <a:cubicBezTo>
                    <a:pt x="479097" y="741412"/>
                    <a:pt x="481540" y="842746"/>
                    <a:pt x="483950" y="944080"/>
                  </a:cubicBezTo>
                  <a:cubicBezTo>
                    <a:pt x="484017" y="947813"/>
                    <a:pt x="483950" y="951580"/>
                    <a:pt x="483950" y="957655"/>
                  </a:cubicBezTo>
                  <a:close/>
                </a:path>
              </a:pathLst>
            </a:custGeom>
            <a:grpFill/>
            <a:ln w="338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2A89641-FF00-4793-9CCB-6CB081661BCB}"/>
                </a:ext>
              </a:extLst>
            </p:cNvPr>
            <p:cNvSpPr/>
            <p:nvPr/>
          </p:nvSpPr>
          <p:spPr>
            <a:xfrm>
              <a:off x="6462144" y="4088986"/>
              <a:ext cx="545896" cy="957342"/>
            </a:xfrm>
            <a:custGeom>
              <a:avLst/>
              <a:gdLst>
                <a:gd name="connsiteX0" fmla="*/ 545897 w 545896"/>
                <a:gd name="connsiteY0" fmla="*/ 957343 h 957342"/>
                <a:gd name="connsiteX1" fmla="*/ 449076 w 545896"/>
                <a:gd name="connsiteY1" fmla="*/ 908983 h 957342"/>
                <a:gd name="connsiteX2" fmla="*/ 116601 w 545896"/>
                <a:gd name="connsiteY2" fmla="*/ 800285 h 957342"/>
                <a:gd name="connsiteX3" fmla="*/ 29927 w 545896"/>
                <a:gd name="connsiteY3" fmla="*/ 784267 h 957342"/>
                <a:gd name="connsiteX4" fmla="*/ 18118 w 545896"/>
                <a:gd name="connsiteY4" fmla="*/ 770557 h 957342"/>
                <a:gd name="connsiteX5" fmla="*/ 12043 w 545896"/>
                <a:gd name="connsiteY5" fmla="*/ 514472 h 957342"/>
                <a:gd name="connsiteX6" fmla="*/ 29 w 545896"/>
                <a:gd name="connsiteY6" fmla="*/ 16150 h 957342"/>
                <a:gd name="connsiteX7" fmla="*/ 15403 w 545896"/>
                <a:gd name="connsiteY7" fmla="*/ 268 h 957342"/>
                <a:gd name="connsiteX8" fmla="*/ 59486 w 545896"/>
                <a:gd name="connsiteY8" fmla="*/ 1897 h 957342"/>
                <a:gd name="connsiteX9" fmla="*/ 71975 w 545896"/>
                <a:gd name="connsiteY9" fmla="*/ 15301 h 957342"/>
                <a:gd name="connsiteX10" fmla="*/ 77880 w 545896"/>
                <a:gd name="connsiteY10" fmla="*/ 291612 h 957342"/>
                <a:gd name="connsiteX11" fmla="*/ 88230 w 545896"/>
                <a:gd name="connsiteY11" fmla="*/ 731903 h 957342"/>
                <a:gd name="connsiteX12" fmla="*/ 109135 w 545896"/>
                <a:gd name="connsiteY12" fmla="*/ 753724 h 957342"/>
                <a:gd name="connsiteX13" fmla="*/ 310310 w 545896"/>
                <a:gd name="connsiteY13" fmla="*/ 777547 h 957342"/>
                <a:gd name="connsiteX14" fmla="*/ 394133 w 545896"/>
                <a:gd name="connsiteY14" fmla="*/ 811416 h 957342"/>
                <a:gd name="connsiteX15" fmla="*/ 512571 w 545896"/>
                <a:gd name="connsiteY15" fmla="*/ 880816 h 957342"/>
                <a:gd name="connsiteX16" fmla="*/ 526417 w 545896"/>
                <a:gd name="connsiteY16" fmla="*/ 899345 h 957342"/>
                <a:gd name="connsiteX17" fmla="*/ 545897 w 545896"/>
                <a:gd name="connsiteY17" fmla="*/ 957343 h 95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5896" h="957342">
                  <a:moveTo>
                    <a:pt x="545897" y="957343"/>
                  </a:moveTo>
                  <a:cubicBezTo>
                    <a:pt x="511926" y="940442"/>
                    <a:pt x="480026" y="925612"/>
                    <a:pt x="449076" y="908983"/>
                  </a:cubicBezTo>
                  <a:cubicBezTo>
                    <a:pt x="344688" y="852852"/>
                    <a:pt x="232630" y="820613"/>
                    <a:pt x="116601" y="800285"/>
                  </a:cubicBezTo>
                  <a:cubicBezTo>
                    <a:pt x="87653" y="795228"/>
                    <a:pt x="58875" y="789256"/>
                    <a:pt x="29927" y="784267"/>
                  </a:cubicBezTo>
                  <a:cubicBezTo>
                    <a:pt x="21443" y="782808"/>
                    <a:pt x="18287" y="779618"/>
                    <a:pt x="18118" y="770557"/>
                  </a:cubicBezTo>
                  <a:cubicBezTo>
                    <a:pt x="16387" y="685172"/>
                    <a:pt x="14045" y="599822"/>
                    <a:pt x="12043" y="514472"/>
                  </a:cubicBezTo>
                  <a:cubicBezTo>
                    <a:pt x="8106" y="348353"/>
                    <a:pt x="4407" y="182269"/>
                    <a:pt x="29" y="16150"/>
                  </a:cubicBezTo>
                  <a:cubicBezTo>
                    <a:pt x="-310" y="3458"/>
                    <a:pt x="2133" y="-1226"/>
                    <a:pt x="15403" y="268"/>
                  </a:cubicBezTo>
                  <a:cubicBezTo>
                    <a:pt x="29995" y="1863"/>
                    <a:pt x="44792" y="2304"/>
                    <a:pt x="59486" y="1897"/>
                  </a:cubicBezTo>
                  <a:cubicBezTo>
                    <a:pt x="69938" y="1591"/>
                    <a:pt x="71805" y="6037"/>
                    <a:pt x="71975" y="15301"/>
                  </a:cubicBezTo>
                  <a:cubicBezTo>
                    <a:pt x="73705" y="107405"/>
                    <a:pt x="75742" y="199508"/>
                    <a:pt x="77880" y="291612"/>
                  </a:cubicBezTo>
                  <a:cubicBezTo>
                    <a:pt x="81273" y="438387"/>
                    <a:pt x="84735" y="585128"/>
                    <a:pt x="88230" y="731903"/>
                  </a:cubicBezTo>
                  <a:cubicBezTo>
                    <a:pt x="88705" y="752401"/>
                    <a:pt x="88841" y="752638"/>
                    <a:pt x="109135" y="753724"/>
                  </a:cubicBezTo>
                  <a:cubicBezTo>
                    <a:pt x="176702" y="757355"/>
                    <a:pt x="244100" y="762310"/>
                    <a:pt x="310310" y="777547"/>
                  </a:cubicBezTo>
                  <a:cubicBezTo>
                    <a:pt x="340106" y="784403"/>
                    <a:pt x="367256" y="797536"/>
                    <a:pt x="394133" y="811416"/>
                  </a:cubicBezTo>
                  <a:cubicBezTo>
                    <a:pt x="434857" y="832423"/>
                    <a:pt x="474529" y="855194"/>
                    <a:pt x="512571" y="880816"/>
                  </a:cubicBezTo>
                  <a:cubicBezTo>
                    <a:pt x="519630" y="885567"/>
                    <a:pt x="523872" y="891268"/>
                    <a:pt x="526417" y="899345"/>
                  </a:cubicBezTo>
                  <a:cubicBezTo>
                    <a:pt x="532221" y="918010"/>
                    <a:pt x="538804" y="936472"/>
                    <a:pt x="545897" y="957343"/>
                  </a:cubicBezTo>
                  <a:close/>
                </a:path>
              </a:pathLst>
            </a:custGeom>
            <a:grpFill/>
            <a:ln w="338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2113345F-0DE0-4860-9D8A-0E40E5B550E3}"/>
                </a:ext>
              </a:extLst>
            </p:cNvPr>
            <p:cNvSpPr/>
            <p:nvPr/>
          </p:nvSpPr>
          <p:spPr>
            <a:xfrm>
              <a:off x="7151796" y="4061393"/>
              <a:ext cx="518292" cy="981711"/>
            </a:xfrm>
            <a:custGeom>
              <a:avLst/>
              <a:gdLst>
                <a:gd name="connsiteX0" fmla="*/ 0 w 518292"/>
                <a:gd name="connsiteY0" fmla="*/ 981712 h 981711"/>
                <a:gd name="connsiteX1" fmla="*/ 18597 w 518292"/>
                <a:gd name="connsiteY1" fmla="*/ 916893 h 981711"/>
                <a:gd name="connsiteX2" fmla="*/ 27794 w 518292"/>
                <a:gd name="connsiteY2" fmla="*/ 905355 h 981711"/>
                <a:gd name="connsiteX3" fmla="*/ 192623 w 518292"/>
                <a:gd name="connsiteY3" fmla="*/ 803613 h 981711"/>
                <a:gd name="connsiteX4" fmla="*/ 321480 w 518292"/>
                <a:gd name="connsiteY4" fmla="*/ 770593 h 981711"/>
                <a:gd name="connsiteX5" fmla="*/ 434013 w 518292"/>
                <a:gd name="connsiteY5" fmla="*/ 757188 h 981711"/>
                <a:gd name="connsiteX6" fmla="*/ 447079 w 518292"/>
                <a:gd name="connsiteY6" fmla="*/ 741883 h 981711"/>
                <a:gd name="connsiteX7" fmla="*/ 429364 w 518292"/>
                <a:gd name="connsiteY7" fmla="*/ 21786 h 981711"/>
                <a:gd name="connsiteX8" fmla="*/ 444839 w 518292"/>
                <a:gd name="connsiteY8" fmla="*/ 3630 h 981711"/>
                <a:gd name="connsiteX9" fmla="*/ 487497 w 518292"/>
                <a:gd name="connsiteY9" fmla="*/ 236 h 981711"/>
                <a:gd name="connsiteX10" fmla="*/ 500562 w 518292"/>
                <a:gd name="connsiteY10" fmla="*/ 12148 h 981711"/>
                <a:gd name="connsiteX11" fmla="*/ 504431 w 518292"/>
                <a:gd name="connsiteY11" fmla="*/ 169783 h 981711"/>
                <a:gd name="connsiteX12" fmla="*/ 518277 w 518292"/>
                <a:gd name="connsiteY12" fmla="*/ 767607 h 981711"/>
                <a:gd name="connsiteX13" fmla="*/ 504804 w 518292"/>
                <a:gd name="connsiteY13" fmla="*/ 784880 h 981711"/>
                <a:gd name="connsiteX14" fmla="*/ 249738 w 518292"/>
                <a:gd name="connsiteY14" fmla="*/ 853500 h 981711"/>
                <a:gd name="connsiteX15" fmla="*/ 78258 w 518292"/>
                <a:gd name="connsiteY15" fmla="*/ 938001 h 981711"/>
                <a:gd name="connsiteX16" fmla="*/ 0 w 518292"/>
                <a:gd name="connsiteY16" fmla="*/ 981712 h 98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8292" h="981711">
                  <a:moveTo>
                    <a:pt x="0" y="981712"/>
                  </a:moveTo>
                  <a:cubicBezTo>
                    <a:pt x="6855" y="957922"/>
                    <a:pt x="12862" y="937459"/>
                    <a:pt x="18597" y="916893"/>
                  </a:cubicBezTo>
                  <a:cubicBezTo>
                    <a:pt x="20090" y="911565"/>
                    <a:pt x="23722" y="908409"/>
                    <a:pt x="27794" y="905355"/>
                  </a:cubicBezTo>
                  <a:cubicBezTo>
                    <a:pt x="79717" y="866531"/>
                    <a:pt x="134015" y="831373"/>
                    <a:pt x="192623" y="803613"/>
                  </a:cubicBezTo>
                  <a:cubicBezTo>
                    <a:pt x="233177" y="784405"/>
                    <a:pt x="277566" y="777788"/>
                    <a:pt x="321480" y="770593"/>
                  </a:cubicBezTo>
                  <a:cubicBezTo>
                    <a:pt x="358776" y="764485"/>
                    <a:pt x="396242" y="759428"/>
                    <a:pt x="434013" y="757188"/>
                  </a:cubicBezTo>
                  <a:cubicBezTo>
                    <a:pt x="445212" y="756543"/>
                    <a:pt x="447350" y="752471"/>
                    <a:pt x="447079" y="741883"/>
                  </a:cubicBezTo>
                  <a:cubicBezTo>
                    <a:pt x="441004" y="501851"/>
                    <a:pt x="435438" y="261818"/>
                    <a:pt x="429364" y="21786"/>
                  </a:cubicBezTo>
                  <a:cubicBezTo>
                    <a:pt x="429058" y="9603"/>
                    <a:pt x="431027" y="3494"/>
                    <a:pt x="444839" y="3630"/>
                  </a:cubicBezTo>
                  <a:cubicBezTo>
                    <a:pt x="459058" y="3800"/>
                    <a:pt x="473345" y="1899"/>
                    <a:pt x="487497" y="236"/>
                  </a:cubicBezTo>
                  <a:cubicBezTo>
                    <a:pt x="497101" y="-884"/>
                    <a:pt x="500393" y="1797"/>
                    <a:pt x="500562" y="12148"/>
                  </a:cubicBezTo>
                  <a:cubicBezTo>
                    <a:pt x="501377" y="64716"/>
                    <a:pt x="503209" y="117249"/>
                    <a:pt x="504431" y="169783"/>
                  </a:cubicBezTo>
                  <a:cubicBezTo>
                    <a:pt x="509013" y="369057"/>
                    <a:pt x="513390" y="568332"/>
                    <a:pt x="518277" y="767607"/>
                  </a:cubicBezTo>
                  <a:cubicBezTo>
                    <a:pt x="518549" y="778670"/>
                    <a:pt x="515257" y="782505"/>
                    <a:pt x="504804" y="784880"/>
                  </a:cubicBezTo>
                  <a:cubicBezTo>
                    <a:pt x="418911" y="804496"/>
                    <a:pt x="332984" y="824247"/>
                    <a:pt x="249738" y="853500"/>
                  </a:cubicBezTo>
                  <a:cubicBezTo>
                    <a:pt x="189298" y="874744"/>
                    <a:pt x="134388" y="907730"/>
                    <a:pt x="78258" y="938001"/>
                  </a:cubicBezTo>
                  <a:cubicBezTo>
                    <a:pt x="52805" y="951780"/>
                    <a:pt x="27760" y="966203"/>
                    <a:pt x="0" y="981712"/>
                  </a:cubicBezTo>
                  <a:close/>
                </a:path>
              </a:pathLst>
            </a:custGeom>
            <a:grpFill/>
            <a:ln w="3385" cap="flat">
              <a:noFill/>
              <a:prstDash val="solid"/>
              <a:miter/>
            </a:ln>
          </p:spPr>
          <p:txBody>
            <a:bodyPr rtlCol="0" anchor="ctr"/>
            <a:lstStyle/>
            <a:p>
              <a:endParaRPr lang="en-US"/>
            </a:p>
          </p:txBody>
        </p:sp>
      </p:grpSp>
      <p:sp>
        <p:nvSpPr>
          <p:cNvPr id="26" name="TextBox 25">
            <a:extLst>
              <a:ext uri="{FF2B5EF4-FFF2-40B4-BE49-F238E27FC236}">
                <a16:creationId xmlns:a16="http://schemas.microsoft.com/office/drawing/2014/main" id="{2C95F071-EA9A-46B2-99DA-8C7CE0117F6A}"/>
              </a:ext>
            </a:extLst>
          </p:cNvPr>
          <p:cNvSpPr txBox="1"/>
          <p:nvPr/>
        </p:nvSpPr>
        <p:spPr>
          <a:xfrm flipH="1">
            <a:off x="3869563" y="2222515"/>
            <a:ext cx="1700847" cy="707886"/>
          </a:xfrm>
          <a:prstGeom prst="rect">
            <a:avLst/>
          </a:prstGeom>
          <a:noFill/>
        </p:spPr>
        <p:txBody>
          <a:bodyPr wrap="square" rtlCol="0">
            <a:spAutoFit/>
          </a:bodyPr>
          <a:lstStyle/>
          <a:p>
            <a:pPr algn="ctr"/>
            <a:r>
              <a:rPr lang="en-US" altLang="ko-KR" sz="2000" b="1" dirty="0" err="1">
                <a:solidFill>
                  <a:schemeClr val="tx1">
                    <a:lumMod val="75000"/>
                    <a:lumOff val="25000"/>
                  </a:schemeClr>
                </a:solidFill>
                <a:cs typeface="Arial" pitchFamily="34" charset="0"/>
              </a:rPr>
              <a:t>Bagaimana</a:t>
            </a:r>
            <a:r>
              <a:rPr lang="en-US" altLang="ko-KR" sz="2000" b="1" dirty="0">
                <a:solidFill>
                  <a:schemeClr val="tx1">
                    <a:lumMod val="75000"/>
                    <a:lumOff val="25000"/>
                  </a:schemeClr>
                </a:solidFill>
                <a:cs typeface="Arial" pitchFamily="34" charset="0"/>
              </a:rPr>
              <a:t> </a:t>
            </a:r>
            <a:r>
              <a:rPr lang="en-US" altLang="ko-KR" sz="2000" b="1" dirty="0" err="1">
                <a:solidFill>
                  <a:schemeClr val="tx1">
                    <a:lumMod val="75000"/>
                    <a:lumOff val="25000"/>
                  </a:schemeClr>
                </a:solidFill>
                <a:cs typeface="Arial" pitchFamily="34" charset="0"/>
              </a:rPr>
              <a:t>ya</a:t>
            </a:r>
            <a:r>
              <a:rPr lang="en-US" altLang="ko-KR" sz="2000" b="1" dirty="0">
                <a:solidFill>
                  <a:schemeClr val="tx1">
                    <a:lumMod val="75000"/>
                    <a:lumOff val="25000"/>
                  </a:schemeClr>
                </a:solidFill>
                <a:cs typeface="Arial" pitchFamily="34" charset="0"/>
              </a:rPr>
              <a:t>?</a:t>
            </a:r>
            <a:endParaRPr lang="ko-KR" altLang="en-US" sz="2000" b="1" dirty="0">
              <a:solidFill>
                <a:schemeClr val="tx1">
                  <a:lumMod val="75000"/>
                  <a:lumOff val="25000"/>
                </a:schemeClr>
              </a:solidFill>
              <a:cs typeface="Arial" pitchFamily="34" charset="0"/>
            </a:endParaRPr>
          </a:p>
        </p:txBody>
      </p:sp>
      <p:pic>
        <p:nvPicPr>
          <p:cNvPr id="18" name="Picture 17">
            <a:extLst>
              <a:ext uri="{FF2B5EF4-FFF2-40B4-BE49-F238E27FC236}">
                <a16:creationId xmlns:a16="http://schemas.microsoft.com/office/drawing/2014/main" id="{E3461665-CEB6-40EC-BCF2-9FB624E3471C}"/>
              </a:ext>
            </a:extLst>
          </p:cNvPr>
          <p:cNvPicPr>
            <a:picLocks noChangeAspect="1"/>
          </p:cNvPicPr>
          <p:nvPr/>
        </p:nvPicPr>
        <p:blipFill>
          <a:blip r:embed="rId2" cstate="print"/>
          <a:stretch>
            <a:fillRect/>
          </a:stretch>
        </p:blipFill>
        <p:spPr>
          <a:xfrm>
            <a:off x="5942352" y="1345694"/>
            <a:ext cx="5668166" cy="5172797"/>
          </a:xfrm>
          <a:prstGeom prst="rect">
            <a:avLst/>
          </a:prstGeom>
        </p:spPr>
      </p:pic>
    </p:spTree>
    <p:extLst>
      <p:ext uri="{BB962C8B-B14F-4D97-AF65-F5344CB8AC3E}">
        <p14:creationId xmlns:p14="http://schemas.microsoft.com/office/powerpoint/2010/main" val="27379425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2B431-EECC-4C91-A66B-4D6CF3DC9D84}"/>
              </a:ext>
            </a:extLst>
          </p:cNvPr>
          <p:cNvPicPr>
            <a:picLocks noChangeAspect="1"/>
          </p:cNvPicPr>
          <p:nvPr/>
        </p:nvPicPr>
        <p:blipFill>
          <a:blip r:embed="rId2" cstate="print"/>
          <a:stretch>
            <a:fillRect/>
          </a:stretch>
        </p:blipFill>
        <p:spPr>
          <a:xfrm>
            <a:off x="19887" y="0"/>
            <a:ext cx="12152225" cy="6858000"/>
          </a:xfrm>
          <a:prstGeom prst="rect">
            <a:avLst/>
          </a:prstGeom>
        </p:spPr>
      </p:pic>
    </p:spTree>
    <p:extLst>
      <p:ext uri="{BB962C8B-B14F-4D97-AF65-F5344CB8AC3E}">
        <p14:creationId xmlns:p14="http://schemas.microsoft.com/office/powerpoint/2010/main" val="673802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07CD2-4CF5-4E13-BE46-5F8C62E06ED6}"/>
              </a:ext>
            </a:extLst>
          </p:cNvPr>
          <p:cNvPicPr>
            <a:picLocks noChangeAspect="1"/>
          </p:cNvPicPr>
          <p:nvPr/>
        </p:nvPicPr>
        <p:blipFill>
          <a:blip r:embed="rId2" cstate="print"/>
          <a:stretch>
            <a:fillRect/>
          </a:stretch>
        </p:blipFill>
        <p:spPr>
          <a:xfrm>
            <a:off x="20963" y="0"/>
            <a:ext cx="12150073" cy="6858000"/>
          </a:xfrm>
          <a:prstGeom prst="rect">
            <a:avLst/>
          </a:prstGeom>
        </p:spPr>
      </p:pic>
    </p:spTree>
    <p:extLst>
      <p:ext uri="{BB962C8B-B14F-4D97-AF65-F5344CB8AC3E}">
        <p14:creationId xmlns:p14="http://schemas.microsoft.com/office/powerpoint/2010/main" val="31601433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8F6DB5-8A15-4149-B1E5-D6CC6718DCCE}"/>
              </a:ext>
            </a:extLst>
          </p:cNvPr>
          <p:cNvPicPr>
            <a:picLocks noChangeAspect="1"/>
          </p:cNvPicPr>
          <p:nvPr/>
        </p:nvPicPr>
        <p:blipFill>
          <a:blip r:embed="rId2" cstate="print"/>
          <a:stretch>
            <a:fillRect/>
          </a:stretch>
        </p:blipFill>
        <p:spPr>
          <a:xfrm>
            <a:off x="291761" y="586596"/>
            <a:ext cx="11608477" cy="4900509"/>
          </a:xfrm>
          <a:prstGeom prst="rect">
            <a:avLst/>
          </a:prstGeom>
        </p:spPr>
      </p:pic>
    </p:spTree>
    <p:extLst>
      <p:ext uri="{BB962C8B-B14F-4D97-AF65-F5344CB8AC3E}">
        <p14:creationId xmlns:p14="http://schemas.microsoft.com/office/powerpoint/2010/main" val="26492603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60471-6BA1-4704-9222-D4698DDAA038}"/>
              </a:ext>
            </a:extLst>
          </p:cNvPr>
          <p:cNvPicPr>
            <a:picLocks noChangeAspect="1"/>
          </p:cNvPicPr>
          <p:nvPr/>
        </p:nvPicPr>
        <p:blipFill>
          <a:blip r:embed="rId2" cstate="print"/>
          <a:stretch>
            <a:fillRect/>
          </a:stretch>
        </p:blipFill>
        <p:spPr>
          <a:xfrm>
            <a:off x="560716" y="28153"/>
            <a:ext cx="10791645" cy="6829847"/>
          </a:xfrm>
          <a:prstGeom prst="rect">
            <a:avLst/>
          </a:prstGeom>
        </p:spPr>
      </p:pic>
    </p:spTree>
    <p:extLst>
      <p:ext uri="{BB962C8B-B14F-4D97-AF65-F5344CB8AC3E}">
        <p14:creationId xmlns:p14="http://schemas.microsoft.com/office/powerpoint/2010/main" val="29880534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2788" y="1943779"/>
            <a:ext cx="10287000" cy="1146810"/>
          </a:xfrm>
          <a:prstGeom prst="rect">
            <a:avLst/>
          </a:prstGeom>
        </p:spPr>
        <p:txBody>
          <a:bodyPr vert="horz" wrap="square" lIns="0" tIns="48895" rIns="0" bIns="0" rtlCol="0">
            <a:spAutoFit/>
          </a:bodyPr>
          <a:lstStyle/>
          <a:p>
            <a:pPr marL="12700" marR="5080">
              <a:lnSpc>
                <a:spcPts val="1889"/>
              </a:lnSpc>
              <a:spcBef>
                <a:spcPts val="385"/>
              </a:spcBef>
            </a:pPr>
            <a:r>
              <a:rPr sz="1800" dirty="0">
                <a:latin typeface="Trebuchet MS"/>
                <a:cs typeface="Trebuchet MS"/>
              </a:rPr>
              <a:t>Secara</a:t>
            </a:r>
            <a:r>
              <a:rPr sz="1800" spc="5" dirty="0">
                <a:latin typeface="Trebuchet MS"/>
                <a:cs typeface="Trebuchet MS"/>
              </a:rPr>
              <a:t> </a:t>
            </a:r>
            <a:r>
              <a:rPr sz="1800" dirty="0">
                <a:latin typeface="Trebuchet MS"/>
                <a:cs typeface="Trebuchet MS"/>
              </a:rPr>
              <a:t>umum,</a:t>
            </a:r>
            <a:r>
              <a:rPr sz="1800" spc="10" dirty="0">
                <a:latin typeface="Trebuchet MS"/>
                <a:cs typeface="Trebuchet MS"/>
              </a:rPr>
              <a:t> </a:t>
            </a:r>
            <a:r>
              <a:rPr sz="1800" dirty="0">
                <a:latin typeface="Trebuchet MS"/>
                <a:cs typeface="Trebuchet MS"/>
              </a:rPr>
              <a:t>sesuai</a:t>
            </a:r>
            <a:r>
              <a:rPr sz="1800" spc="10" dirty="0">
                <a:latin typeface="Trebuchet MS"/>
                <a:cs typeface="Trebuchet MS"/>
              </a:rPr>
              <a:t> </a:t>
            </a:r>
            <a:r>
              <a:rPr sz="1800" dirty="0">
                <a:latin typeface="Trebuchet MS"/>
                <a:cs typeface="Trebuchet MS"/>
              </a:rPr>
              <a:t>namanya</a:t>
            </a:r>
            <a:r>
              <a:rPr sz="1800" spc="10" dirty="0">
                <a:latin typeface="Trebuchet MS"/>
                <a:cs typeface="Trebuchet MS"/>
              </a:rPr>
              <a:t> </a:t>
            </a:r>
            <a:r>
              <a:rPr sz="1800" dirty="0">
                <a:latin typeface="Trebuchet MS"/>
                <a:cs typeface="Trebuchet MS"/>
              </a:rPr>
              <a:t>asesmen</a:t>
            </a:r>
            <a:r>
              <a:rPr sz="1800" spc="10" dirty="0">
                <a:latin typeface="Trebuchet MS"/>
                <a:cs typeface="Trebuchet MS"/>
              </a:rPr>
              <a:t> </a:t>
            </a:r>
            <a:r>
              <a:rPr sz="1800" spc="-5" dirty="0">
                <a:latin typeface="Trebuchet MS"/>
                <a:cs typeface="Trebuchet MS"/>
              </a:rPr>
              <a:t>diagnostik</a:t>
            </a:r>
            <a:r>
              <a:rPr sz="1800" spc="10" dirty="0">
                <a:latin typeface="Trebuchet MS"/>
                <a:cs typeface="Trebuchet MS"/>
              </a:rPr>
              <a:t> </a:t>
            </a:r>
            <a:r>
              <a:rPr sz="1800" spc="-5" dirty="0">
                <a:latin typeface="Trebuchet MS"/>
                <a:cs typeface="Trebuchet MS"/>
              </a:rPr>
              <a:t>bertujuan</a:t>
            </a:r>
            <a:r>
              <a:rPr sz="1800" spc="10" dirty="0">
                <a:latin typeface="Trebuchet MS"/>
                <a:cs typeface="Trebuchet MS"/>
              </a:rPr>
              <a:t> </a:t>
            </a:r>
            <a:r>
              <a:rPr sz="1800" dirty="0">
                <a:latin typeface="Trebuchet MS"/>
                <a:cs typeface="Trebuchet MS"/>
              </a:rPr>
              <a:t>untuk</a:t>
            </a:r>
            <a:r>
              <a:rPr sz="1800" spc="10" dirty="0">
                <a:latin typeface="Trebuchet MS"/>
                <a:cs typeface="Trebuchet MS"/>
              </a:rPr>
              <a:t> </a:t>
            </a:r>
            <a:r>
              <a:rPr sz="1800" spc="-5" dirty="0">
                <a:latin typeface="Trebuchet MS"/>
                <a:cs typeface="Trebuchet MS"/>
              </a:rPr>
              <a:t>mendiagnosis</a:t>
            </a:r>
            <a:r>
              <a:rPr sz="1800" spc="10" dirty="0">
                <a:latin typeface="Trebuchet MS"/>
                <a:cs typeface="Trebuchet MS"/>
              </a:rPr>
              <a:t> </a:t>
            </a:r>
            <a:r>
              <a:rPr sz="1800" spc="-5" dirty="0">
                <a:latin typeface="Trebuchet MS"/>
                <a:cs typeface="Trebuchet MS"/>
              </a:rPr>
              <a:t>kemampuan</a:t>
            </a:r>
            <a:r>
              <a:rPr sz="1800" spc="10" dirty="0">
                <a:latin typeface="Trebuchet MS"/>
                <a:cs typeface="Trebuchet MS"/>
              </a:rPr>
              <a:t> </a:t>
            </a:r>
            <a:r>
              <a:rPr sz="1800" spc="-5" dirty="0">
                <a:latin typeface="Trebuchet MS"/>
                <a:cs typeface="Trebuchet MS"/>
              </a:rPr>
              <a:t>dasar </a:t>
            </a:r>
            <a:r>
              <a:rPr sz="1800" spc="-525" dirty="0">
                <a:latin typeface="Trebuchet MS"/>
                <a:cs typeface="Trebuchet MS"/>
              </a:rPr>
              <a:t> </a:t>
            </a:r>
            <a:r>
              <a:rPr sz="1800" spc="-5" dirty="0">
                <a:latin typeface="Trebuchet MS"/>
                <a:cs typeface="Trebuchet MS"/>
              </a:rPr>
              <a:t>siswa</a:t>
            </a:r>
            <a:r>
              <a:rPr sz="1800" dirty="0">
                <a:latin typeface="Trebuchet MS"/>
                <a:cs typeface="Trebuchet MS"/>
              </a:rPr>
              <a:t> </a:t>
            </a:r>
            <a:r>
              <a:rPr sz="1800" spc="-5" dirty="0">
                <a:latin typeface="Trebuchet MS"/>
                <a:cs typeface="Trebuchet MS"/>
              </a:rPr>
              <a:t>dan</a:t>
            </a:r>
            <a:r>
              <a:rPr sz="1800" dirty="0">
                <a:latin typeface="Trebuchet MS"/>
                <a:cs typeface="Trebuchet MS"/>
              </a:rPr>
              <a:t> mengetahui </a:t>
            </a:r>
            <a:r>
              <a:rPr sz="1800" spc="-5" dirty="0">
                <a:latin typeface="Trebuchet MS"/>
                <a:cs typeface="Trebuchet MS"/>
              </a:rPr>
              <a:t>kondisi</a:t>
            </a:r>
            <a:r>
              <a:rPr sz="1800" dirty="0">
                <a:latin typeface="Trebuchet MS"/>
                <a:cs typeface="Trebuchet MS"/>
              </a:rPr>
              <a:t> </a:t>
            </a:r>
            <a:r>
              <a:rPr sz="1800" spc="-5" dirty="0">
                <a:latin typeface="Trebuchet MS"/>
                <a:cs typeface="Trebuchet MS"/>
              </a:rPr>
              <a:t>awal</a:t>
            </a:r>
            <a:r>
              <a:rPr sz="1800" dirty="0">
                <a:latin typeface="Trebuchet MS"/>
                <a:cs typeface="Trebuchet MS"/>
              </a:rPr>
              <a:t> </a:t>
            </a:r>
            <a:r>
              <a:rPr sz="1800" spc="-5" dirty="0">
                <a:latin typeface="Trebuchet MS"/>
                <a:cs typeface="Trebuchet MS"/>
              </a:rPr>
              <a:t>siswa.</a:t>
            </a:r>
            <a:endParaRPr sz="1800">
              <a:latin typeface="Trebuchet MS"/>
              <a:cs typeface="Trebuchet MS"/>
            </a:endParaRPr>
          </a:p>
          <a:p>
            <a:pPr marL="12700" marR="772160">
              <a:lnSpc>
                <a:spcPts val="1889"/>
              </a:lnSpc>
              <a:spcBef>
                <a:spcPts val="1000"/>
              </a:spcBef>
              <a:tabLst>
                <a:tab pos="7200900" algn="l"/>
              </a:tabLst>
            </a:pPr>
            <a:r>
              <a:rPr sz="1800" spc="-5" dirty="0">
                <a:latin typeface="Trebuchet MS"/>
                <a:cs typeface="Trebuchet MS"/>
              </a:rPr>
              <a:t>Asesmen</a:t>
            </a:r>
            <a:r>
              <a:rPr sz="1800" spc="20" dirty="0">
                <a:latin typeface="Trebuchet MS"/>
                <a:cs typeface="Trebuchet MS"/>
              </a:rPr>
              <a:t> </a:t>
            </a:r>
            <a:r>
              <a:rPr sz="1800" spc="-5" dirty="0">
                <a:latin typeface="Trebuchet MS"/>
                <a:cs typeface="Trebuchet MS"/>
              </a:rPr>
              <a:t>diagnostik</a:t>
            </a:r>
            <a:r>
              <a:rPr sz="1800" spc="25" dirty="0">
                <a:latin typeface="Trebuchet MS"/>
                <a:cs typeface="Trebuchet MS"/>
              </a:rPr>
              <a:t> </a:t>
            </a:r>
            <a:r>
              <a:rPr sz="1800" spc="-5" dirty="0">
                <a:latin typeface="Trebuchet MS"/>
                <a:cs typeface="Trebuchet MS"/>
              </a:rPr>
              <a:t>terbagi</a:t>
            </a:r>
            <a:r>
              <a:rPr sz="1800" spc="20" dirty="0">
                <a:latin typeface="Trebuchet MS"/>
                <a:cs typeface="Trebuchet MS"/>
              </a:rPr>
              <a:t> </a:t>
            </a:r>
            <a:r>
              <a:rPr sz="1800" spc="-5" dirty="0">
                <a:latin typeface="Trebuchet MS"/>
                <a:cs typeface="Trebuchet MS"/>
              </a:rPr>
              <a:t>menjadi</a:t>
            </a:r>
            <a:r>
              <a:rPr sz="1800" spc="25" dirty="0">
                <a:latin typeface="Trebuchet MS"/>
                <a:cs typeface="Trebuchet MS"/>
              </a:rPr>
              <a:t> </a:t>
            </a:r>
            <a:r>
              <a:rPr sz="1800" dirty="0">
                <a:latin typeface="Trebuchet MS"/>
                <a:cs typeface="Trebuchet MS"/>
              </a:rPr>
              <a:t>asesmen</a:t>
            </a:r>
            <a:r>
              <a:rPr sz="1800" spc="20" dirty="0">
                <a:latin typeface="Trebuchet MS"/>
                <a:cs typeface="Trebuchet MS"/>
              </a:rPr>
              <a:t> </a:t>
            </a:r>
            <a:r>
              <a:rPr sz="1800" spc="-5" dirty="0">
                <a:latin typeface="Trebuchet MS"/>
                <a:cs typeface="Trebuchet MS"/>
              </a:rPr>
              <a:t>diagnostik</a:t>
            </a:r>
            <a:r>
              <a:rPr sz="1800" spc="25" dirty="0">
                <a:latin typeface="Trebuchet MS"/>
                <a:cs typeface="Trebuchet MS"/>
              </a:rPr>
              <a:t> </a:t>
            </a:r>
            <a:r>
              <a:rPr sz="1800" dirty="0">
                <a:latin typeface="Trebuchet MS"/>
                <a:cs typeface="Trebuchet MS"/>
              </a:rPr>
              <a:t>non-kognitif	</a:t>
            </a:r>
            <a:r>
              <a:rPr sz="1800" spc="-5" dirty="0">
                <a:latin typeface="Trebuchet MS"/>
                <a:cs typeface="Trebuchet MS"/>
              </a:rPr>
              <a:t>dan</a:t>
            </a:r>
            <a:r>
              <a:rPr sz="1800" spc="-25" dirty="0">
                <a:latin typeface="Trebuchet MS"/>
                <a:cs typeface="Trebuchet MS"/>
              </a:rPr>
              <a:t> </a:t>
            </a:r>
            <a:r>
              <a:rPr sz="1800" dirty="0">
                <a:latin typeface="Trebuchet MS"/>
                <a:cs typeface="Trebuchet MS"/>
              </a:rPr>
              <a:t>asesmen</a:t>
            </a:r>
            <a:r>
              <a:rPr sz="1800" spc="-25" dirty="0">
                <a:latin typeface="Trebuchet MS"/>
                <a:cs typeface="Trebuchet MS"/>
              </a:rPr>
              <a:t> </a:t>
            </a:r>
            <a:r>
              <a:rPr sz="1800" spc="-5" dirty="0">
                <a:latin typeface="Trebuchet MS"/>
                <a:cs typeface="Trebuchet MS"/>
              </a:rPr>
              <a:t>diagnosis </a:t>
            </a:r>
            <a:r>
              <a:rPr sz="1800" spc="-525" dirty="0">
                <a:latin typeface="Trebuchet MS"/>
                <a:cs typeface="Trebuchet MS"/>
              </a:rPr>
              <a:t> </a:t>
            </a:r>
            <a:r>
              <a:rPr sz="1800" spc="-5" dirty="0">
                <a:latin typeface="Trebuchet MS"/>
                <a:cs typeface="Trebuchet MS"/>
              </a:rPr>
              <a:t>kognitif.</a:t>
            </a:r>
            <a:r>
              <a:rPr sz="1800" spc="-35" dirty="0">
                <a:latin typeface="Trebuchet MS"/>
                <a:cs typeface="Trebuchet MS"/>
              </a:rPr>
              <a:t> </a:t>
            </a:r>
            <a:r>
              <a:rPr sz="1800" spc="-40" dirty="0">
                <a:latin typeface="Trebuchet MS"/>
                <a:cs typeface="Trebuchet MS"/>
              </a:rPr>
              <a:t>Tujuan</a:t>
            </a:r>
            <a:r>
              <a:rPr sz="1800" spc="5" dirty="0">
                <a:latin typeface="Trebuchet MS"/>
                <a:cs typeface="Trebuchet MS"/>
              </a:rPr>
              <a:t> </a:t>
            </a:r>
            <a:r>
              <a:rPr sz="1800" spc="-5" dirty="0">
                <a:latin typeface="Trebuchet MS"/>
                <a:cs typeface="Trebuchet MS"/>
              </a:rPr>
              <a:t>dari</a:t>
            </a:r>
            <a:r>
              <a:rPr sz="1800" spc="5" dirty="0">
                <a:latin typeface="Trebuchet MS"/>
                <a:cs typeface="Trebuchet MS"/>
              </a:rPr>
              <a:t> </a:t>
            </a:r>
            <a:r>
              <a:rPr sz="1800" dirty="0">
                <a:latin typeface="Trebuchet MS"/>
                <a:cs typeface="Trebuchet MS"/>
              </a:rPr>
              <a:t>masing-masing asesmen</a:t>
            </a:r>
            <a:r>
              <a:rPr sz="1800" spc="5" dirty="0">
                <a:latin typeface="Trebuchet MS"/>
                <a:cs typeface="Trebuchet MS"/>
              </a:rPr>
              <a:t> </a:t>
            </a:r>
            <a:r>
              <a:rPr sz="1800" spc="-5" dirty="0">
                <a:latin typeface="Trebuchet MS"/>
                <a:cs typeface="Trebuchet MS"/>
              </a:rPr>
              <a:t>diagnostik</a:t>
            </a:r>
            <a:r>
              <a:rPr sz="1800" spc="5" dirty="0">
                <a:latin typeface="Trebuchet MS"/>
                <a:cs typeface="Trebuchet MS"/>
              </a:rPr>
              <a:t> </a:t>
            </a:r>
            <a:r>
              <a:rPr sz="1800" spc="-5" dirty="0">
                <a:latin typeface="Trebuchet MS"/>
                <a:cs typeface="Trebuchet MS"/>
              </a:rPr>
              <a:t>adalah</a:t>
            </a:r>
            <a:r>
              <a:rPr sz="1800" dirty="0">
                <a:latin typeface="Trebuchet MS"/>
                <a:cs typeface="Trebuchet MS"/>
              </a:rPr>
              <a:t> </a:t>
            </a:r>
            <a:r>
              <a:rPr sz="1800" spc="-5" dirty="0">
                <a:latin typeface="Trebuchet MS"/>
                <a:cs typeface="Trebuchet MS"/>
              </a:rPr>
              <a:t>sebagai</a:t>
            </a:r>
            <a:r>
              <a:rPr sz="1800" spc="5" dirty="0">
                <a:latin typeface="Trebuchet MS"/>
                <a:cs typeface="Trebuchet MS"/>
              </a:rPr>
              <a:t> </a:t>
            </a:r>
            <a:r>
              <a:rPr sz="1800" spc="-5" dirty="0">
                <a:latin typeface="Trebuchet MS"/>
                <a:cs typeface="Trebuchet MS"/>
              </a:rPr>
              <a:t>berikut:</a:t>
            </a:r>
            <a:endParaRPr sz="1800">
              <a:latin typeface="Trebuchet MS"/>
              <a:cs typeface="Trebuchet MS"/>
            </a:endParaRPr>
          </a:p>
        </p:txBody>
      </p:sp>
      <p:graphicFrame>
        <p:nvGraphicFramePr>
          <p:cNvPr id="4" name="object 4"/>
          <p:cNvGraphicFramePr>
            <a:graphicFrameLocks noGrp="1"/>
          </p:cNvGraphicFramePr>
          <p:nvPr/>
        </p:nvGraphicFramePr>
        <p:xfrm>
          <a:off x="1377950" y="3270250"/>
          <a:ext cx="9608820" cy="2824510"/>
        </p:xfrm>
        <a:graphic>
          <a:graphicData uri="http://schemas.openxmlformats.org/drawingml/2006/table">
            <a:tbl>
              <a:tblPr firstRow="1" bandRow="1">
                <a:tableStyleId>{2D5ABB26-0587-4C30-8999-92F81FD0307C}</a:tableStyleId>
              </a:tblPr>
              <a:tblGrid>
                <a:gridCol w="4804410">
                  <a:extLst>
                    <a:ext uri="{9D8B030D-6E8A-4147-A177-3AD203B41FA5}">
                      <a16:colId xmlns:a16="http://schemas.microsoft.com/office/drawing/2014/main" val="20000"/>
                    </a:ext>
                  </a:extLst>
                </a:gridCol>
                <a:gridCol w="4804410">
                  <a:extLst>
                    <a:ext uri="{9D8B030D-6E8A-4147-A177-3AD203B41FA5}">
                      <a16:colId xmlns:a16="http://schemas.microsoft.com/office/drawing/2014/main" val="20001"/>
                    </a:ext>
                  </a:extLst>
                </a:gridCol>
              </a:tblGrid>
              <a:tr h="370850">
                <a:tc gridSpan="2">
                  <a:txBody>
                    <a:bodyPr/>
                    <a:lstStyle/>
                    <a:p>
                      <a:pPr algn="ctr">
                        <a:lnSpc>
                          <a:spcPct val="100000"/>
                        </a:lnSpc>
                        <a:spcBef>
                          <a:spcPts val="310"/>
                        </a:spcBef>
                      </a:pPr>
                      <a:r>
                        <a:rPr sz="1800" b="1" spc="-165" dirty="0">
                          <a:solidFill>
                            <a:srgbClr val="FFFFFF"/>
                          </a:solidFill>
                          <a:latin typeface="Trebuchet MS"/>
                          <a:cs typeface="Trebuchet MS"/>
                        </a:rPr>
                        <a:t>T</a:t>
                      </a:r>
                      <a:r>
                        <a:rPr sz="1800" b="1" dirty="0">
                          <a:solidFill>
                            <a:srgbClr val="FFFFFF"/>
                          </a:solidFill>
                          <a:latin typeface="Trebuchet MS"/>
                          <a:cs typeface="Trebuchet MS"/>
                        </a:rPr>
                        <a:t>ujuan</a:t>
                      </a:r>
                      <a:r>
                        <a:rPr sz="1800" b="1" spc="-100" dirty="0">
                          <a:solidFill>
                            <a:srgbClr val="FFFFFF"/>
                          </a:solidFill>
                          <a:latin typeface="Trebuchet MS"/>
                          <a:cs typeface="Trebuchet MS"/>
                        </a:rPr>
                        <a:t> </a:t>
                      </a:r>
                      <a:r>
                        <a:rPr sz="1800" b="1" dirty="0">
                          <a:solidFill>
                            <a:srgbClr val="FFFFFF"/>
                          </a:solidFill>
                          <a:latin typeface="Trebuchet MS"/>
                          <a:cs typeface="Trebuchet MS"/>
                        </a:rPr>
                        <a:t>Asesmen D</a:t>
                      </a:r>
                      <a:r>
                        <a:rPr sz="1800" b="1" spc="-5" dirty="0">
                          <a:solidFill>
                            <a:srgbClr val="FFFFFF"/>
                          </a:solidFill>
                          <a:latin typeface="Trebuchet MS"/>
                          <a:cs typeface="Trebuchet MS"/>
                        </a:rPr>
                        <a:t>i</a:t>
                      </a:r>
                      <a:r>
                        <a:rPr sz="1800" b="1" dirty="0">
                          <a:solidFill>
                            <a:srgbClr val="FFFFFF"/>
                          </a:solidFill>
                          <a:latin typeface="Trebuchet MS"/>
                          <a:cs typeface="Trebuchet MS"/>
                        </a:rPr>
                        <a:t>agnost</a:t>
                      </a:r>
                      <a:r>
                        <a:rPr sz="1800" b="1" spc="-5" dirty="0">
                          <a:solidFill>
                            <a:srgbClr val="FFFFFF"/>
                          </a:solidFill>
                          <a:latin typeface="Trebuchet MS"/>
                          <a:cs typeface="Trebuchet MS"/>
                        </a:rPr>
                        <a:t>i</a:t>
                      </a:r>
                      <a:r>
                        <a:rPr sz="1800" b="1" dirty="0">
                          <a:solidFill>
                            <a:srgbClr val="FFFFFF"/>
                          </a:solidFill>
                          <a:latin typeface="Trebuchet MS"/>
                          <a:cs typeface="Trebuchet MS"/>
                        </a:rPr>
                        <a:t>k</a:t>
                      </a:r>
                      <a:endParaRPr sz="1800">
                        <a:latin typeface="Trebuchet MS"/>
                        <a:cs typeface="Trebuchet MS"/>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70AD47"/>
                    </a:solidFill>
                  </a:tcPr>
                </a:tc>
                <a:tc hMerge="1">
                  <a:txBody>
                    <a:bodyPr/>
                    <a:lstStyle/>
                    <a:p>
                      <a:endParaRPr/>
                    </a:p>
                  </a:txBody>
                  <a:tcPr marL="0" marR="0" marT="0" marB="0"/>
                </a:tc>
                <a:extLst>
                  <a:ext uri="{0D108BD9-81ED-4DB2-BD59-A6C34878D82A}">
                    <a16:rowId xmlns:a16="http://schemas.microsoft.com/office/drawing/2014/main" val="10000"/>
                  </a:ext>
                </a:extLst>
              </a:tr>
              <a:tr h="370850">
                <a:tc>
                  <a:txBody>
                    <a:bodyPr/>
                    <a:lstStyle/>
                    <a:p>
                      <a:pPr algn="ctr">
                        <a:lnSpc>
                          <a:spcPct val="100000"/>
                        </a:lnSpc>
                        <a:spcBef>
                          <a:spcPts val="310"/>
                        </a:spcBef>
                      </a:pPr>
                      <a:r>
                        <a:rPr sz="1800" b="1" spc="-5" dirty="0">
                          <a:latin typeface="Trebuchet MS"/>
                          <a:cs typeface="Trebuchet MS"/>
                        </a:rPr>
                        <a:t>Non-kognitif</a:t>
                      </a:r>
                      <a:endParaRPr sz="1800">
                        <a:latin typeface="Trebuchet MS"/>
                        <a:cs typeface="Trebuchet MS"/>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E"/>
                    </a:solidFill>
                  </a:tcPr>
                </a:tc>
                <a:tc>
                  <a:txBody>
                    <a:bodyPr/>
                    <a:lstStyle/>
                    <a:p>
                      <a:pPr algn="ctr">
                        <a:lnSpc>
                          <a:spcPct val="100000"/>
                        </a:lnSpc>
                        <a:spcBef>
                          <a:spcPts val="310"/>
                        </a:spcBef>
                      </a:pPr>
                      <a:r>
                        <a:rPr sz="1800" b="1" spc="-5" dirty="0">
                          <a:latin typeface="Trebuchet MS"/>
                          <a:cs typeface="Trebuchet MS"/>
                        </a:rPr>
                        <a:t>Kognitif</a:t>
                      </a:r>
                      <a:endParaRPr sz="1800">
                        <a:latin typeface="Trebuchet MS"/>
                        <a:cs typeface="Trebuchet MS"/>
                      </a:endParaRPr>
                    </a:p>
                  </a:txBody>
                  <a:tcPr marL="0" marR="0" marT="3937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4E2CE"/>
                    </a:solidFill>
                  </a:tcPr>
                </a:tc>
                <a:extLst>
                  <a:ext uri="{0D108BD9-81ED-4DB2-BD59-A6C34878D82A}">
                    <a16:rowId xmlns:a16="http://schemas.microsoft.com/office/drawing/2014/main" val="10001"/>
                  </a:ext>
                </a:extLst>
              </a:tr>
              <a:tr h="2082810">
                <a:tc>
                  <a:txBody>
                    <a:bodyPr/>
                    <a:lstStyle/>
                    <a:p>
                      <a:pPr marL="337820" marR="250825" indent="-285750">
                        <a:lnSpc>
                          <a:spcPts val="2280"/>
                        </a:lnSpc>
                        <a:spcBef>
                          <a:spcPts val="130"/>
                        </a:spcBef>
                        <a:buFont typeface="Arial MT"/>
                        <a:buChar char="•"/>
                        <a:tabLst>
                          <a:tab pos="337185" algn="l"/>
                          <a:tab pos="337820" algn="l"/>
                        </a:tabLst>
                      </a:pPr>
                      <a:r>
                        <a:rPr sz="1600" dirty="0">
                          <a:latin typeface="Trebuchet MS"/>
                          <a:cs typeface="Trebuchet MS"/>
                        </a:rPr>
                        <a:t>Mengetahui</a:t>
                      </a:r>
                      <a:r>
                        <a:rPr sz="1600" spc="-25" dirty="0">
                          <a:latin typeface="Trebuchet MS"/>
                          <a:cs typeface="Trebuchet MS"/>
                        </a:rPr>
                        <a:t> </a:t>
                      </a:r>
                      <a:r>
                        <a:rPr sz="1600" dirty="0">
                          <a:latin typeface="Trebuchet MS"/>
                          <a:cs typeface="Trebuchet MS"/>
                        </a:rPr>
                        <a:t>kesejahteraan</a:t>
                      </a:r>
                      <a:r>
                        <a:rPr sz="1600" spc="-25" dirty="0">
                          <a:latin typeface="Trebuchet MS"/>
                          <a:cs typeface="Trebuchet MS"/>
                        </a:rPr>
                        <a:t> </a:t>
                      </a:r>
                      <a:r>
                        <a:rPr sz="1600" dirty="0">
                          <a:latin typeface="Trebuchet MS"/>
                          <a:cs typeface="Trebuchet MS"/>
                        </a:rPr>
                        <a:t>psikologi</a:t>
                      </a:r>
                      <a:r>
                        <a:rPr sz="1600" spc="-25" dirty="0">
                          <a:latin typeface="Trebuchet MS"/>
                          <a:cs typeface="Trebuchet MS"/>
                        </a:rPr>
                        <a:t> </a:t>
                      </a:r>
                      <a:r>
                        <a:rPr sz="1600" dirty="0">
                          <a:latin typeface="Trebuchet MS"/>
                          <a:cs typeface="Trebuchet MS"/>
                        </a:rPr>
                        <a:t>dan</a:t>
                      </a:r>
                      <a:r>
                        <a:rPr sz="1600" spc="-25" dirty="0">
                          <a:latin typeface="Trebuchet MS"/>
                          <a:cs typeface="Trebuchet MS"/>
                        </a:rPr>
                        <a:t> </a:t>
                      </a:r>
                      <a:r>
                        <a:rPr sz="1600" dirty="0">
                          <a:latin typeface="Trebuchet MS"/>
                          <a:cs typeface="Trebuchet MS"/>
                        </a:rPr>
                        <a:t>sosial </a:t>
                      </a:r>
                      <a:r>
                        <a:rPr sz="1600" spc="-475" dirty="0">
                          <a:latin typeface="Trebuchet MS"/>
                          <a:cs typeface="Trebuchet MS"/>
                        </a:rPr>
                        <a:t> </a:t>
                      </a:r>
                      <a:r>
                        <a:rPr sz="1600" spc="-5" dirty="0">
                          <a:latin typeface="Trebuchet MS"/>
                          <a:cs typeface="Trebuchet MS"/>
                        </a:rPr>
                        <a:t>emosi siswa</a:t>
                      </a:r>
                      <a:endParaRPr sz="1600">
                        <a:latin typeface="Trebuchet MS"/>
                        <a:cs typeface="Trebuchet MS"/>
                      </a:endParaRPr>
                    </a:p>
                    <a:p>
                      <a:pPr marL="337820" indent="-285750">
                        <a:lnSpc>
                          <a:spcPct val="100000"/>
                        </a:lnSpc>
                        <a:spcBef>
                          <a:spcPts val="225"/>
                        </a:spcBef>
                        <a:buFont typeface="Arial MT"/>
                        <a:buChar char="•"/>
                        <a:tabLst>
                          <a:tab pos="337185" algn="l"/>
                          <a:tab pos="337820" algn="l"/>
                        </a:tabLst>
                      </a:pPr>
                      <a:r>
                        <a:rPr sz="1600" dirty="0">
                          <a:latin typeface="Trebuchet MS"/>
                          <a:cs typeface="Trebuchet MS"/>
                        </a:rPr>
                        <a:t>Mengetahui</a:t>
                      </a:r>
                      <a:r>
                        <a:rPr sz="1600" spc="-10" dirty="0">
                          <a:latin typeface="Trebuchet MS"/>
                          <a:cs typeface="Trebuchet MS"/>
                        </a:rPr>
                        <a:t> </a:t>
                      </a:r>
                      <a:r>
                        <a:rPr sz="1600" spc="-5" dirty="0">
                          <a:latin typeface="Trebuchet MS"/>
                          <a:cs typeface="Trebuchet MS"/>
                        </a:rPr>
                        <a:t>aktivitas</a:t>
                      </a:r>
                      <a:r>
                        <a:rPr sz="1600" spc="-10" dirty="0">
                          <a:latin typeface="Trebuchet MS"/>
                          <a:cs typeface="Trebuchet MS"/>
                        </a:rPr>
                        <a:t> </a:t>
                      </a:r>
                      <a:r>
                        <a:rPr sz="1600" dirty="0">
                          <a:latin typeface="Trebuchet MS"/>
                          <a:cs typeface="Trebuchet MS"/>
                        </a:rPr>
                        <a:t>selama</a:t>
                      </a:r>
                      <a:r>
                        <a:rPr sz="1600" spc="-10" dirty="0">
                          <a:latin typeface="Trebuchet MS"/>
                          <a:cs typeface="Trebuchet MS"/>
                        </a:rPr>
                        <a:t> </a:t>
                      </a:r>
                      <a:r>
                        <a:rPr sz="1600" dirty="0">
                          <a:latin typeface="Trebuchet MS"/>
                          <a:cs typeface="Trebuchet MS"/>
                        </a:rPr>
                        <a:t>belajar</a:t>
                      </a:r>
                      <a:r>
                        <a:rPr sz="1600" spc="-10" dirty="0">
                          <a:latin typeface="Trebuchet MS"/>
                          <a:cs typeface="Trebuchet MS"/>
                        </a:rPr>
                        <a:t> </a:t>
                      </a:r>
                      <a:r>
                        <a:rPr sz="1600" dirty="0">
                          <a:latin typeface="Trebuchet MS"/>
                          <a:cs typeface="Trebuchet MS"/>
                        </a:rPr>
                        <a:t>di</a:t>
                      </a:r>
                      <a:r>
                        <a:rPr sz="1600" spc="-10" dirty="0">
                          <a:latin typeface="Trebuchet MS"/>
                          <a:cs typeface="Trebuchet MS"/>
                        </a:rPr>
                        <a:t> </a:t>
                      </a:r>
                      <a:r>
                        <a:rPr sz="1600" dirty="0">
                          <a:latin typeface="Trebuchet MS"/>
                          <a:cs typeface="Trebuchet MS"/>
                        </a:rPr>
                        <a:t>rumah</a:t>
                      </a:r>
                      <a:endParaRPr sz="1600">
                        <a:latin typeface="Trebuchet MS"/>
                        <a:cs typeface="Trebuchet MS"/>
                      </a:endParaRPr>
                    </a:p>
                    <a:p>
                      <a:pPr marL="337820" indent="-285750">
                        <a:lnSpc>
                          <a:spcPct val="100000"/>
                        </a:lnSpc>
                        <a:spcBef>
                          <a:spcPts val="359"/>
                        </a:spcBef>
                        <a:buFont typeface="Arial MT"/>
                        <a:buChar char="•"/>
                        <a:tabLst>
                          <a:tab pos="337185" algn="l"/>
                          <a:tab pos="337820" algn="l"/>
                        </a:tabLst>
                      </a:pPr>
                      <a:r>
                        <a:rPr sz="1600" dirty="0">
                          <a:latin typeface="Trebuchet MS"/>
                          <a:cs typeface="Trebuchet MS"/>
                        </a:rPr>
                        <a:t>Mengetahui</a:t>
                      </a:r>
                      <a:r>
                        <a:rPr sz="1600" spc="-20" dirty="0">
                          <a:latin typeface="Trebuchet MS"/>
                          <a:cs typeface="Trebuchet MS"/>
                        </a:rPr>
                        <a:t> </a:t>
                      </a:r>
                      <a:r>
                        <a:rPr sz="1600" dirty="0">
                          <a:latin typeface="Trebuchet MS"/>
                          <a:cs typeface="Trebuchet MS"/>
                        </a:rPr>
                        <a:t>kondisi</a:t>
                      </a:r>
                      <a:r>
                        <a:rPr sz="1600" spc="-20" dirty="0">
                          <a:latin typeface="Trebuchet MS"/>
                          <a:cs typeface="Trebuchet MS"/>
                        </a:rPr>
                        <a:t> </a:t>
                      </a:r>
                      <a:r>
                        <a:rPr sz="1600" dirty="0">
                          <a:latin typeface="Trebuchet MS"/>
                          <a:cs typeface="Trebuchet MS"/>
                        </a:rPr>
                        <a:t>keluarga</a:t>
                      </a:r>
                      <a:r>
                        <a:rPr sz="1600" spc="-20" dirty="0">
                          <a:latin typeface="Trebuchet MS"/>
                          <a:cs typeface="Trebuchet MS"/>
                        </a:rPr>
                        <a:t> </a:t>
                      </a:r>
                      <a:r>
                        <a:rPr sz="1600" spc="-5" dirty="0">
                          <a:latin typeface="Trebuchet MS"/>
                          <a:cs typeface="Trebuchet MS"/>
                        </a:rPr>
                        <a:t>siswa</a:t>
                      </a:r>
                      <a:endParaRPr sz="1600">
                        <a:latin typeface="Trebuchet MS"/>
                        <a:cs typeface="Trebuchet MS"/>
                      </a:endParaRPr>
                    </a:p>
                    <a:p>
                      <a:pPr marL="337820" indent="-285750">
                        <a:lnSpc>
                          <a:spcPct val="100000"/>
                        </a:lnSpc>
                        <a:spcBef>
                          <a:spcPts val="359"/>
                        </a:spcBef>
                        <a:buFont typeface="Arial MT"/>
                        <a:buChar char="•"/>
                        <a:tabLst>
                          <a:tab pos="337185" algn="l"/>
                          <a:tab pos="337820" algn="l"/>
                        </a:tabLst>
                      </a:pPr>
                      <a:r>
                        <a:rPr sz="1600" dirty="0">
                          <a:latin typeface="Trebuchet MS"/>
                          <a:cs typeface="Trebuchet MS"/>
                        </a:rPr>
                        <a:t>Mengetahui</a:t>
                      </a:r>
                      <a:r>
                        <a:rPr sz="1600" spc="-20" dirty="0">
                          <a:latin typeface="Trebuchet MS"/>
                          <a:cs typeface="Trebuchet MS"/>
                        </a:rPr>
                        <a:t> </a:t>
                      </a:r>
                      <a:r>
                        <a:rPr sz="1600" dirty="0">
                          <a:latin typeface="Trebuchet MS"/>
                          <a:cs typeface="Trebuchet MS"/>
                        </a:rPr>
                        <a:t>latar</a:t>
                      </a:r>
                      <a:r>
                        <a:rPr sz="1600" spc="-15" dirty="0">
                          <a:latin typeface="Trebuchet MS"/>
                          <a:cs typeface="Trebuchet MS"/>
                        </a:rPr>
                        <a:t> </a:t>
                      </a:r>
                      <a:r>
                        <a:rPr sz="1600" dirty="0">
                          <a:latin typeface="Trebuchet MS"/>
                          <a:cs typeface="Trebuchet MS"/>
                        </a:rPr>
                        <a:t>belakang</a:t>
                      </a:r>
                      <a:r>
                        <a:rPr sz="1600" spc="-15" dirty="0">
                          <a:latin typeface="Trebuchet MS"/>
                          <a:cs typeface="Trebuchet MS"/>
                        </a:rPr>
                        <a:t> </a:t>
                      </a:r>
                      <a:r>
                        <a:rPr sz="1600" dirty="0">
                          <a:latin typeface="Trebuchet MS"/>
                          <a:cs typeface="Trebuchet MS"/>
                        </a:rPr>
                        <a:t>pergaulan</a:t>
                      </a:r>
                      <a:r>
                        <a:rPr sz="1600" spc="-15" dirty="0">
                          <a:latin typeface="Trebuchet MS"/>
                          <a:cs typeface="Trebuchet MS"/>
                        </a:rPr>
                        <a:t> </a:t>
                      </a:r>
                      <a:r>
                        <a:rPr sz="1600" spc="-5" dirty="0">
                          <a:latin typeface="Trebuchet MS"/>
                          <a:cs typeface="Trebuchet MS"/>
                        </a:rPr>
                        <a:t>siswa</a:t>
                      </a:r>
                      <a:endParaRPr sz="1600">
                        <a:latin typeface="Trebuchet MS"/>
                        <a:cs typeface="Trebuchet MS"/>
                      </a:endParaRPr>
                    </a:p>
                    <a:p>
                      <a:pPr marL="337820" marR="241300" indent="-285750">
                        <a:lnSpc>
                          <a:spcPct val="118800"/>
                        </a:lnSpc>
                        <a:buFont typeface="Arial MT"/>
                        <a:buChar char="•"/>
                        <a:tabLst>
                          <a:tab pos="337185" algn="l"/>
                          <a:tab pos="337820" algn="l"/>
                        </a:tabLst>
                      </a:pPr>
                      <a:r>
                        <a:rPr sz="1600" dirty="0">
                          <a:latin typeface="Trebuchet MS"/>
                          <a:cs typeface="Trebuchet MS"/>
                        </a:rPr>
                        <a:t>Mengetahui</a:t>
                      </a:r>
                      <a:r>
                        <a:rPr sz="1600" spc="-20" dirty="0">
                          <a:latin typeface="Trebuchet MS"/>
                          <a:cs typeface="Trebuchet MS"/>
                        </a:rPr>
                        <a:t> </a:t>
                      </a:r>
                      <a:r>
                        <a:rPr sz="1600" dirty="0">
                          <a:latin typeface="Trebuchet MS"/>
                          <a:cs typeface="Trebuchet MS"/>
                        </a:rPr>
                        <a:t>gaya</a:t>
                      </a:r>
                      <a:r>
                        <a:rPr sz="1600" spc="-20" dirty="0">
                          <a:latin typeface="Trebuchet MS"/>
                          <a:cs typeface="Trebuchet MS"/>
                        </a:rPr>
                        <a:t> </a:t>
                      </a:r>
                      <a:r>
                        <a:rPr sz="1600" spc="-30" dirty="0">
                          <a:latin typeface="Trebuchet MS"/>
                          <a:cs typeface="Trebuchet MS"/>
                        </a:rPr>
                        <a:t>belajar,</a:t>
                      </a:r>
                      <a:r>
                        <a:rPr sz="1600" spc="-15" dirty="0">
                          <a:latin typeface="Trebuchet MS"/>
                          <a:cs typeface="Trebuchet MS"/>
                        </a:rPr>
                        <a:t> </a:t>
                      </a:r>
                      <a:r>
                        <a:rPr sz="1600" dirty="0">
                          <a:latin typeface="Trebuchet MS"/>
                          <a:cs typeface="Trebuchet MS"/>
                        </a:rPr>
                        <a:t>karakter</a:t>
                      </a:r>
                      <a:r>
                        <a:rPr sz="1600" spc="-20" dirty="0">
                          <a:latin typeface="Trebuchet MS"/>
                          <a:cs typeface="Trebuchet MS"/>
                        </a:rPr>
                        <a:t> </a:t>
                      </a:r>
                      <a:r>
                        <a:rPr sz="1600" dirty="0">
                          <a:latin typeface="Trebuchet MS"/>
                          <a:cs typeface="Trebuchet MS"/>
                        </a:rPr>
                        <a:t>serta</a:t>
                      </a:r>
                      <a:r>
                        <a:rPr sz="1600" spc="-15" dirty="0">
                          <a:latin typeface="Trebuchet MS"/>
                          <a:cs typeface="Trebuchet MS"/>
                        </a:rPr>
                        <a:t> </a:t>
                      </a:r>
                      <a:r>
                        <a:rPr sz="1600" dirty="0">
                          <a:latin typeface="Trebuchet MS"/>
                          <a:cs typeface="Trebuchet MS"/>
                        </a:rPr>
                        <a:t>minat </a:t>
                      </a:r>
                      <a:r>
                        <a:rPr sz="1600" spc="-470" dirty="0">
                          <a:latin typeface="Trebuchet MS"/>
                          <a:cs typeface="Trebuchet MS"/>
                        </a:rPr>
                        <a:t> </a:t>
                      </a:r>
                      <a:r>
                        <a:rPr sz="1600" dirty="0">
                          <a:latin typeface="Trebuchet MS"/>
                          <a:cs typeface="Trebuchet MS"/>
                        </a:rPr>
                        <a:t>siswa</a:t>
                      </a:r>
                      <a:endParaRPr sz="1600">
                        <a:latin typeface="Trebuchet MS"/>
                        <a:cs typeface="Trebuchet MS"/>
                      </a:endParaRPr>
                    </a:p>
                  </a:txBody>
                  <a:tcPr marL="0" marR="0" marT="1651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8"/>
                    </a:solidFill>
                  </a:tcPr>
                </a:tc>
                <a:tc>
                  <a:txBody>
                    <a:bodyPr/>
                    <a:lstStyle/>
                    <a:p>
                      <a:pPr marL="337820" indent="-285750">
                        <a:lnSpc>
                          <a:spcPct val="100000"/>
                        </a:lnSpc>
                        <a:spcBef>
                          <a:spcPts val="355"/>
                        </a:spcBef>
                        <a:buFont typeface="Arial MT"/>
                        <a:buChar char="•"/>
                        <a:tabLst>
                          <a:tab pos="337185" algn="l"/>
                          <a:tab pos="337820" algn="l"/>
                        </a:tabLst>
                      </a:pPr>
                      <a:r>
                        <a:rPr sz="1600" dirty="0">
                          <a:latin typeface="Trebuchet MS"/>
                          <a:cs typeface="Trebuchet MS"/>
                        </a:rPr>
                        <a:t>Mengidentifikasi</a:t>
                      </a:r>
                      <a:r>
                        <a:rPr sz="1600" spc="-20" dirty="0">
                          <a:latin typeface="Trebuchet MS"/>
                          <a:cs typeface="Trebuchet MS"/>
                        </a:rPr>
                        <a:t> </a:t>
                      </a:r>
                      <a:r>
                        <a:rPr sz="1600" dirty="0">
                          <a:latin typeface="Trebuchet MS"/>
                          <a:cs typeface="Trebuchet MS"/>
                        </a:rPr>
                        <a:t>capaian</a:t>
                      </a:r>
                      <a:r>
                        <a:rPr sz="1600" spc="-20" dirty="0">
                          <a:latin typeface="Trebuchet MS"/>
                          <a:cs typeface="Trebuchet MS"/>
                        </a:rPr>
                        <a:t> </a:t>
                      </a:r>
                      <a:r>
                        <a:rPr sz="1600" dirty="0">
                          <a:latin typeface="Trebuchet MS"/>
                          <a:cs typeface="Trebuchet MS"/>
                        </a:rPr>
                        <a:t>kompetensi</a:t>
                      </a:r>
                      <a:r>
                        <a:rPr sz="1600" spc="-20" dirty="0">
                          <a:latin typeface="Trebuchet MS"/>
                          <a:cs typeface="Trebuchet MS"/>
                        </a:rPr>
                        <a:t> </a:t>
                      </a:r>
                      <a:r>
                        <a:rPr sz="1600" spc="-5" dirty="0">
                          <a:latin typeface="Trebuchet MS"/>
                          <a:cs typeface="Trebuchet MS"/>
                        </a:rPr>
                        <a:t>siswa</a:t>
                      </a:r>
                      <a:endParaRPr sz="1600">
                        <a:latin typeface="Trebuchet MS"/>
                        <a:cs typeface="Trebuchet MS"/>
                      </a:endParaRPr>
                    </a:p>
                    <a:p>
                      <a:pPr marL="337820" marR="408305" indent="-285750">
                        <a:lnSpc>
                          <a:spcPct val="118800"/>
                        </a:lnSpc>
                        <a:buFont typeface="Arial MT"/>
                        <a:buChar char="•"/>
                        <a:tabLst>
                          <a:tab pos="337185" algn="l"/>
                          <a:tab pos="337820" algn="l"/>
                        </a:tabLst>
                      </a:pPr>
                      <a:r>
                        <a:rPr sz="1600" dirty="0">
                          <a:latin typeface="Trebuchet MS"/>
                          <a:cs typeface="Trebuchet MS"/>
                        </a:rPr>
                        <a:t>Menyesuaikan</a:t>
                      </a:r>
                      <a:r>
                        <a:rPr sz="1600" spc="-25" dirty="0">
                          <a:latin typeface="Trebuchet MS"/>
                          <a:cs typeface="Trebuchet MS"/>
                        </a:rPr>
                        <a:t> </a:t>
                      </a:r>
                      <a:r>
                        <a:rPr sz="1600" dirty="0">
                          <a:latin typeface="Trebuchet MS"/>
                          <a:cs typeface="Trebuchet MS"/>
                        </a:rPr>
                        <a:t>pembelajaran</a:t>
                      </a:r>
                      <a:r>
                        <a:rPr sz="1600" spc="-25" dirty="0">
                          <a:latin typeface="Trebuchet MS"/>
                          <a:cs typeface="Trebuchet MS"/>
                        </a:rPr>
                        <a:t> </a:t>
                      </a:r>
                      <a:r>
                        <a:rPr sz="1600" dirty="0">
                          <a:latin typeface="Trebuchet MS"/>
                          <a:cs typeface="Trebuchet MS"/>
                        </a:rPr>
                        <a:t>di</a:t>
                      </a:r>
                      <a:r>
                        <a:rPr sz="1600" spc="-25" dirty="0">
                          <a:latin typeface="Trebuchet MS"/>
                          <a:cs typeface="Trebuchet MS"/>
                        </a:rPr>
                        <a:t> </a:t>
                      </a:r>
                      <a:r>
                        <a:rPr sz="1600" dirty="0">
                          <a:latin typeface="Trebuchet MS"/>
                          <a:cs typeface="Trebuchet MS"/>
                        </a:rPr>
                        <a:t>kelas</a:t>
                      </a:r>
                      <a:r>
                        <a:rPr sz="1600" spc="-25" dirty="0">
                          <a:latin typeface="Trebuchet MS"/>
                          <a:cs typeface="Trebuchet MS"/>
                        </a:rPr>
                        <a:t> </a:t>
                      </a:r>
                      <a:r>
                        <a:rPr sz="1600" dirty="0">
                          <a:latin typeface="Trebuchet MS"/>
                          <a:cs typeface="Trebuchet MS"/>
                        </a:rPr>
                        <a:t>dengan </a:t>
                      </a:r>
                      <a:r>
                        <a:rPr sz="1600" spc="-470" dirty="0">
                          <a:latin typeface="Trebuchet MS"/>
                          <a:cs typeface="Trebuchet MS"/>
                        </a:rPr>
                        <a:t> </a:t>
                      </a:r>
                      <a:r>
                        <a:rPr sz="1600" spc="-5" dirty="0">
                          <a:latin typeface="Trebuchet MS"/>
                          <a:cs typeface="Trebuchet MS"/>
                        </a:rPr>
                        <a:t>kompetensi rata-rata siswa</a:t>
                      </a:r>
                      <a:endParaRPr sz="1600">
                        <a:latin typeface="Trebuchet MS"/>
                        <a:cs typeface="Trebuchet MS"/>
                      </a:endParaRPr>
                    </a:p>
                    <a:p>
                      <a:pPr marL="337820" marR="158115" indent="-285750">
                        <a:lnSpc>
                          <a:spcPct val="118700"/>
                        </a:lnSpc>
                        <a:buFont typeface="Arial MT"/>
                        <a:buChar char="•"/>
                        <a:tabLst>
                          <a:tab pos="337185" algn="l"/>
                          <a:tab pos="337820" algn="l"/>
                        </a:tabLst>
                      </a:pPr>
                      <a:r>
                        <a:rPr sz="1600" spc="-5" dirty="0">
                          <a:latin typeface="Trebuchet MS"/>
                          <a:cs typeface="Trebuchet MS"/>
                        </a:rPr>
                        <a:t>Memberikan</a:t>
                      </a:r>
                      <a:r>
                        <a:rPr sz="1600" dirty="0">
                          <a:latin typeface="Trebuchet MS"/>
                          <a:cs typeface="Trebuchet MS"/>
                        </a:rPr>
                        <a:t> </a:t>
                      </a:r>
                      <a:r>
                        <a:rPr sz="1600" spc="-5" dirty="0">
                          <a:latin typeface="Trebuchet MS"/>
                          <a:cs typeface="Trebuchet MS"/>
                        </a:rPr>
                        <a:t>kelas remedial</a:t>
                      </a:r>
                      <a:r>
                        <a:rPr sz="1600" dirty="0">
                          <a:latin typeface="Trebuchet MS"/>
                          <a:cs typeface="Trebuchet MS"/>
                        </a:rPr>
                        <a:t> </a:t>
                      </a:r>
                      <a:r>
                        <a:rPr sz="1600" spc="-5" dirty="0">
                          <a:latin typeface="Trebuchet MS"/>
                          <a:cs typeface="Trebuchet MS"/>
                        </a:rPr>
                        <a:t>atau pelajaran </a:t>
                      </a:r>
                      <a:r>
                        <a:rPr sz="1600" dirty="0">
                          <a:latin typeface="Trebuchet MS"/>
                          <a:cs typeface="Trebuchet MS"/>
                        </a:rPr>
                        <a:t> tambahan</a:t>
                      </a:r>
                      <a:r>
                        <a:rPr sz="1600" spc="-20" dirty="0">
                          <a:latin typeface="Trebuchet MS"/>
                          <a:cs typeface="Trebuchet MS"/>
                        </a:rPr>
                        <a:t> </a:t>
                      </a:r>
                      <a:r>
                        <a:rPr sz="1600" dirty="0">
                          <a:latin typeface="Trebuchet MS"/>
                          <a:cs typeface="Trebuchet MS"/>
                        </a:rPr>
                        <a:t>kepada</a:t>
                      </a:r>
                      <a:r>
                        <a:rPr sz="1600" spc="-15" dirty="0">
                          <a:latin typeface="Trebuchet MS"/>
                          <a:cs typeface="Trebuchet MS"/>
                        </a:rPr>
                        <a:t> </a:t>
                      </a:r>
                      <a:r>
                        <a:rPr sz="1600" spc="-5" dirty="0">
                          <a:latin typeface="Trebuchet MS"/>
                          <a:cs typeface="Trebuchet MS"/>
                        </a:rPr>
                        <a:t>siswa</a:t>
                      </a:r>
                      <a:r>
                        <a:rPr sz="1600" spc="-15" dirty="0">
                          <a:latin typeface="Trebuchet MS"/>
                          <a:cs typeface="Trebuchet MS"/>
                        </a:rPr>
                        <a:t> </a:t>
                      </a:r>
                      <a:r>
                        <a:rPr sz="1600" dirty="0">
                          <a:latin typeface="Trebuchet MS"/>
                          <a:cs typeface="Trebuchet MS"/>
                        </a:rPr>
                        <a:t>yang</a:t>
                      </a:r>
                      <a:r>
                        <a:rPr sz="1600" spc="-15" dirty="0">
                          <a:latin typeface="Trebuchet MS"/>
                          <a:cs typeface="Trebuchet MS"/>
                        </a:rPr>
                        <a:t> </a:t>
                      </a:r>
                      <a:r>
                        <a:rPr sz="1600" dirty="0">
                          <a:latin typeface="Trebuchet MS"/>
                          <a:cs typeface="Trebuchet MS"/>
                        </a:rPr>
                        <a:t>kompetensinya</a:t>
                      </a:r>
                      <a:r>
                        <a:rPr sz="1600" spc="-15" dirty="0">
                          <a:latin typeface="Trebuchet MS"/>
                          <a:cs typeface="Trebuchet MS"/>
                        </a:rPr>
                        <a:t> </a:t>
                      </a:r>
                      <a:r>
                        <a:rPr sz="1600" dirty="0">
                          <a:latin typeface="Trebuchet MS"/>
                          <a:cs typeface="Trebuchet MS"/>
                        </a:rPr>
                        <a:t>di </a:t>
                      </a:r>
                      <a:r>
                        <a:rPr sz="1600" spc="-470" dirty="0">
                          <a:latin typeface="Trebuchet MS"/>
                          <a:cs typeface="Trebuchet MS"/>
                        </a:rPr>
                        <a:t> </a:t>
                      </a:r>
                      <a:r>
                        <a:rPr sz="1600" spc="-5" dirty="0">
                          <a:latin typeface="Trebuchet MS"/>
                          <a:cs typeface="Trebuchet MS"/>
                        </a:rPr>
                        <a:t>bawah</a:t>
                      </a:r>
                      <a:r>
                        <a:rPr sz="1600" spc="-10" dirty="0">
                          <a:latin typeface="Trebuchet MS"/>
                          <a:cs typeface="Trebuchet MS"/>
                        </a:rPr>
                        <a:t> </a:t>
                      </a:r>
                      <a:r>
                        <a:rPr sz="1600" dirty="0">
                          <a:latin typeface="Trebuchet MS"/>
                          <a:cs typeface="Trebuchet MS"/>
                        </a:rPr>
                        <a:t>rata-rata</a:t>
                      </a:r>
                      <a:endParaRPr sz="1600">
                        <a:latin typeface="Trebuchet MS"/>
                        <a:cs typeface="Trebuchet MS"/>
                      </a:endParaRPr>
                    </a:p>
                  </a:txBody>
                  <a:tcPr marL="0" marR="0" marT="4508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BF1E8"/>
                    </a:solidFill>
                  </a:tcPr>
                </a:tc>
                <a:extLst>
                  <a:ext uri="{0D108BD9-81ED-4DB2-BD59-A6C34878D82A}">
                    <a16:rowId xmlns:a16="http://schemas.microsoft.com/office/drawing/2014/main" val="10002"/>
                  </a:ext>
                </a:extLst>
              </a:tr>
            </a:tbl>
          </a:graphicData>
        </a:graphic>
      </p:graphicFrame>
      <p:sp>
        <p:nvSpPr>
          <p:cNvPr id="8" name="TextBox 7">
            <a:extLst>
              <a:ext uri="{FF2B5EF4-FFF2-40B4-BE49-F238E27FC236}">
                <a16:creationId xmlns:a16="http://schemas.microsoft.com/office/drawing/2014/main" id="{26A54ED8-832D-4F63-B574-882851AB1731}"/>
              </a:ext>
            </a:extLst>
          </p:cNvPr>
          <p:cNvSpPr txBox="1"/>
          <p:nvPr/>
        </p:nvSpPr>
        <p:spPr>
          <a:xfrm>
            <a:off x="2253652" y="321526"/>
            <a:ext cx="6232584" cy="646331"/>
          </a:xfrm>
          <a:prstGeom prst="rect">
            <a:avLst/>
          </a:prstGeom>
          <a:noFill/>
        </p:spPr>
        <p:txBody>
          <a:bodyPr wrap="square">
            <a:spAutoFit/>
          </a:bodyPr>
          <a:lstStyle/>
          <a:p>
            <a:r>
              <a:rPr lang="en-ID" sz="3600" dirty="0" err="1"/>
              <a:t>TUjuan</a:t>
            </a:r>
            <a:r>
              <a:rPr lang="en-ID" sz="3600" dirty="0"/>
              <a:t> </a:t>
            </a:r>
            <a:r>
              <a:rPr lang="en-ID" sz="3600" dirty="0" err="1"/>
              <a:t>Asesmen</a:t>
            </a:r>
            <a:r>
              <a:rPr lang="en-ID" sz="3600" dirty="0"/>
              <a:t> </a:t>
            </a:r>
            <a:r>
              <a:rPr lang="en-ID" sz="3600" dirty="0" err="1"/>
              <a:t>Diagnostik</a:t>
            </a:r>
            <a:endParaRPr lang="en-ID" sz="3600" dirty="0"/>
          </a:p>
        </p:txBody>
      </p:sp>
      <p:sp>
        <p:nvSpPr>
          <p:cNvPr id="10" name="Title 9">
            <a:extLst>
              <a:ext uri="{FF2B5EF4-FFF2-40B4-BE49-F238E27FC236}">
                <a16:creationId xmlns:a16="http://schemas.microsoft.com/office/drawing/2014/main" id="{1874407A-2F33-439F-B638-9D03B08D3BC7}"/>
              </a:ext>
            </a:extLst>
          </p:cNvPr>
          <p:cNvSpPr>
            <a:spLocks noGrp="1"/>
          </p:cNvSpPr>
          <p:nvPr>
            <p:ph type="title"/>
          </p:nvPr>
        </p:nvSpPr>
        <p:spPr/>
        <p:txBody>
          <a:bodyPr/>
          <a:lstStyle/>
          <a:p>
            <a:endParaRPr lang="en-ID"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72788" y="1943778"/>
            <a:ext cx="6671309" cy="566420"/>
          </a:xfrm>
          <a:prstGeom prst="rect">
            <a:avLst/>
          </a:prstGeom>
        </p:spPr>
        <p:txBody>
          <a:bodyPr vert="horz" wrap="square" lIns="0" tIns="27939" rIns="0" bIns="0" rtlCol="0">
            <a:spAutoFit/>
          </a:bodyPr>
          <a:lstStyle/>
          <a:p>
            <a:pPr marL="12700" marR="5080">
              <a:lnSpc>
                <a:spcPts val="2100"/>
              </a:lnSpc>
              <a:spcBef>
                <a:spcPts val="219"/>
              </a:spcBef>
            </a:pPr>
            <a:r>
              <a:rPr sz="1800" spc="-5" dirty="0">
                <a:latin typeface="Trebuchet MS"/>
                <a:cs typeface="Trebuchet MS"/>
              </a:rPr>
              <a:t>Asesmen</a:t>
            </a:r>
            <a:r>
              <a:rPr sz="1800" spc="10" dirty="0">
                <a:latin typeface="Trebuchet MS"/>
                <a:cs typeface="Trebuchet MS"/>
              </a:rPr>
              <a:t> </a:t>
            </a:r>
            <a:r>
              <a:rPr sz="1800" spc="-5" dirty="0">
                <a:latin typeface="Trebuchet MS"/>
                <a:cs typeface="Trebuchet MS"/>
              </a:rPr>
              <a:t>diagnostik</a:t>
            </a:r>
            <a:r>
              <a:rPr sz="1800" spc="15" dirty="0">
                <a:latin typeface="Trebuchet MS"/>
                <a:cs typeface="Trebuchet MS"/>
              </a:rPr>
              <a:t> </a:t>
            </a:r>
            <a:r>
              <a:rPr sz="1800" dirty="0">
                <a:latin typeface="Trebuchet MS"/>
                <a:cs typeface="Trebuchet MS"/>
              </a:rPr>
              <a:t>non-kognitif</a:t>
            </a:r>
            <a:r>
              <a:rPr sz="1800" spc="15" dirty="0">
                <a:latin typeface="Trebuchet MS"/>
                <a:cs typeface="Trebuchet MS"/>
              </a:rPr>
              <a:t> </a:t>
            </a:r>
            <a:r>
              <a:rPr sz="1800" spc="-5" dirty="0">
                <a:latin typeface="Trebuchet MS"/>
                <a:cs typeface="Trebuchet MS"/>
              </a:rPr>
              <a:t>di</a:t>
            </a:r>
            <a:r>
              <a:rPr sz="1800" spc="15" dirty="0">
                <a:latin typeface="Trebuchet MS"/>
                <a:cs typeface="Trebuchet MS"/>
              </a:rPr>
              <a:t> </a:t>
            </a:r>
            <a:r>
              <a:rPr sz="1800" spc="-5" dirty="0">
                <a:latin typeface="Trebuchet MS"/>
                <a:cs typeface="Trebuchet MS"/>
              </a:rPr>
              <a:t>awal</a:t>
            </a:r>
            <a:r>
              <a:rPr sz="1800" spc="10" dirty="0">
                <a:latin typeface="Trebuchet MS"/>
                <a:cs typeface="Trebuchet MS"/>
              </a:rPr>
              <a:t> </a:t>
            </a:r>
            <a:r>
              <a:rPr sz="1800" spc="-5" dirty="0">
                <a:latin typeface="Trebuchet MS"/>
                <a:cs typeface="Trebuchet MS"/>
              </a:rPr>
              <a:t>pembelajaran</a:t>
            </a:r>
            <a:r>
              <a:rPr sz="1800" spc="15" dirty="0">
                <a:latin typeface="Trebuchet MS"/>
                <a:cs typeface="Trebuchet MS"/>
              </a:rPr>
              <a:t> </a:t>
            </a:r>
            <a:r>
              <a:rPr sz="1800" spc="-5" dirty="0">
                <a:latin typeface="Trebuchet MS"/>
                <a:cs typeface="Trebuchet MS"/>
              </a:rPr>
              <a:t>dilakukan </a:t>
            </a:r>
            <a:r>
              <a:rPr sz="1800" spc="-525" dirty="0">
                <a:latin typeface="Trebuchet MS"/>
                <a:cs typeface="Trebuchet MS"/>
              </a:rPr>
              <a:t> </a:t>
            </a:r>
            <a:r>
              <a:rPr sz="1800" dirty="0">
                <a:latin typeface="Trebuchet MS"/>
                <a:cs typeface="Trebuchet MS"/>
              </a:rPr>
              <a:t>untuk</a:t>
            </a:r>
            <a:r>
              <a:rPr sz="1800" spc="-5" dirty="0">
                <a:latin typeface="Trebuchet MS"/>
                <a:cs typeface="Trebuchet MS"/>
              </a:rPr>
              <a:t> </a:t>
            </a:r>
            <a:r>
              <a:rPr sz="1800" dirty="0">
                <a:latin typeface="Trebuchet MS"/>
                <a:cs typeface="Trebuchet MS"/>
              </a:rPr>
              <a:t>menggali hal-hal </a:t>
            </a:r>
            <a:r>
              <a:rPr sz="1800" spc="-5" dirty="0">
                <a:latin typeface="Trebuchet MS"/>
                <a:cs typeface="Trebuchet MS"/>
              </a:rPr>
              <a:t>seperti</a:t>
            </a:r>
            <a:r>
              <a:rPr sz="1800" dirty="0">
                <a:latin typeface="Trebuchet MS"/>
                <a:cs typeface="Trebuchet MS"/>
              </a:rPr>
              <a:t> </a:t>
            </a:r>
            <a:r>
              <a:rPr sz="1800" spc="-5" dirty="0">
                <a:latin typeface="Trebuchet MS"/>
                <a:cs typeface="Trebuchet MS"/>
              </a:rPr>
              <a:t>berikut:</a:t>
            </a:r>
            <a:endParaRPr sz="1800" dirty="0">
              <a:latin typeface="Trebuchet MS"/>
              <a:cs typeface="Trebuchet MS"/>
            </a:endParaRPr>
          </a:p>
        </p:txBody>
      </p:sp>
      <p:sp>
        <p:nvSpPr>
          <p:cNvPr id="4" name="object 4"/>
          <p:cNvSpPr txBox="1"/>
          <p:nvPr/>
        </p:nvSpPr>
        <p:spPr>
          <a:xfrm>
            <a:off x="872788" y="2484798"/>
            <a:ext cx="6558915" cy="3335020"/>
          </a:xfrm>
          <a:prstGeom prst="rect">
            <a:avLst/>
          </a:prstGeom>
        </p:spPr>
        <p:txBody>
          <a:bodyPr vert="horz" wrap="square" lIns="0" tIns="132080" rIns="0" bIns="0" rtlCol="0">
            <a:spAutoFit/>
          </a:bodyPr>
          <a:lstStyle/>
          <a:p>
            <a:pPr marL="641350" indent="-358775">
              <a:lnSpc>
                <a:spcPct val="100000"/>
              </a:lnSpc>
              <a:spcBef>
                <a:spcPts val="1040"/>
              </a:spcBef>
              <a:buFont typeface="Arial MT"/>
              <a:buChar char="•"/>
              <a:tabLst>
                <a:tab pos="640715" algn="l"/>
                <a:tab pos="641350" algn="l"/>
              </a:tabLst>
            </a:pPr>
            <a:r>
              <a:rPr sz="1800" spc="-5" dirty="0">
                <a:latin typeface="Trebuchet MS"/>
                <a:cs typeface="Trebuchet MS"/>
              </a:rPr>
              <a:t>Kesejahteraan psikologis</a:t>
            </a:r>
            <a:r>
              <a:rPr sz="1800" dirty="0">
                <a:latin typeface="Trebuchet MS"/>
                <a:cs typeface="Trebuchet MS"/>
              </a:rPr>
              <a:t> </a:t>
            </a:r>
            <a:r>
              <a:rPr sz="1800" spc="-5" dirty="0">
                <a:latin typeface="Trebuchet MS"/>
                <a:cs typeface="Trebuchet MS"/>
              </a:rPr>
              <a:t>dan </a:t>
            </a:r>
            <a:r>
              <a:rPr sz="1800" dirty="0">
                <a:latin typeface="Trebuchet MS"/>
                <a:cs typeface="Trebuchet MS"/>
              </a:rPr>
              <a:t>sosial emosi</a:t>
            </a:r>
            <a:r>
              <a:rPr sz="1800" spc="-5" dirty="0">
                <a:latin typeface="Trebuchet MS"/>
                <a:cs typeface="Trebuchet MS"/>
              </a:rPr>
              <a:t> sisiwa</a:t>
            </a:r>
            <a:endParaRPr sz="1800" dirty="0">
              <a:latin typeface="Trebuchet MS"/>
              <a:cs typeface="Trebuchet MS"/>
            </a:endParaRPr>
          </a:p>
          <a:p>
            <a:pPr marL="641350" indent="-358775">
              <a:lnSpc>
                <a:spcPct val="100000"/>
              </a:lnSpc>
              <a:spcBef>
                <a:spcPts val="940"/>
              </a:spcBef>
              <a:buFont typeface="Arial MT"/>
              <a:buChar char="•"/>
              <a:tabLst>
                <a:tab pos="640715" algn="l"/>
                <a:tab pos="641350" algn="l"/>
              </a:tabLst>
            </a:pPr>
            <a:r>
              <a:rPr sz="1800" spc="-5" dirty="0">
                <a:latin typeface="Trebuchet MS"/>
                <a:cs typeface="Trebuchet MS"/>
              </a:rPr>
              <a:t>Aktivitas </a:t>
            </a:r>
            <a:r>
              <a:rPr sz="1800" dirty="0">
                <a:latin typeface="Trebuchet MS"/>
                <a:cs typeface="Trebuchet MS"/>
              </a:rPr>
              <a:t>siswa </a:t>
            </a:r>
            <a:r>
              <a:rPr sz="1800" spc="-5" dirty="0">
                <a:latin typeface="Trebuchet MS"/>
                <a:cs typeface="Trebuchet MS"/>
              </a:rPr>
              <a:t>selama</a:t>
            </a:r>
            <a:r>
              <a:rPr sz="1800" dirty="0">
                <a:latin typeface="Trebuchet MS"/>
                <a:cs typeface="Trebuchet MS"/>
              </a:rPr>
              <a:t> </a:t>
            </a:r>
            <a:r>
              <a:rPr sz="1800" spc="-5" dirty="0">
                <a:latin typeface="Trebuchet MS"/>
                <a:cs typeface="Trebuchet MS"/>
              </a:rPr>
              <a:t>belajar</a:t>
            </a:r>
            <a:r>
              <a:rPr sz="1800" dirty="0">
                <a:latin typeface="Trebuchet MS"/>
                <a:cs typeface="Trebuchet MS"/>
              </a:rPr>
              <a:t> </a:t>
            </a:r>
            <a:r>
              <a:rPr sz="1800" spc="-5" dirty="0">
                <a:latin typeface="Trebuchet MS"/>
                <a:cs typeface="Trebuchet MS"/>
              </a:rPr>
              <a:t>di</a:t>
            </a:r>
            <a:r>
              <a:rPr sz="1800" dirty="0">
                <a:latin typeface="Trebuchet MS"/>
                <a:cs typeface="Trebuchet MS"/>
              </a:rPr>
              <a:t> </a:t>
            </a:r>
            <a:r>
              <a:rPr sz="1800" spc="-5" dirty="0">
                <a:latin typeface="Trebuchet MS"/>
                <a:cs typeface="Trebuchet MS"/>
              </a:rPr>
              <a:t>rumah</a:t>
            </a:r>
            <a:endParaRPr sz="1800" dirty="0">
              <a:latin typeface="Trebuchet MS"/>
              <a:cs typeface="Trebuchet MS"/>
            </a:endParaRPr>
          </a:p>
          <a:p>
            <a:pPr marL="641350" indent="-358775">
              <a:lnSpc>
                <a:spcPct val="100000"/>
              </a:lnSpc>
              <a:spcBef>
                <a:spcPts val="940"/>
              </a:spcBef>
              <a:buFont typeface="Arial MT"/>
              <a:buChar char="•"/>
              <a:tabLst>
                <a:tab pos="640715" algn="l"/>
                <a:tab pos="641350" algn="l"/>
              </a:tabLst>
            </a:pPr>
            <a:r>
              <a:rPr sz="1800" spc="-10" dirty="0">
                <a:latin typeface="Trebuchet MS"/>
                <a:cs typeface="Trebuchet MS"/>
              </a:rPr>
              <a:t>Kondisi</a:t>
            </a:r>
            <a:r>
              <a:rPr sz="1800" spc="-5" dirty="0">
                <a:latin typeface="Trebuchet MS"/>
                <a:cs typeface="Trebuchet MS"/>
              </a:rPr>
              <a:t> </a:t>
            </a:r>
            <a:r>
              <a:rPr sz="1800" dirty="0">
                <a:latin typeface="Trebuchet MS"/>
                <a:cs typeface="Trebuchet MS"/>
              </a:rPr>
              <a:t>keluarga</a:t>
            </a:r>
            <a:r>
              <a:rPr sz="1800" spc="-5" dirty="0">
                <a:latin typeface="Trebuchet MS"/>
                <a:cs typeface="Trebuchet MS"/>
              </a:rPr>
              <a:t> dan pergaulan siswa</a:t>
            </a:r>
            <a:endParaRPr sz="1800" dirty="0">
              <a:latin typeface="Trebuchet MS"/>
              <a:cs typeface="Trebuchet MS"/>
            </a:endParaRPr>
          </a:p>
          <a:p>
            <a:pPr marL="641350" indent="-358775">
              <a:lnSpc>
                <a:spcPct val="100000"/>
              </a:lnSpc>
              <a:spcBef>
                <a:spcPts val="940"/>
              </a:spcBef>
              <a:buFont typeface="Arial MT"/>
              <a:buChar char="•"/>
              <a:tabLst>
                <a:tab pos="640715" algn="l"/>
                <a:tab pos="641350" algn="l"/>
              </a:tabLst>
            </a:pPr>
            <a:r>
              <a:rPr sz="1800" spc="-5" dirty="0">
                <a:latin typeface="Trebuchet MS"/>
                <a:cs typeface="Trebuchet MS"/>
              </a:rPr>
              <a:t>Gaya</a:t>
            </a:r>
            <a:r>
              <a:rPr sz="1800" spc="-15" dirty="0">
                <a:latin typeface="Trebuchet MS"/>
                <a:cs typeface="Trebuchet MS"/>
              </a:rPr>
              <a:t> </a:t>
            </a:r>
            <a:r>
              <a:rPr sz="1800" spc="-35" dirty="0">
                <a:latin typeface="Trebuchet MS"/>
                <a:cs typeface="Trebuchet MS"/>
              </a:rPr>
              <a:t>belajar,</a:t>
            </a:r>
            <a:r>
              <a:rPr sz="1800" spc="-10" dirty="0">
                <a:latin typeface="Trebuchet MS"/>
                <a:cs typeface="Trebuchet MS"/>
              </a:rPr>
              <a:t> </a:t>
            </a:r>
            <a:r>
              <a:rPr sz="1800" spc="-35" dirty="0">
                <a:latin typeface="Trebuchet MS"/>
                <a:cs typeface="Trebuchet MS"/>
              </a:rPr>
              <a:t>karakter,</a:t>
            </a:r>
            <a:r>
              <a:rPr sz="1800" spc="-15" dirty="0">
                <a:latin typeface="Trebuchet MS"/>
                <a:cs typeface="Trebuchet MS"/>
              </a:rPr>
              <a:t> </a:t>
            </a:r>
            <a:r>
              <a:rPr sz="1800" spc="-5" dirty="0">
                <a:latin typeface="Trebuchet MS"/>
                <a:cs typeface="Trebuchet MS"/>
              </a:rPr>
              <a:t>serta</a:t>
            </a:r>
            <a:r>
              <a:rPr sz="1800" spc="-10" dirty="0">
                <a:latin typeface="Trebuchet MS"/>
                <a:cs typeface="Trebuchet MS"/>
              </a:rPr>
              <a:t> </a:t>
            </a:r>
            <a:r>
              <a:rPr sz="1800" dirty="0">
                <a:latin typeface="Trebuchet MS"/>
                <a:cs typeface="Trebuchet MS"/>
              </a:rPr>
              <a:t>minat</a:t>
            </a:r>
            <a:r>
              <a:rPr sz="1800" spc="-10" dirty="0">
                <a:latin typeface="Trebuchet MS"/>
                <a:cs typeface="Trebuchet MS"/>
              </a:rPr>
              <a:t> </a:t>
            </a:r>
            <a:r>
              <a:rPr sz="1800" spc="-5" dirty="0">
                <a:latin typeface="Trebuchet MS"/>
                <a:cs typeface="Trebuchet MS"/>
              </a:rPr>
              <a:t>siswa</a:t>
            </a:r>
            <a:endParaRPr sz="1800" dirty="0">
              <a:latin typeface="Trebuchet MS"/>
              <a:cs typeface="Trebuchet MS"/>
            </a:endParaRPr>
          </a:p>
          <a:p>
            <a:pPr marL="12700">
              <a:lnSpc>
                <a:spcPct val="100000"/>
              </a:lnSpc>
              <a:spcBef>
                <a:spcPts val="940"/>
              </a:spcBef>
            </a:pPr>
            <a:r>
              <a:rPr sz="1800" spc="-35" dirty="0">
                <a:latin typeface="Trebuchet MS"/>
                <a:cs typeface="Trebuchet MS"/>
              </a:rPr>
              <a:t>Tahapan</a:t>
            </a:r>
            <a:r>
              <a:rPr sz="1800" spc="-5" dirty="0">
                <a:latin typeface="Trebuchet MS"/>
                <a:cs typeface="Trebuchet MS"/>
              </a:rPr>
              <a:t> </a:t>
            </a:r>
            <a:r>
              <a:rPr sz="1800" dirty="0">
                <a:latin typeface="Trebuchet MS"/>
                <a:cs typeface="Trebuchet MS"/>
              </a:rPr>
              <a:t>melaksanakan asesmen</a:t>
            </a:r>
            <a:r>
              <a:rPr sz="1800" spc="-5" dirty="0">
                <a:latin typeface="Trebuchet MS"/>
                <a:cs typeface="Trebuchet MS"/>
              </a:rPr>
              <a:t> diagnostik</a:t>
            </a:r>
            <a:r>
              <a:rPr sz="1800" dirty="0">
                <a:latin typeface="Trebuchet MS"/>
                <a:cs typeface="Trebuchet MS"/>
              </a:rPr>
              <a:t> non-kognitif </a:t>
            </a:r>
            <a:r>
              <a:rPr sz="1800" spc="-5" dirty="0">
                <a:latin typeface="Trebuchet MS"/>
                <a:cs typeface="Trebuchet MS"/>
              </a:rPr>
              <a:t>adalah:</a:t>
            </a:r>
            <a:endParaRPr sz="1800" dirty="0">
              <a:latin typeface="Trebuchet MS"/>
              <a:cs typeface="Trebuchet MS"/>
            </a:endParaRPr>
          </a:p>
          <a:p>
            <a:pPr marL="641350" indent="-358775">
              <a:lnSpc>
                <a:spcPct val="100000"/>
              </a:lnSpc>
              <a:spcBef>
                <a:spcPts val="1360"/>
              </a:spcBef>
              <a:buAutoNum type="arabicPeriod"/>
              <a:tabLst>
                <a:tab pos="640715" algn="l"/>
                <a:tab pos="641350" algn="l"/>
              </a:tabLst>
            </a:pPr>
            <a:r>
              <a:rPr sz="1800" spc="-15" dirty="0">
                <a:latin typeface="Trebuchet MS"/>
                <a:cs typeface="Trebuchet MS"/>
              </a:rPr>
              <a:t>Persiapan</a:t>
            </a:r>
            <a:endParaRPr sz="1800" dirty="0">
              <a:latin typeface="Trebuchet MS"/>
              <a:cs typeface="Trebuchet MS"/>
            </a:endParaRPr>
          </a:p>
          <a:p>
            <a:pPr marL="641350" indent="-358775">
              <a:lnSpc>
                <a:spcPct val="100000"/>
              </a:lnSpc>
              <a:spcBef>
                <a:spcPts val="1360"/>
              </a:spcBef>
              <a:buAutoNum type="arabicPeriod"/>
              <a:tabLst>
                <a:tab pos="640715" algn="l"/>
                <a:tab pos="641350" algn="l"/>
              </a:tabLst>
            </a:pPr>
            <a:r>
              <a:rPr sz="1800" spc="-10" dirty="0">
                <a:latin typeface="Trebuchet MS"/>
                <a:cs typeface="Trebuchet MS"/>
              </a:rPr>
              <a:t>Pelaksanaan</a:t>
            </a:r>
            <a:endParaRPr sz="1800" dirty="0">
              <a:latin typeface="Trebuchet MS"/>
              <a:cs typeface="Trebuchet MS"/>
            </a:endParaRPr>
          </a:p>
          <a:p>
            <a:pPr marL="641350" indent="-358775">
              <a:lnSpc>
                <a:spcPct val="100000"/>
              </a:lnSpc>
              <a:spcBef>
                <a:spcPts val="1360"/>
              </a:spcBef>
              <a:buAutoNum type="arabicPeriod"/>
              <a:tabLst>
                <a:tab pos="640715" algn="l"/>
                <a:tab pos="641350" algn="l"/>
              </a:tabLst>
            </a:pPr>
            <a:r>
              <a:rPr sz="1800" spc="-15" dirty="0">
                <a:latin typeface="Trebuchet MS"/>
                <a:cs typeface="Trebuchet MS"/>
              </a:rPr>
              <a:t>Tindak</a:t>
            </a:r>
            <a:r>
              <a:rPr sz="1800" spc="-50" dirty="0">
                <a:latin typeface="Trebuchet MS"/>
                <a:cs typeface="Trebuchet MS"/>
              </a:rPr>
              <a:t> </a:t>
            </a:r>
            <a:r>
              <a:rPr sz="1800" spc="-5" dirty="0">
                <a:latin typeface="Trebuchet MS"/>
                <a:cs typeface="Trebuchet MS"/>
              </a:rPr>
              <a:t>Lanjut</a:t>
            </a:r>
            <a:endParaRPr sz="1800" dirty="0">
              <a:latin typeface="Trebuchet MS"/>
              <a:cs typeface="Trebuchet MS"/>
            </a:endParaRPr>
          </a:p>
        </p:txBody>
      </p:sp>
      <p:sp>
        <p:nvSpPr>
          <p:cNvPr id="5" name="object 5"/>
          <p:cNvSpPr txBox="1"/>
          <p:nvPr/>
        </p:nvSpPr>
        <p:spPr>
          <a:xfrm>
            <a:off x="8171829" y="2836826"/>
            <a:ext cx="3451225" cy="1542415"/>
          </a:xfrm>
          <a:prstGeom prst="rect">
            <a:avLst/>
          </a:prstGeom>
          <a:solidFill>
            <a:srgbClr val="70AD47">
              <a:alpha val="41958"/>
            </a:srgbClr>
          </a:solidFill>
        </p:spPr>
        <p:txBody>
          <a:bodyPr vert="horz" wrap="square" lIns="0" tIns="6985" rIns="0" bIns="0" rtlCol="0">
            <a:spAutoFit/>
          </a:bodyPr>
          <a:lstStyle/>
          <a:p>
            <a:pPr marL="274320">
              <a:lnSpc>
                <a:spcPct val="100000"/>
              </a:lnSpc>
              <a:spcBef>
                <a:spcPts val="55"/>
              </a:spcBef>
            </a:pPr>
            <a:r>
              <a:rPr sz="2000" b="1" spc="-35" dirty="0">
                <a:solidFill>
                  <a:srgbClr val="385623"/>
                </a:solidFill>
                <a:latin typeface="Verdana"/>
                <a:cs typeface="Verdana"/>
              </a:rPr>
              <a:t>Tips</a:t>
            </a:r>
            <a:endParaRPr sz="2000">
              <a:latin typeface="Verdana"/>
              <a:cs typeface="Verdana"/>
            </a:endParaRPr>
          </a:p>
          <a:p>
            <a:pPr marL="274320" marR="136525">
              <a:lnSpc>
                <a:spcPts val="2100"/>
              </a:lnSpc>
              <a:spcBef>
                <a:spcPts val="1065"/>
              </a:spcBef>
            </a:pPr>
            <a:r>
              <a:rPr sz="1800" spc="-10" dirty="0">
                <a:latin typeface="Trebuchet MS"/>
                <a:cs typeface="Trebuchet MS"/>
              </a:rPr>
              <a:t>Ketrampilan</a:t>
            </a:r>
            <a:r>
              <a:rPr sz="1800" spc="-5" dirty="0">
                <a:latin typeface="Trebuchet MS"/>
                <a:cs typeface="Trebuchet MS"/>
              </a:rPr>
              <a:t> bertanya </a:t>
            </a:r>
            <a:r>
              <a:rPr sz="1800" dirty="0">
                <a:latin typeface="Trebuchet MS"/>
                <a:cs typeface="Trebuchet MS"/>
              </a:rPr>
              <a:t>dan </a:t>
            </a:r>
            <a:r>
              <a:rPr sz="1800" spc="5" dirty="0">
                <a:latin typeface="Trebuchet MS"/>
                <a:cs typeface="Trebuchet MS"/>
              </a:rPr>
              <a:t> </a:t>
            </a:r>
            <a:r>
              <a:rPr sz="1800" spc="-5" dirty="0">
                <a:latin typeface="Trebuchet MS"/>
                <a:cs typeface="Trebuchet MS"/>
              </a:rPr>
              <a:t>membuat</a:t>
            </a:r>
            <a:r>
              <a:rPr sz="1800" dirty="0">
                <a:latin typeface="Trebuchet MS"/>
                <a:cs typeface="Trebuchet MS"/>
              </a:rPr>
              <a:t> </a:t>
            </a:r>
            <a:r>
              <a:rPr sz="1800" spc="-5" dirty="0">
                <a:latin typeface="Trebuchet MS"/>
                <a:cs typeface="Trebuchet MS"/>
              </a:rPr>
              <a:t>pertanyaan</a:t>
            </a:r>
            <a:r>
              <a:rPr sz="1800" dirty="0">
                <a:latin typeface="Trebuchet MS"/>
                <a:cs typeface="Trebuchet MS"/>
              </a:rPr>
              <a:t> </a:t>
            </a:r>
            <a:r>
              <a:rPr sz="1800" spc="-5" dirty="0">
                <a:latin typeface="Trebuchet MS"/>
                <a:cs typeface="Trebuchet MS"/>
              </a:rPr>
              <a:t>penting </a:t>
            </a:r>
            <a:r>
              <a:rPr sz="1800" spc="-525" dirty="0">
                <a:latin typeface="Trebuchet MS"/>
                <a:cs typeface="Trebuchet MS"/>
              </a:rPr>
              <a:t> </a:t>
            </a:r>
            <a:r>
              <a:rPr sz="1800" spc="-5" dirty="0">
                <a:latin typeface="Trebuchet MS"/>
                <a:cs typeface="Trebuchet MS"/>
              </a:rPr>
              <a:t>pada</a:t>
            </a:r>
            <a:r>
              <a:rPr sz="1800" spc="-10" dirty="0">
                <a:latin typeface="Trebuchet MS"/>
                <a:cs typeface="Trebuchet MS"/>
              </a:rPr>
              <a:t> </a:t>
            </a:r>
            <a:r>
              <a:rPr sz="1800" spc="-5" dirty="0">
                <a:latin typeface="Trebuchet MS"/>
                <a:cs typeface="Trebuchet MS"/>
              </a:rPr>
              <a:t>asesmen</a:t>
            </a:r>
            <a:r>
              <a:rPr sz="1800" spc="-10" dirty="0">
                <a:latin typeface="Trebuchet MS"/>
                <a:cs typeface="Trebuchet MS"/>
              </a:rPr>
              <a:t> </a:t>
            </a:r>
            <a:r>
              <a:rPr sz="1800" spc="-5" dirty="0">
                <a:latin typeface="Trebuchet MS"/>
                <a:cs typeface="Trebuchet MS"/>
              </a:rPr>
              <a:t>ini!</a:t>
            </a:r>
            <a:endParaRPr sz="1800">
              <a:latin typeface="Trebuchet MS"/>
              <a:cs typeface="Trebuchet MS"/>
            </a:endParaRPr>
          </a:p>
        </p:txBody>
      </p:sp>
      <p:pic>
        <p:nvPicPr>
          <p:cNvPr id="6" name="object 6"/>
          <p:cNvPicPr/>
          <p:nvPr/>
        </p:nvPicPr>
        <p:blipFill>
          <a:blip r:embed="rId2" cstate="print"/>
          <a:stretch>
            <a:fillRect/>
          </a:stretch>
        </p:blipFill>
        <p:spPr>
          <a:xfrm>
            <a:off x="7368688" y="2211616"/>
            <a:ext cx="1408504" cy="1250416"/>
          </a:xfrm>
          <a:prstGeom prst="rect">
            <a:avLst/>
          </a:prstGeom>
        </p:spPr>
      </p:pic>
      <p:sp>
        <p:nvSpPr>
          <p:cNvPr id="10" name="TextBox 9">
            <a:extLst>
              <a:ext uri="{FF2B5EF4-FFF2-40B4-BE49-F238E27FC236}">
                <a16:creationId xmlns:a16="http://schemas.microsoft.com/office/drawing/2014/main" id="{F31A8FE4-6012-4673-8986-EA25D7AA50EA}"/>
              </a:ext>
            </a:extLst>
          </p:cNvPr>
          <p:cNvSpPr txBox="1"/>
          <p:nvPr/>
        </p:nvSpPr>
        <p:spPr>
          <a:xfrm>
            <a:off x="2090109" y="282586"/>
            <a:ext cx="8011782" cy="646331"/>
          </a:xfrm>
          <a:prstGeom prst="rect">
            <a:avLst/>
          </a:prstGeom>
          <a:noFill/>
        </p:spPr>
        <p:txBody>
          <a:bodyPr wrap="square">
            <a:spAutoFit/>
          </a:bodyPr>
          <a:lstStyle/>
          <a:p>
            <a:r>
              <a:rPr lang="en-ID" sz="3600" spc="-5" dirty="0" err="1"/>
              <a:t>Asesmen</a:t>
            </a:r>
            <a:r>
              <a:rPr lang="en-ID" sz="3600" spc="5" dirty="0"/>
              <a:t> </a:t>
            </a:r>
            <a:r>
              <a:rPr lang="en-ID" sz="3600" spc="-5" dirty="0" err="1"/>
              <a:t>Diagnostik</a:t>
            </a:r>
            <a:r>
              <a:rPr lang="en-ID" sz="3600" spc="5" dirty="0"/>
              <a:t> </a:t>
            </a:r>
            <a:r>
              <a:rPr lang="en-ID" sz="3600" spc="-15" dirty="0"/>
              <a:t>Non-</a:t>
            </a:r>
            <a:r>
              <a:rPr lang="en-ID" sz="3600" spc="-15" dirty="0" err="1"/>
              <a:t>Kognitif</a:t>
            </a:r>
            <a:endParaRPr lang="en-ID" sz="36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65161" y="311785"/>
            <a:ext cx="9368355" cy="1155381"/>
          </a:xfrm>
          <a:prstGeom prst="rect">
            <a:avLst/>
          </a:prstGeom>
        </p:spPr>
        <p:txBody>
          <a:bodyPr vert="horz" wrap="square" lIns="0" tIns="115570" rIns="0" bIns="0" rtlCol="0">
            <a:spAutoFit/>
          </a:bodyPr>
          <a:lstStyle/>
          <a:p>
            <a:pPr marL="12700">
              <a:lnSpc>
                <a:spcPct val="100000"/>
              </a:lnSpc>
              <a:spcBef>
                <a:spcPts val="910"/>
              </a:spcBef>
            </a:pPr>
            <a:r>
              <a:rPr spc="-5" dirty="0"/>
              <a:t>Asesmen</a:t>
            </a:r>
            <a:r>
              <a:rPr spc="5" dirty="0"/>
              <a:t> </a:t>
            </a:r>
            <a:r>
              <a:rPr spc="-5" dirty="0"/>
              <a:t>Diagnostik</a:t>
            </a:r>
            <a:r>
              <a:rPr spc="5" dirty="0"/>
              <a:t> </a:t>
            </a:r>
            <a:r>
              <a:rPr spc="-15" dirty="0"/>
              <a:t>Non-Kognitif</a:t>
            </a:r>
          </a:p>
          <a:p>
            <a:pPr marL="13970">
              <a:lnSpc>
                <a:spcPct val="100000"/>
              </a:lnSpc>
              <a:spcBef>
                <a:spcPts val="535"/>
              </a:spcBef>
            </a:pPr>
            <a:r>
              <a:rPr sz="2600" spc="-5" dirty="0">
                <a:solidFill>
                  <a:srgbClr val="5B9BD5"/>
                </a:solidFill>
              </a:rPr>
              <a:t>Contoh</a:t>
            </a:r>
            <a:r>
              <a:rPr sz="2600" spc="-10" dirty="0">
                <a:solidFill>
                  <a:srgbClr val="5B9BD5"/>
                </a:solidFill>
              </a:rPr>
              <a:t> </a:t>
            </a:r>
            <a:r>
              <a:rPr sz="2600" dirty="0">
                <a:solidFill>
                  <a:srgbClr val="5B9BD5"/>
                </a:solidFill>
              </a:rPr>
              <a:t>kegiatan</a:t>
            </a:r>
            <a:r>
              <a:rPr sz="2600" spc="-10" dirty="0">
                <a:solidFill>
                  <a:srgbClr val="5B9BD5"/>
                </a:solidFill>
              </a:rPr>
              <a:t> </a:t>
            </a:r>
            <a:r>
              <a:rPr sz="2600" b="1" spc="-5" dirty="0">
                <a:solidFill>
                  <a:srgbClr val="5B9BD5"/>
                </a:solidFill>
                <a:latin typeface="Trebuchet MS"/>
                <a:cs typeface="Trebuchet MS"/>
              </a:rPr>
              <a:t>persiapan</a:t>
            </a:r>
            <a:endParaRPr sz="2600" dirty="0">
              <a:latin typeface="Trebuchet MS"/>
              <a:cs typeface="Trebuchet MS"/>
            </a:endParaRPr>
          </a:p>
        </p:txBody>
      </p:sp>
      <p:pic>
        <p:nvPicPr>
          <p:cNvPr id="10" name="Picture 9">
            <a:extLst>
              <a:ext uri="{FF2B5EF4-FFF2-40B4-BE49-F238E27FC236}">
                <a16:creationId xmlns:a16="http://schemas.microsoft.com/office/drawing/2014/main" id="{5020709E-D375-448F-8EC3-FA18AD35BD67}"/>
              </a:ext>
            </a:extLst>
          </p:cNvPr>
          <p:cNvPicPr>
            <a:picLocks noChangeAspect="1"/>
          </p:cNvPicPr>
          <p:nvPr/>
        </p:nvPicPr>
        <p:blipFill>
          <a:blip r:embed="rId2" cstate="print"/>
          <a:stretch>
            <a:fillRect/>
          </a:stretch>
        </p:blipFill>
        <p:spPr>
          <a:xfrm>
            <a:off x="461176" y="1717687"/>
            <a:ext cx="11269648" cy="4544059"/>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3437" y="3649540"/>
            <a:ext cx="3111500" cy="2360295"/>
            <a:chOff x="833437" y="3649540"/>
            <a:chExt cx="3111500" cy="2360295"/>
          </a:xfrm>
        </p:grpSpPr>
        <p:sp>
          <p:nvSpPr>
            <p:cNvPr id="3" name="object 3"/>
            <p:cNvSpPr/>
            <p:nvPr/>
          </p:nvSpPr>
          <p:spPr>
            <a:xfrm>
              <a:off x="839787" y="3655890"/>
              <a:ext cx="3098800" cy="2347595"/>
            </a:xfrm>
            <a:custGeom>
              <a:avLst/>
              <a:gdLst/>
              <a:ahLst/>
              <a:cxnLst/>
              <a:rect l="l" t="t" r="r" b="b"/>
              <a:pathLst>
                <a:path w="3098800" h="2347595">
                  <a:moveTo>
                    <a:pt x="391252" y="0"/>
                  </a:moveTo>
                  <a:lnTo>
                    <a:pt x="2707345" y="0"/>
                  </a:lnTo>
                  <a:lnTo>
                    <a:pt x="2756423" y="3048"/>
                  </a:lnTo>
                  <a:lnTo>
                    <a:pt x="2803681" y="11949"/>
                  </a:lnTo>
                  <a:lnTo>
                    <a:pt x="2848754" y="26335"/>
                  </a:lnTo>
                  <a:lnTo>
                    <a:pt x="2891275" y="45841"/>
                  </a:lnTo>
                  <a:lnTo>
                    <a:pt x="2930876" y="70099"/>
                  </a:lnTo>
                  <a:lnTo>
                    <a:pt x="2967191" y="98743"/>
                  </a:lnTo>
                  <a:lnTo>
                    <a:pt x="2999854" y="131406"/>
                  </a:lnTo>
                  <a:lnTo>
                    <a:pt x="3028498" y="167721"/>
                  </a:lnTo>
                  <a:lnTo>
                    <a:pt x="3052756" y="207322"/>
                  </a:lnTo>
                  <a:lnTo>
                    <a:pt x="3072262" y="249842"/>
                  </a:lnTo>
                  <a:lnTo>
                    <a:pt x="3086648" y="294915"/>
                  </a:lnTo>
                  <a:lnTo>
                    <a:pt x="3095549" y="342174"/>
                  </a:lnTo>
                  <a:lnTo>
                    <a:pt x="3098598" y="391252"/>
                  </a:lnTo>
                  <a:lnTo>
                    <a:pt x="3098598" y="1956214"/>
                  </a:lnTo>
                  <a:lnTo>
                    <a:pt x="3095549" y="2005291"/>
                  </a:lnTo>
                  <a:lnTo>
                    <a:pt x="3086648" y="2052550"/>
                  </a:lnTo>
                  <a:lnTo>
                    <a:pt x="3072262" y="2097623"/>
                  </a:lnTo>
                  <a:lnTo>
                    <a:pt x="3052756" y="2140143"/>
                  </a:lnTo>
                  <a:lnTo>
                    <a:pt x="3028498" y="2179744"/>
                  </a:lnTo>
                  <a:lnTo>
                    <a:pt x="2999854" y="2216059"/>
                  </a:lnTo>
                  <a:lnTo>
                    <a:pt x="2967191" y="2248722"/>
                  </a:lnTo>
                  <a:lnTo>
                    <a:pt x="2930876" y="2277366"/>
                  </a:lnTo>
                  <a:lnTo>
                    <a:pt x="2891275" y="2301624"/>
                  </a:lnTo>
                  <a:lnTo>
                    <a:pt x="2848754" y="2321129"/>
                  </a:lnTo>
                  <a:lnTo>
                    <a:pt x="2803681" y="2335516"/>
                  </a:lnTo>
                  <a:lnTo>
                    <a:pt x="2756423" y="2344417"/>
                  </a:lnTo>
                  <a:lnTo>
                    <a:pt x="2707345" y="2347465"/>
                  </a:lnTo>
                  <a:lnTo>
                    <a:pt x="391252" y="2347465"/>
                  </a:lnTo>
                  <a:lnTo>
                    <a:pt x="342174" y="2344417"/>
                  </a:lnTo>
                  <a:lnTo>
                    <a:pt x="294915" y="2335516"/>
                  </a:lnTo>
                  <a:lnTo>
                    <a:pt x="249842" y="2321129"/>
                  </a:lnTo>
                  <a:lnTo>
                    <a:pt x="207322" y="2301624"/>
                  </a:lnTo>
                  <a:lnTo>
                    <a:pt x="167721" y="2277366"/>
                  </a:lnTo>
                  <a:lnTo>
                    <a:pt x="131406" y="2248722"/>
                  </a:lnTo>
                  <a:lnTo>
                    <a:pt x="98743" y="2216059"/>
                  </a:lnTo>
                  <a:lnTo>
                    <a:pt x="70099" y="2179744"/>
                  </a:lnTo>
                  <a:lnTo>
                    <a:pt x="45841" y="2140143"/>
                  </a:lnTo>
                  <a:lnTo>
                    <a:pt x="26335" y="2097623"/>
                  </a:lnTo>
                  <a:lnTo>
                    <a:pt x="11949" y="2052550"/>
                  </a:lnTo>
                  <a:lnTo>
                    <a:pt x="3048" y="2005291"/>
                  </a:lnTo>
                  <a:lnTo>
                    <a:pt x="0" y="1956214"/>
                  </a:lnTo>
                  <a:lnTo>
                    <a:pt x="0" y="391252"/>
                  </a:lnTo>
                  <a:lnTo>
                    <a:pt x="3048" y="342174"/>
                  </a:lnTo>
                  <a:lnTo>
                    <a:pt x="11949" y="294915"/>
                  </a:lnTo>
                  <a:lnTo>
                    <a:pt x="26335" y="249842"/>
                  </a:lnTo>
                  <a:lnTo>
                    <a:pt x="45841" y="207322"/>
                  </a:lnTo>
                  <a:lnTo>
                    <a:pt x="70099" y="167721"/>
                  </a:lnTo>
                  <a:lnTo>
                    <a:pt x="98743" y="131406"/>
                  </a:lnTo>
                  <a:lnTo>
                    <a:pt x="131406" y="98743"/>
                  </a:lnTo>
                  <a:lnTo>
                    <a:pt x="167721" y="70099"/>
                  </a:lnTo>
                  <a:lnTo>
                    <a:pt x="207322" y="45841"/>
                  </a:lnTo>
                  <a:lnTo>
                    <a:pt x="249842" y="26335"/>
                  </a:lnTo>
                  <a:lnTo>
                    <a:pt x="294915" y="11949"/>
                  </a:lnTo>
                  <a:lnTo>
                    <a:pt x="342174" y="3048"/>
                  </a:lnTo>
                  <a:lnTo>
                    <a:pt x="391252" y="0"/>
                  </a:lnTo>
                  <a:close/>
                </a:path>
              </a:pathLst>
            </a:custGeom>
            <a:ln w="12699">
              <a:solidFill>
                <a:srgbClr val="1F7F76"/>
              </a:solidFill>
              <a:prstDash val="sysDash"/>
            </a:ln>
          </p:spPr>
          <p:txBody>
            <a:bodyPr wrap="square" lIns="0" tIns="0" rIns="0" bIns="0" rtlCol="0"/>
            <a:lstStyle/>
            <a:p>
              <a:endParaRPr/>
            </a:p>
          </p:txBody>
        </p:sp>
        <p:pic>
          <p:nvPicPr>
            <p:cNvPr id="4" name="object 4"/>
            <p:cNvPicPr/>
            <p:nvPr/>
          </p:nvPicPr>
          <p:blipFill>
            <a:blip r:embed="rId2" cstate="print"/>
            <a:stretch>
              <a:fillRect/>
            </a:stretch>
          </p:blipFill>
          <p:spPr>
            <a:xfrm>
              <a:off x="993731" y="3792182"/>
              <a:ext cx="2803319" cy="2013946"/>
            </a:xfrm>
            <a:prstGeom prst="rect">
              <a:avLst/>
            </a:prstGeom>
          </p:spPr>
        </p:pic>
      </p:grpSp>
      <p:sp>
        <p:nvSpPr>
          <p:cNvPr id="5" name="object 5"/>
          <p:cNvSpPr txBox="1">
            <a:spLocks noGrp="1"/>
          </p:cNvSpPr>
          <p:nvPr>
            <p:ph type="title"/>
          </p:nvPr>
        </p:nvSpPr>
        <p:spPr>
          <a:xfrm>
            <a:off x="923655" y="421037"/>
            <a:ext cx="9482534" cy="1155381"/>
          </a:xfrm>
          <a:prstGeom prst="rect">
            <a:avLst/>
          </a:prstGeom>
        </p:spPr>
        <p:txBody>
          <a:bodyPr vert="horz" wrap="square" lIns="0" tIns="115570" rIns="0" bIns="0" rtlCol="0">
            <a:spAutoFit/>
          </a:bodyPr>
          <a:lstStyle/>
          <a:p>
            <a:pPr marL="12700">
              <a:lnSpc>
                <a:spcPct val="100000"/>
              </a:lnSpc>
              <a:spcBef>
                <a:spcPts val="910"/>
              </a:spcBef>
            </a:pPr>
            <a:r>
              <a:rPr spc="-5" dirty="0"/>
              <a:t>Asesmen</a:t>
            </a:r>
            <a:r>
              <a:rPr spc="5" dirty="0"/>
              <a:t> </a:t>
            </a:r>
            <a:r>
              <a:rPr spc="-5" dirty="0"/>
              <a:t>Diagnostik</a:t>
            </a:r>
            <a:r>
              <a:rPr spc="5" dirty="0"/>
              <a:t> </a:t>
            </a:r>
            <a:r>
              <a:rPr spc="-15" dirty="0"/>
              <a:t>Non-Kognitif</a:t>
            </a:r>
          </a:p>
          <a:p>
            <a:pPr marL="13970">
              <a:lnSpc>
                <a:spcPct val="100000"/>
              </a:lnSpc>
              <a:spcBef>
                <a:spcPts val="535"/>
              </a:spcBef>
            </a:pPr>
            <a:r>
              <a:rPr sz="2600" spc="-5" dirty="0">
                <a:solidFill>
                  <a:srgbClr val="5B9BD5"/>
                </a:solidFill>
              </a:rPr>
              <a:t>Contoh</a:t>
            </a:r>
            <a:r>
              <a:rPr sz="2600" spc="-10" dirty="0">
                <a:solidFill>
                  <a:srgbClr val="5B9BD5"/>
                </a:solidFill>
              </a:rPr>
              <a:t> </a:t>
            </a:r>
            <a:r>
              <a:rPr sz="2600" dirty="0">
                <a:solidFill>
                  <a:srgbClr val="5B9BD5"/>
                </a:solidFill>
              </a:rPr>
              <a:t>kegiatan</a:t>
            </a:r>
            <a:r>
              <a:rPr sz="2600" spc="-10" dirty="0">
                <a:solidFill>
                  <a:srgbClr val="5B9BD5"/>
                </a:solidFill>
              </a:rPr>
              <a:t> </a:t>
            </a:r>
            <a:r>
              <a:rPr sz="2600" b="1" spc="-5" dirty="0">
                <a:solidFill>
                  <a:srgbClr val="5B9BD5"/>
                </a:solidFill>
                <a:latin typeface="Trebuchet MS"/>
                <a:cs typeface="Trebuchet MS"/>
              </a:rPr>
              <a:t>pelaksanaan</a:t>
            </a:r>
            <a:endParaRPr sz="2600" dirty="0">
              <a:latin typeface="Trebuchet MS"/>
              <a:cs typeface="Trebuchet MS"/>
            </a:endParaRPr>
          </a:p>
        </p:txBody>
      </p:sp>
      <p:grpSp>
        <p:nvGrpSpPr>
          <p:cNvPr id="6" name="object 6"/>
          <p:cNvGrpSpPr/>
          <p:nvPr/>
        </p:nvGrpSpPr>
        <p:grpSpPr>
          <a:xfrm>
            <a:off x="3062442" y="2402080"/>
            <a:ext cx="6376670" cy="890269"/>
            <a:chOff x="3062442" y="2402080"/>
            <a:chExt cx="6376670" cy="890269"/>
          </a:xfrm>
        </p:grpSpPr>
        <p:sp>
          <p:nvSpPr>
            <p:cNvPr id="7" name="object 7"/>
            <p:cNvSpPr/>
            <p:nvPr/>
          </p:nvSpPr>
          <p:spPr>
            <a:xfrm>
              <a:off x="3071967" y="2411605"/>
              <a:ext cx="6357620" cy="871219"/>
            </a:xfrm>
            <a:custGeom>
              <a:avLst/>
              <a:gdLst/>
              <a:ahLst/>
              <a:cxnLst/>
              <a:rect l="l" t="t" r="r" b="b"/>
              <a:pathLst>
                <a:path w="6357620" h="871220">
                  <a:moveTo>
                    <a:pt x="6211940" y="0"/>
                  </a:moveTo>
                  <a:lnTo>
                    <a:pt x="145127" y="0"/>
                  </a:lnTo>
                  <a:lnTo>
                    <a:pt x="99256" y="7398"/>
                  </a:lnTo>
                  <a:lnTo>
                    <a:pt x="59417" y="28001"/>
                  </a:lnTo>
                  <a:lnTo>
                    <a:pt x="28001" y="59417"/>
                  </a:lnTo>
                  <a:lnTo>
                    <a:pt x="7398" y="99256"/>
                  </a:lnTo>
                  <a:lnTo>
                    <a:pt x="0" y="145127"/>
                  </a:lnTo>
                  <a:lnTo>
                    <a:pt x="0" y="725622"/>
                  </a:lnTo>
                  <a:lnTo>
                    <a:pt x="7398" y="771493"/>
                  </a:lnTo>
                  <a:lnTo>
                    <a:pt x="28001" y="811332"/>
                  </a:lnTo>
                  <a:lnTo>
                    <a:pt x="59417" y="842748"/>
                  </a:lnTo>
                  <a:lnTo>
                    <a:pt x="99256" y="863351"/>
                  </a:lnTo>
                  <a:lnTo>
                    <a:pt x="145127" y="870750"/>
                  </a:lnTo>
                  <a:lnTo>
                    <a:pt x="6211940" y="870750"/>
                  </a:lnTo>
                  <a:lnTo>
                    <a:pt x="6257812" y="863351"/>
                  </a:lnTo>
                  <a:lnTo>
                    <a:pt x="6297651" y="842748"/>
                  </a:lnTo>
                  <a:lnTo>
                    <a:pt x="6329067" y="811332"/>
                  </a:lnTo>
                  <a:lnTo>
                    <a:pt x="6349670" y="771493"/>
                  </a:lnTo>
                  <a:lnTo>
                    <a:pt x="6357068" y="725622"/>
                  </a:lnTo>
                  <a:lnTo>
                    <a:pt x="6357068" y="145127"/>
                  </a:lnTo>
                  <a:lnTo>
                    <a:pt x="6349670" y="99256"/>
                  </a:lnTo>
                  <a:lnTo>
                    <a:pt x="6329067" y="59417"/>
                  </a:lnTo>
                  <a:lnTo>
                    <a:pt x="6297651" y="28001"/>
                  </a:lnTo>
                  <a:lnTo>
                    <a:pt x="6257812" y="7398"/>
                  </a:lnTo>
                  <a:lnTo>
                    <a:pt x="6211940" y="0"/>
                  </a:lnTo>
                  <a:close/>
                </a:path>
              </a:pathLst>
            </a:custGeom>
            <a:solidFill>
              <a:srgbClr val="FFC000"/>
            </a:solidFill>
          </p:spPr>
          <p:txBody>
            <a:bodyPr wrap="square" lIns="0" tIns="0" rIns="0" bIns="0" rtlCol="0"/>
            <a:lstStyle/>
            <a:p>
              <a:endParaRPr/>
            </a:p>
          </p:txBody>
        </p:sp>
        <p:sp>
          <p:nvSpPr>
            <p:cNvPr id="8" name="object 8"/>
            <p:cNvSpPr/>
            <p:nvPr/>
          </p:nvSpPr>
          <p:spPr>
            <a:xfrm>
              <a:off x="3071967" y="2411605"/>
              <a:ext cx="6357620" cy="871219"/>
            </a:xfrm>
            <a:custGeom>
              <a:avLst/>
              <a:gdLst/>
              <a:ahLst/>
              <a:cxnLst/>
              <a:rect l="l" t="t" r="r" b="b"/>
              <a:pathLst>
                <a:path w="6357620" h="871220">
                  <a:moveTo>
                    <a:pt x="145127" y="0"/>
                  </a:moveTo>
                  <a:lnTo>
                    <a:pt x="6211940" y="0"/>
                  </a:lnTo>
                  <a:lnTo>
                    <a:pt x="6257811" y="7398"/>
                  </a:lnTo>
                  <a:lnTo>
                    <a:pt x="6297650" y="28001"/>
                  </a:lnTo>
                  <a:lnTo>
                    <a:pt x="6329066" y="59417"/>
                  </a:lnTo>
                  <a:lnTo>
                    <a:pt x="6349668" y="99256"/>
                  </a:lnTo>
                  <a:lnTo>
                    <a:pt x="6357067" y="145127"/>
                  </a:lnTo>
                  <a:lnTo>
                    <a:pt x="6357067" y="725621"/>
                  </a:lnTo>
                  <a:lnTo>
                    <a:pt x="6349668" y="771492"/>
                  </a:lnTo>
                  <a:lnTo>
                    <a:pt x="6329066" y="811331"/>
                  </a:lnTo>
                  <a:lnTo>
                    <a:pt x="6297650" y="842747"/>
                  </a:lnTo>
                  <a:lnTo>
                    <a:pt x="6257811" y="863350"/>
                  </a:lnTo>
                  <a:lnTo>
                    <a:pt x="6211940" y="870748"/>
                  </a:lnTo>
                  <a:lnTo>
                    <a:pt x="145127" y="870748"/>
                  </a:lnTo>
                  <a:lnTo>
                    <a:pt x="99256" y="863350"/>
                  </a:lnTo>
                  <a:lnTo>
                    <a:pt x="59417" y="842747"/>
                  </a:lnTo>
                  <a:lnTo>
                    <a:pt x="28001" y="811331"/>
                  </a:lnTo>
                  <a:lnTo>
                    <a:pt x="7398" y="771492"/>
                  </a:lnTo>
                  <a:lnTo>
                    <a:pt x="0" y="725621"/>
                  </a:lnTo>
                  <a:lnTo>
                    <a:pt x="0" y="145127"/>
                  </a:lnTo>
                  <a:lnTo>
                    <a:pt x="7398" y="99256"/>
                  </a:lnTo>
                  <a:lnTo>
                    <a:pt x="28001" y="59417"/>
                  </a:lnTo>
                  <a:lnTo>
                    <a:pt x="59417" y="28001"/>
                  </a:lnTo>
                  <a:lnTo>
                    <a:pt x="99256" y="7398"/>
                  </a:lnTo>
                  <a:lnTo>
                    <a:pt x="145127" y="0"/>
                  </a:lnTo>
                  <a:close/>
                </a:path>
              </a:pathLst>
            </a:custGeom>
            <a:ln w="19050">
              <a:solidFill>
                <a:srgbClr val="FFFFFF"/>
              </a:solidFill>
            </a:ln>
          </p:spPr>
          <p:txBody>
            <a:bodyPr wrap="square" lIns="0" tIns="0" rIns="0" bIns="0" rtlCol="0"/>
            <a:lstStyle/>
            <a:p>
              <a:endParaRPr/>
            </a:p>
          </p:txBody>
        </p:sp>
      </p:grpSp>
      <p:sp>
        <p:nvSpPr>
          <p:cNvPr id="9" name="object 9"/>
          <p:cNvSpPr txBox="1"/>
          <p:nvPr/>
        </p:nvSpPr>
        <p:spPr>
          <a:xfrm>
            <a:off x="3522841" y="2554893"/>
            <a:ext cx="5455920" cy="566420"/>
          </a:xfrm>
          <a:prstGeom prst="rect">
            <a:avLst/>
          </a:prstGeom>
        </p:spPr>
        <p:txBody>
          <a:bodyPr vert="horz" wrap="square" lIns="0" tIns="27939" rIns="0" bIns="0" rtlCol="0">
            <a:spAutoFit/>
          </a:bodyPr>
          <a:lstStyle/>
          <a:p>
            <a:pPr marL="251460" marR="5080" indent="-239395">
              <a:lnSpc>
                <a:spcPts val="2100"/>
              </a:lnSpc>
              <a:spcBef>
                <a:spcPts val="219"/>
              </a:spcBef>
            </a:pPr>
            <a:r>
              <a:rPr sz="1800" dirty="0">
                <a:latin typeface="Trebuchet MS"/>
                <a:cs typeface="Trebuchet MS"/>
              </a:rPr>
              <a:t>Meminta</a:t>
            </a:r>
            <a:r>
              <a:rPr sz="1800" spc="5" dirty="0">
                <a:latin typeface="Trebuchet MS"/>
                <a:cs typeface="Trebuchet MS"/>
              </a:rPr>
              <a:t> </a:t>
            </a:r>
            <a:r>
              <a:rPr sz="1800" spc="-5" dirty="0">
                <a:latin typeface="Trebuchet MS"/>
                <a:cs typeface="Trebuchet MS"/>
              </a:rPr>
              <a:t>siswa</a:t>
            </a:r>
            <a:r>
              <a:rPr sz="1800" spc="10" dirty="0">
                <a:latin typeface="Trebuchet MS"/>
                <a:cs typeface="Trebuchet MS"/>
              </a:rPr>
              <a:t> </a:t>
            </a:r>
            <a:r>
              <a:rPr sz="1800" spc="-5" dirty="0">
                <a:latin typeface="Trebuchet MS"/>
                <a:cs typeface="Trebuchet MS"/>
              </a:rPr>
              <a:t>mengekspresikan</a:t>
            </a:r>
            <a:r>
              <a:rPr sz="1800" spc="10" dirty="0">
                <a:latin typeface="Trebuchet MS"/>
                <a:cs typeface="Trebuchet MS"/>
              </a:rPr>
              <a:t> </a:t>
            </a:r>
            <a:r>
              <a:rPr sz="1800" spc="-5" dirty="0">
                <a:latin typeface="Trebuchet MS"/>
                <a:cs typeface="Trebuchet MS"/>
              </a:rPr>
              <a:t>perasaannya</a:t>
            </a:r>
            <a:r>
              <a:rPr sz="1800" spc="10" dirty="0">
                <a:latin typeface="Trebuchet MS"/>
                <a:cs typeface="Trebuchet MS"/>
              </a:rPr>
              <a:t> </a:t>
            </a:r>
            <a:r>
              <a:rPr sz="1800" dirty="0">
                <a:latin typeface="Trebuchet MS"/>
                <a:cs typeface="Trebuchet MS"/>
              </a:rPr>
              <a:t>selama </a:t>
            </a:r>
            <a:r>
              <a:rPr sz="1800" spc="-525" dirty="0">
                <a:latin typeface="Trebuchet MS"/>
                <a:cs typeface="Trebuchet MS"/>
              </a:rPr>
              <a:t> </a:t>
            </a:r>
            <a:r>
              <a:rPr sz="1800" spc="-5" dirty="0">
                <a:latin typeface="Trebuchet MS"/>
                <a:cs typeface="Trebuchet MS"/>
              </a:rPr>
              <a:t>belajar</a:t>
            </a:r>
            <a:r>
              <a:rPr sz="1800" spc="-15" dirty="0">
                <a:latin typeface="Trebuchet MS"/>
                <a:cs typeface="Trebuchet MS"/>
              </a:rPr>
              <a:t> </a:t>
            </a:r>
            <a:r>
              <a:rPr sz="1800" spc="-5" dirty="0">
                <a:latin typeface="Trebuchet MS"/>
                <a:cs typeface="Trebuchet MS"/>
              </a:rPr>
              <a:t>di</a:t>
            </a:r>
            <a:r>
              <a:rPr sz="1800" spc="-15" dirty="0">
                <a:latin typeface="Trebuchet MS"/>
                <a:cs typeface="Trebuchet MS"/>
              </a:rPr>
              <a:t> </a:t>
            </a:r>
            <a:r>
              <a:rPr sz="1800" dirty="0">
                <a:latin typeface="Trebuchet MS"/>
                <a:cs typeface="Trebuchet MS"/>
              </a:rPr>
              <a:t>rumah</a:t>
            </a:r>
            <a:r>
              <a:rPr sz="1800" spc="-10" dirty="0">
                <a:latin typeface="Trebuchet MS"/>
                <a:cs typeface="Trebuchet MS"/>
              </a:rPr>
              <a:t> </a:t>
            </a:r>
            <a:r>
              <a:rPr sz="1800" dirty="0">
                <a:latin typeface="Trebuchet MS"/>
                <a:cs typeface="Trebuchet MS"/>
              </a:rPr>
              <a:t>serta</a:t>
            </a:r>
            <a:r>
              <a:rPr sz="1800" spc="-10" dirty="0">
                <a:latin typeface="Trebuchet MS"/>
                <a:cs typeface="Trebuchet MS"/>
              </a:rPr>
              <a:t> </a:t>
            </a:r>
            <a:r>
              <a:rPr sz="1800" spc="-5" dirty="0">
                <a:latin typeface="Trebuchet MS"/>
                <a:cs typeface="Trebuchet MS"/>
              </a:rPr>
              <a:t>menjelaskan</a:t>
            </a:r>
            <a:r>
              <a:rPr sz="1800" spc="-15" dirty="0">
                <a:latin typeface="Trebuchet MS"/>
                <a:cs typeface="Trebuchet MS"/>
              </a:rPr>
              <a:t> </a:t>
            </a:r>
            <a:r>
              <a:rPr sz="1800" spc="-5" dirty="0">
                <a:latin typeface="Trebuchet MS"/>
                <a:cs typeface="Trebuchet MS"/>
              </a:rPr>
              <a:t>aktivitasnya</a:t>
            </a:r>
            <a:endParaRPr sz="1800">
              <a:latin typeface="Trebuchet MS"/>
              <a:cs typeface="Trebuchet MS"/>
            </a:endParaRPr>
          </a:p>
        </p:txBody>
      </p:sp>
      <p:grpSp>
        <p:nvGrpSpPr>
          <p:cNvPr id="10" name="object 10"/>
          <p:cNvGrpSpPr/>
          <p:nvPr/>
        </p:nvGrpSpPr>
        <p:grpSpPr>
          <a:xfrm>
            <a:off x="4541098" y="3649540"/>
            <a:ext cx="3124200" cy="2360295"/>
            <a:chOff x="4541098" y="3649540"/>
            <a:chExt cx="3124200" cy="2360295"/>
          </a:xfrm>
        </p:grpSpPr>
        <p:pic>
          <p:nvPicPr>
            <p:cNvPr id="11" name="object 11"/>
            <p:cNvPicPr/>
            <p:nvPr/>
          </p:nvPicPr>
          <p:blipFill>
            <a:blip r:embed="rId3" cstate="print"/>
            <a:stretch>
              <a:fillRect/>
            </a:stretch>
          </p:blipFill>
          <p:spPr>
            <a:xfrm>
              <a:off x="4682446" y="4028199"/>
              <a:ext cx="2982747" cy="1641637"/>
            </a:xfrm>
            <a:prstGeom prst="rect">
              <a:avLst/>
            </a:prstGeom>
          </p:spPr>
        </p:pic>
        <p:sp>
          <p:nvSpPr>
            <p:cNvPr id="12" name="object 12"/>
            <p:cNvSpPr/>
            <p:nvPr/>
          </p:nvSpPr>
          <p:spPr>
            <a:xfrm>
              <a:off x="4547448" y="3655890"/>
              <a:ext cx="3098800" cy="2347595"/>
            </a:xfrm>
            <a:custGeom>
              <a:avLst/>
              <a:gdLst/>
              <a:ahLst/>
              <a:cxnLst/>
              <a:rect l="l" t="t" r="r" b="b"/>
              <a:pathLst>
                <a:path w="3098800" h="2347595">
                  <a:moveTo>
                    <a:pt x="391252" y="0"/>
                  </a:moveTo>
                  <a:lnTo>
                    <a:pt x="2707345" y="0"/>
                  </a:lnTo>
                  <a:lnTo>
                    <a:pt x="2756423" y="3048"/>
                  </a:lnTo>
                  <a:lnTo>
                    <a:pt x="2803681" y="11949"/>
                  </a:lnTo>
                  <a:lnTo>
                    <a:pt x="2848754" y="26335"/>
                  </a:lnTo>
                  <a:lnTo>
                    <a:pt x="2891275" y="45841"/>
                  </a:lnTo>
                  <a:lnTo>
                    <a:pt x="2930876" y="70099"/>
                  </a:lnTo>
                  <a:lnTo>
                    <a:pt x="2967191" y="98743"/>
                  </a:lnTo>
                  <a:lnTo>
                    <a:pt x="2999854" y="131406"/>
                  </a:lnTo>
                  <a:lnTo>
                    <a:pt x="3028498" y="167721"/>
                  </a:lnTo>
                  <a:lnTo>
                    <a:pt x="3052756" y="207322"/>
                  </a:lnTo>
                  <a:lnTo>
                    <a:pt x="3072262" y="249842"/>
                  </a:lnTo>
                  <a:lnTo>
                    <a:pt x="3086648" y="294915"/>
                  </a:lnTo>
                  <a:lnTo>
                    <a:pt x="3095549" y="342174"/>
                  </a:lnTo>
                  <a:lnTo>
                    <a:pt x="3098598" y="391252"/>
                  </a:lnTo>
                  <a:lnTo>
                    <a:pt x="3098598" y="1956214"/>
                  </a:lnTo>
                  <a:lnTo>
                    <a:pt x="3095549" y="2005291"/>
                  </a:lnTo>
                  <a:lnTo>
                    <a:pt x="3086648" y="2052550"/>
                  </a:lnTo>
                  <a:lnTo>
                    <a:pt x="3072262" y="2097623"/>
                  </a:lnTo>
                  <a:lnTo>
                    <a:pt x="3052756" y="2140143"/>
                  </a:lnTo>
                  <a:lnTo>
                    <a:pt x="3028498" y="2179744"/>
                  </a:lnTo>
                  <a:lnTo>
                    <a:pt x="2999854" y="2216059"/>
                  </a:lnTo>
                  <a:lnTo>
                    <a:pt x="2967191" y="2248722"/>
                  </a:lnTo>
                  <a:lnTo>
                    <a:pt x="2930876" y="2277366"/>
                  </a:lnTo>
                  <a:lnTo>
                    <a:pt x="2891275" y="2301624"/>
                  </a:lnTo>
                  <a:lnTo>
                    <a:pt x="2848754" y="2321129"/>
                  </a:lnTo>
                  <a:lnTo>
                    <a:pt x="2803681" y="2335516"/>
                  </a:lnTo>
                  <a:lnTo>
                    <a:pt x="2756423" y="2344417"/>
                  </a:lnTo>
                  <a:lnTo>
                    <a:pt x="2707345" y="2347465"/>
                  </a:lnTo>
                  <a:lnTo>
                    <a:pt x="391252" y="2347465"/>
                  </a:lnTo>
                  <a:lnTo>
                    <a:pt x="342174" y="2344417"/>
                  </a:lnTo>
                  <a:lnTo>
                    <a:pt x="294915" y="2335516"/>
                  </a:lnTo>
                  <a:lnTo>
                    <a:pt x="249842" y="2321129"/>
                  </a:lnTo>
                  <a:lnTo>
                    <a:pt x="207322" y="2301624"/>
                  </a:lnTo>
                  <a:lnTo>
                    <a:pt x="167721" y="2277366"/>
                  </a:lnTo>
                  <a:lnTo>
                    <a:pt x="131406" y="2248722"/>
                  </a:lnTo>
                  <a:lnTo>
                    <a:pt x="98743" y="2216059"/>
                  </a:lnTo>
                  <a:lnTo>
                    <a:pt x="70099" y="2179744"/>
                  </a:lnTo>
                  <a:lnTo>
                    <a:pt x="45841" y="2140143"/>
                  </a:lnTo>
                  <a:lnTo>
                    <a:pt x="26335" y="2097623"/>
                  </a:lnTo>
                  <a:lnTo>
                    <a:pt x="11949" y="2052550"/>
                  </a:lnTo>
                  <a:lnTo>
                    <a:pt x="3048" y="2005291"/>
                  </a:lnTo>
                  <a:lnTo>
                    <a:pt x="0" y="1956214"/>
                  </a:lnTo>
                  <a:lnTo>
                    <a:pt x="0" y="391252"/>
                  </a:lnTo>
                  <a:lnTo>
                    <a:pt x="3048" y="342174"/>
                  </a:lnTo>
                  <a:lnTo>
                    <a:pt x="11949" y="294915"/>
                  </a:lnTo>
                  <a:lnTo>
                    <a:pt x="26335" y="249842"/>
                  </a:lnTo>
                  <a:lnTo>
                    <a:pt x="45841" y="207322"/>
                  </a:lnTo>
                  <a:lnTo>
                    <a:pt x="70099" y="167721"/>
                  </a:lnTo>
                  <a:lnTo>
                    <a:pt x="98743" y="131406"/>
                  </a:lnTo>
                  <a:lnTo>
                    <a:pt x="131406" y="98743"/>
                  </a:lnTo>
                  <a:lnTo>
                    <a:pt x="167721" y="70099"/>
                  </a:lnTo>
                  <a:lnTo>
                    <a:pt x="207322" y="45841"/>
                  </a:lnTo>
                  <a:lnTo>
                    <a:pt x="249842" y="26335"/>
                  </a:lnTo>
                  <a:lnTo>
                    <a:pt x="294915" y="11949"/>
                  </a:lnTo>
                  <a:lnTo>
                    <a:pt x="342174" y="3048"/>
                  </a:lnTo>
                  <a:lnTo>
                    <a:pt x="391252" y="0"/>
                  </a:lnTo>
                  <a:close/>
                </a:path>
              </a:pathLst>
            </a:custGeom>
            <a:ln w="12699">
              <a:solidFill>
                <a:srgbClr val="1F7F76"/>
              </a:solidFill>
              <a:prstDash val="sysDash"/>
            </a:ln>
          </p:spPr>
          <p:txBody>
            <a:bodyPr wrap="square" lIns="0" tIns="0" rIns="0" bIns="0" rtlCol="0"/>
            <a:lstStyle/>
            <a:p>
              <a:endParaRPr/>
            </a:p>
          </p:txBody>
        </p:sp>
      </p:grpSp>
      <p:grpSp>
        <p:nvGrpSpPr>
          <p:cNvPr id="13" name="object 13"/>
          <p:cNvGrpSpPr/>
          <p:nvPr/>
        </p:nvGrpSpPr>
        <p:grpSpPr>
          <a:xfrm>
            <a:off x="8248850" y="3649540"/>
            <a:ext cx="3111500" cy="2360295"/>
            <a:chOff x="8248850" y="3649540"/>
            <a:chExt cx="3111500" cy="2360295"/>
          </a:xfrm>
        </p:grpSpPr>
        <p:pic>
          <p:nvPicPr>
            <p:cNvPr id="14" name="object 14"/>
            <p:cNvPicPr/>
            <p:nvPr/>
          </p:nvPicPr>
          <p:blipFill>
            <a:blip r:embed="rId4" cstate="print"/>
            <a:stretch>
              <a:fillRect/>
            </a:stretch>
          </p:blipFill>
          <p:spPr>
            <a:xfrm>
              <a:off x="8378555" y="4028200"/>
              <a:ext cx="2975242" cy="1659454"/>
            </a:xfrm>
            <a:prstGeom prst="rect">
              <a:avLst/>
            </a:prstGeom>
          </p:spPr>
        </p:pic>
        <p:sp>
          <p:nvSpPr>
            <p:cNvPr id="15" name="object 15"/>
            <p:cNvSpPr/>
            <p:nvPr/>
          </p:nvSpPr>
          <p:spPr>
            <a:xfrm>
              <a:off x="8255200" y="3655890"/>
              <a:ext cx="3098800" cy="2347595"/>
            </a:xfrm>
            <a:custGeom>
              <a:avLst/>
              <a:gdLst/>
              <a:ahLst/>
              <a:cxnLst/>
              <a:rect l="l" t="t" r="r" b="b"/>
              <a:pathLst>
                <a:path w="3098800" h="2347595">
                  <a:moveTo>
                    <a:pt x="391252" y="0"/>
                  </a:moveTo>
                  <a:lnTo>
                    <a:pt x="2707345" y="0"/>
                  </a:lnTo>
                  <a:lnTo>
                    <a:pt x="2756423" y="3048"/>
                  </a:lnTo>
                  <a:lnTo>
                    <a:pt x="2803681" y="11949"/>
                  </a:lnTo>
                  <a:lnTo>
                    <a:pt x="2848754" y="26335"/>
                  </a:lnTo>
                  <a:lnTo>
                    <a:pt x="2891275" y="45841"/>
                  </a:lnTo>
                  <a:lnTo>
                    <a:pt x="2930876" y="70099"/>
                  </a:lnTo>
                  <a:lnTo>
                    <a:pt x="2967191" y="98743"/>
                  </a:lnTo>
                  <a:lnTo>
                    <a:pt x="2999854" y="131406"/>
                  </a:lnTo>
                  <a:lnTo>
                    <a:pt x="3028498" y="167721"/>
                  </a:lnTo>
                  <a:lnTo>
                    <a:pt x="3052756" y="207322"/>
                  </a:lnTo>
                  <a:lnTo>
                    <a:pt x="3072262" y="249842"/>
                  </a:lnTo>
                  <a:lnTo>
                    <a:pt x="3086648" y="294915"/>
                  </a:lnTo>
                  <a:lnTo>
                    <a:pt x="3095549" y="342174"/>
                  </a:lnTo>
                  <a:lnTo>
                    <a:pt x="3098598" y="391252"/>
                  </a:lnTo>
                  <a:lnTo>
                    <a:pt x="3098598" y="1956214"/>
                  </a:lnTo>
                  <a:lnTo>
                    <a:pt x="3095549" y="2005291"/>
                  </a:lnTo>
                  <a:lnTo>
                    <a:pt x="3086648" y="2052550"/>
                  </a:lnTo>
                  <a:lnTo>
                    <a:pt x="3072262" y="2097623"/>
                  </a:lnTo>
                  <a:lnTo>
                    <a:pt x="3052756" y="2140143"/>
                  </a:lnTo>
                  <a:lnTo>
                    <a:pt x="3028498" y="2179744"/>
                  </a:lnTo>
                  <a:lnTo>
                    <a:pt x="2999854" y="2216059"/>
                  </a:lnTo>
                  <a:lnTo>
                    <a:pt x="2967191" y="2248722"/>
                  </a:lnTo>
                  <a:lnTo>
                    <a:pt x="2930876" y="2277366"/>
                  </a:lnTo>
                  <a:lnTo>
                    <a:pt x="2891275" y="2301624"/>
                  </a:lnTo>
                  <a:lnTo>
                    <a:pt x="2848754" y="2321129"/>
                  </a:lnTo>
                  <a:lnTo>
                    <a:pt x="2803681" y="2335516"/>
                  </a:lnTo>
                  <a:lnTo>
                    <a:pt x="2756423" y="2344417"/>
                  </a:lnTo>
                  <a:lnTo>
                    <a:pt x="2707345" y="2347465"/>
                  </a:lnTo>
                  <a:lnTo>
                    <a:pt x="391252" y="2347465"/>
                  </a:lnTo>
                  <a:lnTo>
                    <a:pt x="342174" y="2344417"/>
                  </a:lnTo>
                  <a:lnTo>
                    <a:pt x="294915" y="2335516"/>
                  </a:lnTo>
                  <a:lnTo>
                    <a:pt x="249842" y="2321129"/>
                  </a:lnTo>
                  <a:lnTo>
                    <a:pt x="207322" y="2301624"/>
                  </a:lnTo>
                  <a:lnTo>
                    <a:pt x="167721" y="2277366"/>
                  </a:lnTo>
                  <a:lnTo>
                    <a:pt x="131406" y="2248722"/>
                  </a:lnTo>
                  <a:lnTo>
                    <a:pt x="98743" y="2216059"/>
                  </a:lnTo>
                  <a:lnTo>
                    <a:pt x="70099" y="2179744"/>
                  </a:lnTo>
                  <a:lnTo>
                    <a:pt x="45841" y="2140143"/>
                  </a:lnTo>
                  <a:lnTo>
                    <a:pt x="26335" y="2097623"/>
                  </a:lnTo>
                  <a:lnTo>
                    <a:pt x="11949" y="2052550"/>
                  </a:lnTo>
                  <a:lnTo>
                    <a:pt x="3048" y="2005291"/>
                  </a:lnTo>
                  <a:lnTo>
                    <a:pt x="0" y="1956214"/>
                  </a:lnTo>
                  <a:lnTo>
                    <a:pt x="0" y="391252"/>
                  </a:lnTo>
                  <a:lnTo>
                    <a:pt x="3048" y="342174"/>
                  </a:lnTo>
                  <a:lnTo>
                    <a:pt x="11949" y="294915"/>
                  </a:lnTo>
                  <a:lnTo>
                    <a:pt x="26335" y="249842"/>
                  </a:lnTo>
                  <a:lnTo>
                    <a:pt x="45841" y="207322"/>
                  </a:lnTo>
                  <a:lnTo>
                    <a:pt x="70099" y="167721"/>
                  </a:lnTo>
                  <a:lnTo>
                    <a:pt x="98743" y="131406"/>
                  </a:lnTo>
                  <a:lnTo>
                    <a:pt x="131406" y="98743"/>
                  </a:lnTo>
                  <a:lnTo>
                    <a:pt x="167721" y="70099"/>
                  </a:lnTo>
                  <a:lnTo>
                    <a:pt x="207322" y="45841"/>
                  </a:lnTo>
                  <a:lnTo>
                    <a:pt x="249842" y="26335"/>
                  </a:lnTo>
                  <a:lnTo>
                    <a:pt x="294915" y="11949"/>
                  </a:lnTo>
                  <a:lnTo>
                    <a:pt x="342174" y="3048"/>
                  </a:lnTo>
                  <a:lnTo>
                    <a:pt x="391252" y="0"/>
                  </a:lnTo>
                  <a:close/>
                </a:path>
              </a:pathLst>
            </a:custGeom>
            <a:ln w="12699">
              <a:solidFill>
                <a:srgbClr val="1F7F76"/>
              </a:solidFill>
              <a:prstDash val="sysDash"/>
            </a:ln>
          </p:spPr>
          <p:txBody>
            <a:bodyPr wrap="square" lIns="0" tIns="0" rIns="0" bIns="0" rtlCol="0"/>
            <a:lstStyle/>
            <a:p>
              <a:endParaRPr/>
            </a:p>
          </p:txBody>
        </p:sp>
      </p:grpSp>
      <p:sp>
        <p:nvSpPr>
          <p:cNvPr id="16" name="object 16"/>
          <p:cNvSpPr txBox="1"/>
          <p:nvPr/>
        </p:nvSpPr>
        <p:spPr>
          <a:xfrm>
            <a:off x="1972424" y="5634325"/>
            <a:ext cx="866775"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Trebuchet MS"/>
                <a:cs typeface="Trebuchet MS"/>
              </a:rPr>
              <a:t>Bercerita</a:t>
            </a:r>
            <a:endParaRPr sz="1600">
              <a:latin typeface="Trebuchet MS"/>
              <a:cs typeface="Trebuchet MS"/>
            </a:endParaRPr>
          </a:p>
        </p:txBody>
      </p:sp>
      <p:sp>
        <p:nvSpPr>
          <p:cNvPr id="17" name="object 17"/>
          <p:cNvSpPr txBox="1"/>
          <p:nvPr/>
        </p:nvSpPr>
        <p:spPr>
          <a:xfrm>
            <a:off x="5761740" y="5634325"/>
            <a:ext cx="702945" cy="269240"/>
          </a:xfrm>
          <a:prstGeom prst="rect">
            <a:avLst/>
          </a:prstGeom>
        </p:spPr>
        <p:txBody>
          <a:bodyPr vert="horz" wrap="square" lIns="0" tIns="12700" rIns="0" bIns="0" rtlCol="0">
            <a:spAutoFit/>
          </a:bodyPr>
          <a:lstStyle/>
          <a:p>
            <a:pPr marL="12700">
              <a:lnSpc>
                <a:spcPct val="100000"/>
              </a:lnSpc>
              <a:spcBef>
                <a:spcPts val="100"/>
              </a:spcBef>
            </a:pPr>
            <a:r>
              <a:rPr sz="1600" spc="-5" dirty="0">
                <a:latin typeface="Trebuchet MS"/>
                <a:cs typeface="Trebuchet MS"/>
              </a:rPr>
              <a:t>Menulis</a:t>
            </a:r>
            <a:endParaRPr sz="1600">
              <a:latin typeface="Trebuchet MS"/>
              <a:cs typeface="Trebuchet MS"/>
            </a:endParaRPr>
          </a:p>
        </p:txBody>
      </p:sp>
      <p:sp>
        <p:nvSpPr>
          <p:cNvPr id="18" name="object 18"/>
          <p:cNvSpPr txBox="1"/>
          <p:nvPr/>
        </p:nvSpPr>
        <p:spPr>
          <a:xfrm>
            <a:off x="9235884" y="5634325"/>
            <a:ext cx="1170305"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Trebuchet MS"/>
                <a:cs typeface="Trebuchet MS"/>
              </a:rPr>
              <a:t>Menggambar</a:t>
            </a:r>
            <a:endParaRPr sz="1600">
              <a:latin typeface="Trebuchet MS"/>
              <a:cs typeface="Trebuchet M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6611" y="393213"/>
            <a:ext cx="10653773" cy="587277"/>
          </a:xfrm>
          <a:prstGeom prst="rect">
            <a:avLst/>
          </a:prstGeom>
        </p:spPr>
        <p:txBody>
          <a:bodyPr vert="horz" wrap="square" lIns="0" tIns="12700" rIns="0" bIns="0" rtlCol="0">
            <a:spAutoFit/>
          </a:bodyPr>
          <a:lstStyle/>
          <a:p>
            <a:pPr marL="12700">
              <a:lnSpc>
                <a:spcPct val="100000"/>
              </a:lnSpc>
              <a:spcBef>
                <a:spcPts val="100"/>
              </a:spcBef>
            </a:pPr>
            <a:r>
              <a:rPr spc="-5" dirty="0"/>
              <a:t>Asesmen</a:t>
            </a:r>
            <a:r>
              <a:rPr spc="5" dirty="0"/>
              <a:t> </a:t>
            </a:r>
            <a:r>
              <a:rPr spc="-5" dirty="0"/>
              <a:t>Diagnostik</a:t>
            </a:r>
            <a:r>
              <a:rPr spc="5" dirty="0"/>
              <a:t> </a:t>
            </a:r>
            <a:r>
              <a:rPr spc="-15" dirty="0"/>
              <a:t>Non-Kognitif</a:t>
            </a:r>
          </a:p>
        </p:txBody>
      </p:sp>
      <p:sp>
        <p:nvSpPr>
          <p:cNvPr id="3" name="object 3"/>
          <p:cNvSpPr txBox="1"/>
          <p:nvPr/>
        </p:nvSpPr>
        <p:spPr>
          <a:xfrm>
            <a:off x="956597" y="1117113"/>
            <a:ext cx="9133840" cy="1999614"/>
          </a:xfrm>
          <a:prstGeom prst="rect">
            <a:avLst/>
          </a:prstGeom>
        </p:spPr>
        <p:txBody>
          <a:bodyPr vert="horz" wrap="square" lIns="0" tIns="13335" rIns="0" bIns="0" rtlCol="0">
            <a:spAutoFit/>
          </a:bodyPr>
          <a:lstStyle/>
          <a:p>
            <a:pPr marL="12700">
              <a:lnSpc>
                <a:spcPct val="100000"/>
              </a:lnSpc>
              <a:spcBef>
                <a:spcPts val="105"/>
              </a:spcBef>
            </a:pPr>
            <a:r>
              <a:rPr sz="2600" dirty="0">
                <a:solidFill>
                  <a:srgbClr val="5B9BD5"/>
                </a:solidFill>
                <a:latin typeface="Trebuchet MS"/>
                <a:cs typeface="Trebuchet MS"/>
              </a:rPr>
              <a:t>Strategi</a:t>
            </a:r>
            <a:r>
              <a:rPr sz="2600" spc="-30" dirty="0">
                <a:solidFill>
                  <a:srgbClr val="5B9BD5"/>
                </a:solidFill>
                <a:latin typeface="Trebuchet MS"/>
                <a:cs typeface="Trebuchet MS"/>
              </a:rPr>
              <a:t> </a:t>
            </a:r>
            <a:r>
              <a:rPr sz="2600" b="1" dirty="0">
                <a:solidFill>
                  <a:srgbClr val="5B9BD5"/>
                </a:solidFill>
                <a:latin typeface="Trebuchet MS"/>
                <a:cs typeface="Trebuchet MS"/>
              </a:rPr>
              <a:t>tanya</a:t>
            </a:r>
            <a:r>
              <a:rPr sz="2600" b="1" spc="-20" dirty="0">
                <a:solidFill>
                  <a:srgbClr val="5B9BD5"/>
                </a:solidFill>
                <a:latin typeface="Trebuchet MS"/>
                <a:cs typeface="Trebuchet MS"/>
              </a:rPr>
              <a:t> </a:t>
            </a:r>
            <a:r>
              <a:rPr sz="2600" b="1" spc="-5" dirty="0">
                <a:solidFill>
                  <a:srgbClr val="5B9BD5"/>
                </a:solidFill>
                <a:latin typeface="Trebuchet MS"/>
                <a:cs typeface="Trebuchet MS"/>
              </a:rPr>
              <a:t>jawab</a:t>
            </a:r>
            <a:endParaRPr sz="2600" dirty="0">
              <a:latin typeface="Trebuchet MS"/>
              <a:cs typeface="Trebuchet MS"/>
            </a:endParaRPr>
          </a:p>
          <a:p>
            <a:pPr marL="401320" indent="-342900">
              <a:lnSpc>
                <a:spcPct val="100000"/>
              </a:lnSpc>
              <a:spcBef>
                <a:spcPts val="1955"/>
              </a:spcBef>
              <a:buAutoNum type="arabicPeriod"/>
              <a:tabLst>
                <a:tab pos="400685" algn="l"/>
                <a:tab pos="401320" algn="l"/>
              </a:tabLst>
            </a:pPr>
            <a:r>
              <a:rPr sz="1800" spc="-15" dirty="0">
                <a:latin typeface="Trebuchet MS"/>
                <a:cs typeface="Trebuchet MS"/>
              </a:rPr>
              <a:t>Pastikan</a:t>
            </a:r>
            <a:r>
              <a:rPr sz="1800" spc="5" dirty="0">
                <a:latin typeface="Trebuchet MS"/>
                <a:cs typeface="Trebuchet MS"/>
              </a:rPr>
              <a:t> </a:t>
            </a:r>
            <a:r>
              <a:rPr sz="1800" spc="-5" dirty="0">
                <a:latin typeface="Trebuchet MS"/>
                <a:cs typeface="Trebuchet MS"/>
              </a:rPr>
              <a:t>pertanyaan</a:t>
            </a:r>
            <a:r>
              <a:rPr sz="1800" spc="5" dirty="0">
                <a:latin typeface="Trebuchet MS"/>
                <a:cs typeface="Trebuchet MS"/>
              </a:rPr>
              <a:t> </a:t>
            </a:r>
            <a:r>
              <a:rPr sz="1800" spc="-5" dirty="0">
                <a:latin typeface="Trebuchet MS"/>
                <a:cs typeface="Trebuchet MS"/>
              </a:rPr>
              <a:t>jelas</a:t>
            </a:r>
            <a:r>
              <a:rPr sz="1800" spc="10" dirty="0">
                <a:latin typeface="Trebuchet MS"/>
                <a:cs typeface="Trebuchet MS"/>
              </a:rPr>
              <a:t> </a:t>
            </a:r>
            <a:r>
              <a:rPr sz="1800" spc="-5" dirty="0">
                <a:latin typeface="Trebuchet MS"/>
                <a:cs typeface="Trebuchet MS"/>
              </a:rPr>
              <a:t>dan</a:t>
            </a:r>
            <a:r>
              <a:rPr sz="1800" spc="5" dirty="0">
                <a:latin typeface="Trebuchet MS"/>
                <a:cs typeface="Trebuchet MS"/>
              </a:rPr>
              <a:t> </a:t>
            </a:r>
            <a:r>
              <a:rPr sz="1800" spc="-5" dirty="0">
                <a:latin typeface="Trebuchet MS"/>
                <a:cs typeface="Trebuchet MS"/>
              </a:rPr>
              <a:t>mudah</a:t>
            </a:r>
            <a:r>
              <a:rPr sz="1800" spc="10" dirty="0">
                <a:latin typeface="Trebuchet MS"/>
                <a:cs typeface="Trebuchet MS"/>
              </a:rPr>
              <a:t> </a:t>
            </a:r>
            <a:r>
              <a:rPr sz="1800" spc="-5" dirty="0">
                <a:latin typeface="Trebuchet MS"/>
                <a:cs typeface="Trebuchet MS"/>
              </a:rPr>
              <a:t>dipahami</a:t>
            </a:r>
            <a:endParaRPr sz="1800" dirty="0">
              <a:latin typeface="Trebuchet MS"/>
              <a:cs typeface="Trebuchet MS"/>
            </a:endParaRPr>
          </a:p>
          <a:p>
            <a:pPr marL="401320" marR="5080" indent="-342900">
              <a:lnSpc>
                <a:spcPts val="2100"/>
              </a:lnSpc>
              <a:spcBef>
                <a:spcPts val="1060"/>
              </a:spcBef>
              <a:buAutoNum type="arabicPeriod"/>
              <a:tabLst>
                <a:tab pos="400685" algn="l"/>
                <a:tab pos="401320" algn="l"/>
              </a:tabLst>
            </a:pPr>
            <a:r>
              <a:rPr sz="1800" dirty="0">
                <a:latin typeface="Trebuchet MS"/>
                <a:cs typeface="Trebuchet MS"/>
              </a:rPr>
              <a:t>Menyertakan acuan atau stimulus </a:t>
            </a:r>
            <a:r>
              <a:rPr sz="1800" spc="-5" dirty="0">
                <a:latin typeface="Trebuchet MS"/>
                <a:cs typeface="Trebuchet MS"/>
              </a:rPr>
              <a:t>informasi</a:t>
            </a:r>
            <a:r>
              <a:rPr sz="1800" spc="5" dirty="0">
                <a:latin typeface="Trebuchet MS"/>
                <a:cs typeface="Trebuchet MS"/>
              </a:rPr>
              <a:t> </a:t>
            </a:r>
            <a:r>
              <a:rPr sz="1800" dirty="0">
                <a:latin typeface="Trebuchet MS"/>
                <a:cs typeface="Trebuchet MS"/>
              </a:rPr>
              <a:t>yang </a:t>
            </a:r>
            <a:r>
              <a:rPr sz="1800" spc="-5" dirty="0">
                <a:latin typeface="Trebuchet MS"/>
                <a:cs typeface="Trebuchet MS"/>
              </a:rPr>
              <a:t>dapat</a:t>
            </a:r>
            <a:r>
              <a:rPr sz="1800" dirty="0">
                <a:latin typeface="Trebuchet MS"/>
                <a:cs typeface="Trebuchet MS"/>
              </a:rPr>
              <a:t> </a:t>
            </a:r>
            <a:r>
              <a:rPr sz="1800" spc="-5" dirty="0">
                <a:latin typeface="Trebuchet MS"/>
                <a:cs typeface="Trebuchet MS"/>
              </a:rPr>
              <a:t>membantu</a:t>
            </a:r>
            <a:r>
              <a:rPr sz="1800" dirty="0">
                <a:latin typeface="Trebuchet MS"/>
                <a:cs typeface="Trebuchet MS"/>
              </a:rPr>
              <a:t> </a:t>
            </a:r>
            <a:r>
              <a:rPr sz="1800" spc="-5" dirty="0">
                <a:latin typeface="Trebuchet MS"/>
                <a:cs typeface="Trebuchet MS"/>
              </a:rPr>
              <a:t>siswa</a:t>
            </a:r>
            <a:r>
              <a:rPr sz="1800" dirty="0">
                <a:latin typeface="Trebuchet MS"/>
                <a:cs typeface="Trebuchet MS"/>
              </a:rPr>
              <a:t> menemukan </a:t>
            </a:r>
            <a:r>
              <a:rPr sz="1800" spc="-525" dirty="0">
                <a:latin typeface="Trebuchet MS"/>
                <a:cs typeface="Trebuchet MS"/>
              </a:rPr>
              <a:t> </a:t>
            </a:r>
            <a:r>
              <a:rPr sz="1800" spc="-5" dirty="0">
                <a:latin typeface="Trebuchet MS"/>
                <a:cs typeface="Trebuchet MS"/>
              </a:rPr>
              <a:t>jawabannya</a:t>
            </a:r>
            <a:endParaRPr sz="1800" dirty="0">
              <a:latin typeface="Trebuchet MS"/>
              <a:cs typeface="Trebuchet MS"/>
            </a:endParaRPr>
          </a:p>
          <a:p>
            <a:pPr marL="401320" indent="-342900">
              <a:lnSpc>
                <a:spcPct val="100000"/>
              </a:lnSpc>
              <a:spcBef>
                <a:spcPts val="880"/>
              </a:spcBef>
              <a:buAutoNum type="arabicPeriod"/>
              <a:tabLst>
                <a:tab pos="400685" algn="l"/>
                <a:tab pos="401320" algn="l"/>
              </a:tabLst>
            </a:pPr>
            <a:r>
              <a:rPr sz="1800" spc="-5" dirty="0">
                <a:latin typeface="Trebuchet MS"/>
                <a:cs typeface="Trebuchet MS"/>
              </a:rPr>
              <a:t>Memberikan</a:t>
            </a:r>
            <a:r>
              <a:rPr sz="1800" spc="5" dirty="0">
                <a:latin typeface="Trebuchet MS"/>
                <a:cs typeface="Trebuchet MS"/>
              </a:rPr>
              <a:t> </a:t>
            </a:r>
            <a:r>
              <a:rPr sz="1800" dirty="0">
                <a:latin typeface="Trebuchet MS"/>
                <a:cs typeface="Trebuchet MS"/>
              </a:rPr>
              <a:t>waktu</a:t>
            </a:r>
            <a:r>
              <a:rPr sz="1800" spc="10" dirty="0">
                <a:latin typeface="Trebuchet MS"/>
                <a:cs typeface="Trebuchet MS"/>
              </a:rPr>
              <a:t> </a:t>
            </a:r>
            <a:r>
              <a:rPr sz="1800" spc="-5" dirty="0">
                <a:latin typeface="Trebuchet MS"/>
                <a:cs typeface="Trebuchet MS"/>
              </a:rPr>
              <a:t>berpikir</a:t>
            </a:r>
            <a:r>
              <a:rPr sz="1800" spc="5" dirty="0">
                <a:latin typeface="Trebuchet MS"/>
                <a:cs typeface="Trebuchet MS"/>
              </a:rPr>
              <a:t> </a:t>
            </a:r>
            <a:r>
              <a:rPr sz="1800" dirty="0">
                <a:latin typeface="Trebuchet MS"/>
                <a:cs typeface="Trebuchet MS"/>
              </a:rPr>
              <a:t>pada</a:t>
            </a:r>
            <a:r>
              <a:rPr sz="1800" spc="10" dirty="0">
                <a:latin typeface="Trebuchet MS"/>
                <a:cs typeface="Trebuchet MS"/>
              </a:rPr>
              <a:t> </a:t>
            </a:r>
            <a:r>
              <a:rPr sz="1800" spc="-5" dirty="0">
                <a:latin typeface="Trebuchet MS"/>
                <a:cs typeface="Trebuchet MS"/>
              </a:rPr>
              <a:t>siswa</a:t>
            </a:r>
            <a:r>
              <a:rPr sz="1800" spc="10" dirty="0">
                <a:latin typeface="Trebuchet MS"/>
                <a:cs typeface="Trebuchet MS"/>
              </a:rPr>
              <a:t> </a:t>
            </a:r>
            <a:r>
              <a:rPr sz="1800" spc="-5" dirty="0">
                <a:latin typeface="Trebuchet MS"/>
                <a:cs typeface="Trebuchet MS"/>
              </a:rPr>
              <a:t>sebelum</a:t>
            </a:r>
            <a:r>
              <a:rPr sz="1800" spc="5" dirty="0">
                <a:latin typeface="Trebuchet MS"/>
                <a:cs typeface="Trebuchet MS"/>
              </a:rPr>
              <a:t> </a:t>
            </a:r>
            <a:r>
              <a:rPr sz="1800" spc="-5" dirty="0">
                <a:latin typeface="Trebuchet MS"/>
                <a:cs typeface="Trebuchet MS"/>
              </a:rPr>
              <a:t>menjawab</a:t>
            </a:r>
            <a:r>
              <a:rPr sz="1800" spc="5" dirty="0">
                <a:latin typeface="Trebuchet MS"/>
                <a:cs typeface="Trebuchet MS"/>
              </a:rPr>
              <a:t> </a:t>
            </a:r>
            <a:r>
              <a:rPr sz="1800" spc="-5" dirty="0">
                <a:latin typeface="Trebuchet MS"/>
                <a:cs typeface="Trebuchet MS"/>
              </a:rPr>
              <a:t>pertanyaan</a:t>
            </a:r>
            <a:endParaRPr sz="1800" dirty="0">
              <a:latin typeface="Trebuchet MS"/>
              <a:cs typeface="Trebuchet MS"/>
            </a:endParaRPr>
          </a:p>
        </p:txBody>
      </p:sp>
      <p:grpSp>
        <p:nvGrpSpPr>
          <p:cNvPr id="4" name="object 4"/>
          <p:cNvGrpSpPr/>
          <p:nvPr/>
        </p:nvGrpSpPr>
        <p:grpSpPr>
          <a:xfrm>
            <a:off x="827087" y="3946282"/>
            <a:ext cx="3478529" cy="2714625"/>
            <a:chOff x="827087" y="3946282"/>
            <a:chExt cx="3478529" cy="2714625"/>
          </a:xfrm>
        </p:grpSpPr>
        <p:sp>
          <p:nvSpPr>
            <p:cNvPr id="5" name="object 5"/>
            <p:cNvSpPr/>
            <p:nvPr/>
          </p:nvSpPr>
          <p:spPr>
            <a:xfrm>
              <a:off x="836612" y="3955807"/>
              <a:ext cx="3459479" cy="2695575"/>
            </a:xfrm>
            <a:custGeom>
              <a:avLst/>
              <a:gdLst/>
              <a:ahLst/>
              <a:cxnLst/>
              <a:rect l="l" t="t" r="r" b="b"/>
              <a:pathLst>
                <a:path w="3459479" h="2695575">
                  <a:moveTo>
                    <a:pt x="3215405" y="0"/>
                  </a:moveTo>
                  <a:lnTo>
                    <a:pt x="243982" y="0"/>
                  </a:lnTo>
                  <a:lnTo>
                    <a:pt x="194811" y="4956"/>
                  </a:lnTo>
                  <a:lnTo>
                    <a:pt x="149013" y="19173"/>
                  </a:lnTo>
                  <a:lnTo>
                    <a:pt x="107569" y="41668"/>
                  </a:lnTo>
                  <a:lnTo>
                    <a:pt x="71460" y="71460"/>
                  </a:lnTo>
                  <a:lnTo>
                    <a:pt x="41668" y="107569"/>
                  </a:lnTo>
                  <a:lnTo>
                    <a:pt x="19173" y="149013"/>
                  </a:lnTo>
                  <a:lnTo>
                    <a:pt x="4956" y="194811"/>
                  </a:lnTo>
                  <a:lnTo>
                    <a:pt x="0" y="243982"/>
                  </a:lnTo>
                  <a:lnTo>
                    <a:pt x="0" y="2451362"/>
                  </a:lnTo>
                  <a:lnTo>
                    <a:pt x="4956" y="2500533"/>
                  </a:lnTo>
                  <a:lnTo>
                    <a:pt x="19173" y="2546331"/>
                  </a:lnTo>
                  <a:lnTo>
                    <a:pt x="41668" y="2587775"/>
                  </a:lnTo>
                  <a:lnTo>
                    <a:pt x="71460" y="2623884"/>
                  </a:lnTo>
                  <a:lnTo>
                    <a:pt x="107569" y="2653677"/>
                  </a:lnTo>
                  <a:lnTo>
                    <a:pt x="149013" y="2676172"/>
                  </a:lnTo>
                  <a:lnTo>
                    <a:pt x="194811" y="2690388"/>
                  </a:lnTo>
                  <a:lnTo>
                    <a:pt x="243982" y="2695345"/>
                  </a:lnTo>
                  <a:lnTo>
                    <a:pt x="3215405" y="2695345"/>
                  </a:lnTo>
                  <a:lnTo>
                    <a:pt x="3264576" y="2690388"/>
                  </a:lnTo>
                  <a:lnTo>
                    <a:pt x="3310374" y="2676172"/>
                  </a:lnTo>
                  <a:lnTo>
                    <a:pt x="3351818" y="2653677"/>
                  </a:lnTo>
                  <a:lnTo>
                    <a:pt x="3387927" y="2623884"/>
                  </a:lnTo>
                  <a:lnTo>
                    <a:pt x="3417719" y="2587775"/>
                  </a:lnTo>
                  <a:lnTo>
                    <a:pt x="3440214" y="2546331"/>
                  </a:lnTo>
                  <a:lnTo>
                    <a:pt x="3454430" y="2500533"/>
                  </a:lnTo>
                  <a:lnTo>
                    <a:pt x="3459387" y="2451362"/>
                  </a:lnTo>
                  <a:lnTo>
                    <a:pt x="3459387" y="243982"/>
                  </a:lnTo>
                  <a:lnTo>
                    <a:pt x="3454430" y="194811"/>
                  </a:lnTo>
                  <a:lnTo>
                    <a:pt x="3440214" y="149013"/>
                  </a:lnTo>
                  <a:lnTo>
                    <a:pt x="3417719" y="107569"/>
                  </a:lnTo>
                  <a:lnTo>
                    <a:pt x="3387927" y="71460"/>
                  </a:lnTo>
                  <a:lnTo>
                    <a:pt x="3351818" y="41668"/>
                  </a:lnTo>
                  <a:lnTo>
                    <a:pt x="3310374" y="19173"/>
                  </a:lnTo>
                  <a:lnTo>
                    <a:pt x="3264576" y="4956"/>
                  </a:lnTo>
                  <a:lnTo>
                    <a:pt x="3215405" y="0"/>
                  </a:lnTo>
                  <a:close/>
                </a:path>
              </a:pathLst>
            </a:custGeom>
            <a:solidFill>
              <a:srgbClr val="5B9BD5">
                <a:alpha val="31759"/>
              </a:srgbClr>
            </a:solidFill>
          </p:spPr>
          <p:txBody>
            <a:bodyPr wrap="square" lIns="0" tIns="0" rIns="0" bIns="0" rtlCol="0"/>
            <a:lstStyle/>
            <a:p>
              <a:endParaRPr/>
            </a:p>
          </p:txBody>
        </p:sp>
        <p:sp>
          <p:nvSpPr>
            <p:cNvPr id="6" name="object 6"/>
            <p:cNvSpPr/>
            <p:nvPr/>
          </p:nvSpPr>
          <p:spPr>
            <a:xfrm>
              <a:off x="836612" y="3955807"/>
              <a:ext cx="3459479" cy="2695575"/>
            </a:xfrm>
            <a:custGeom>
              <a:avLst/>
              <a:gdLst/>
              <a:ahLst/>
              <a:cxnLst/>
              <a:rect l="l" t="t" r="r" b="b"/>
              <a:pathLst>
                <a:path w="3459479" h="2695575">
                  <a:moveTo>
                    <a:pt x="243982" y="0"/>
                  </a:moveTo>
                  <a:lnTo>
                    <a:pt x="3215405" y="0"/>
                  </a:lnTo>
                  <a:lnTo>
                    <a:pt x="3264576" y="4956"/>
                  </a:lnTo>
                  <a:lnTo>
                    <a:pt x="3310374" y="19173"/>
                  </a:lnTo>
                  <a:lnTo>
                    <a:pt x="3351818" y="41668"/>
                  </a:lnTo>
                  <a:lnTo>
                    <a:pt x="3387927" y="71460"/>
                  </a:lnTo>
                  <a:lnTo>
                    <a:pt x="3417719" y="107569"/>
                  </a:lnTo>
                  <a:lnTo>
                    <a:pt x="3440215" y="149013"/>
                  </a:lnTo>
                  <a:lnTo>
                    <a:pt x="3454431" y="194811"/>
                  </a:lnTo>
                  <a:lnTo>
                    <a:pt x="3459388" y="243982"/>
                  </a:lnTo>
                  <a:lnTo>
                    <a:pt x="3459388" y="2451362"/>
                  </a:lnTo>
                  <a:lnTo>
                    <a:pt x="3454431" y="2500534"/>
                  </a:lnTo>
                  <a:lnTo>
                    <a:pt x="3440215" y="2546332"/>
                  </a:lnTo>
                  <a:lnTo>
                    <a:pt x="3417719" y="2587776"/>
                  </a:lnTo>
                  <a:lnTo>
                    <a:pt x="3387927" y="2623885"/>
                  </a:lnTo>
                  <a:lnTo>
                    <a:pt x="3351818" y="2653677"/>
                  </a:lnTo>
                  <a:lnTo>
                    <a:pt x="3310374" y="2676172"/>
                  </a:lnTo>
                  <a:lnTo>
                    <a:pt x="3264576" y="2690389"/>
                  </a:lnTo>
                  <a:lnTo>
                    <a:pt x="3215405" y="2695346"/>
                  </a:lnTo>
                  <a:lnTo>
                    <a:pt x="243982" y="2695346"/>
                  </a:lnTo>
                  <a:lnTo>
                    <a:pt x="194811" y="2690389"/>
                  </a:lnTo>
                  <a:lnTo>
                    <a:pt x="149013" y="2676172"/>
                  </a:lnTo>
                  <a:lnTo>
                    <a:pt x="107569" y="2653677"/>
                  </a:lnTo>
                  <a:lnTo>
                    <a:pt x="71460" y="2623885"/>
                  </a:lnTo>
                  <a:lnTo>
                    <a:pt x="41668" y="2587776"/>
                  </a:lnTo>
                  <a:lnTo>
                    <a:pt x="19173" y="2546332"/>
                  </a:lnTo>
                  <a:lnTo>
                    <a:pt x="4956" y="2500534"/>
                  </a:lnTo>
                  <a:lnTo>
                    <a:pt x="0" y="2451362"/>
                  </a:lnTo>
                  <a:lnTo>
                    <a:pt x="0" y="243982"/>
                  </a:lnTo>
                  <a:lnTo>
                    <a:pt x="4956" y="194811"/>
                  </a:lnTo>
                  <a:lnTo>
                    <a:pt x="19173" y="149013"/>
                  </a:lnTo>
                  <a:lnTo>
                    <a:pt x="41668" y="107569"/>
                  </a:lnTo>
                  <a:lnTo>
                    <a:pt x="71460" y="71460"/>
                  </a:lnTo>
                  <a:lnTo>
                    <a:pt x="107569" y="41668"/>
                  </a:lnTo>
                  <a:lnTo>
                    <a:pt x="149013" y="19173"/>
                  </a:lnTo>
                  <a:lnTo>
                    <a:pt x="194811" y="4956"/>
                  </a:lnTo>
                  <a:lnTo>
                    <a:pt x="243982" y="0"/>
                  </a:lnTo>
                  <a:close/>
                </a:path>
              </a:pathLst>
            </a:custGeom>
            <a:ln w="19050">
              <a:solidFill>
                <a:srgbClr val="FFFFFF"/>
              </a:solidFill>
            </a:ln>
          </p:spPr>
          <p:txBody>
            <a:bodyPr wrap="square" lIns="0" tIns="0" rIns="0" bIns="0" rtlCol="0"/>
            <a:lstStyle/>
            <a:p>
              <a:endParaRPr/>
            </a:p>
          </p:txBody>
        </p:sp>
      </p:grpSp>
      <p:sp>
        <p:nvSpPr>
          <p:cNvPr id="7" name="object 7"/>
          <p:cNvSpPr txBox="1"/>
          <p:nvPr/>
        </p:nvSpPr>
        <p:spPr>
          <a:xfrm>
            <a:off x="996321" y="4590503"/>
            <a:ext cx="3050540" cy="1899920"/>
          </a:xfrm>
          <a:prstGeom prst="rect">
            <a:avLst/>
          </a:prstGeom>
        </p:spPr>
        <p:txBody>
          <a:bodyPr vert="horz" wrap="square" lIns="0" tIns="12700" rIns="0" bIns="0" rtlCol="0">
            <a:spAutoFit/>
          </a:bodyPr>
          <a:lstStyle/>
          <a:p>
            <a:pPr marL="298450" indent="-285750">
              <a:lnSpc>
                <a:spcPts val="2130"/>
              </a:lnSpc>
              <a:spcBef>
                <a:spcPts val="100"/>
              </a:spcBef>
              <a:buFont typeface="Arial MT"/>
              <a:buChar char="•"/>
              <a:tabLst>
                <a:tab pos="297815" algn="l"/>
                <a:tab pos="298450" algn="l"/>
              </a:tabLst>
            </a:pPr>
            <a:r>
              <a:rPr sz="1800" dirty="0">
                <a:latin typeface="Trebuchet MS"/>
                <a:cs typeface="Trebuchet MS"/>
              </a:rPr>
              <a:t>Berikan</a:t>
            </a:r>
            <a:r>
              <a:rPr sz="1800" spc="-45" dirty="0">
                <a:latin typeface="Trebuchet MS"/>
                <a:cs typeface="Trebuchet MS"/>
              </a:rPr>
              <a:t> </a:t>
            </a:r>
            <a:r>
              <a:rPr sz="1800" b="1" spc="-5" dirty="0">
                <a:latin typeface="Trebuchet MS"/>
                <a:cs typeface="Trebuchet MS"/>
              </a:rPr>
              <a:t>penguatan</a:t>
            </a:r>
            <a:endParaRPr sz="1800">
              <a:latin typeface="Trebuchet MS"/>
              <a:cs typeface="Trebuchet MS"/>
            </a:endParaRPr>
          </a:p>
          <a:p>
            <a:pPr marL="297815" marR="213360" indent="-285750">
              <a:lnSpc>
                <a:spcPts val="2100"/>
              </a:lnSpc>
              <a:spcBef>
                <a:spcPts val="90"/>
              </a:spcBef>
              <a:buFont typeface="Arial MT"/>
              <a:buChar char="•"/>
              <a:tabLst>
                <a:tab pos="297815" algn="l"/>
                <a:tab pos="298450" algn="l"/>
              </a:tabLst>
            </a:pPr>
            <a:r>
              <a:rPr sz="1800" dirty="0">
                <a:latin typeface="Trebuchet MS"/>
                <a:cs typeface="Trebuchet MS"/>
              </a:rPr>
              <a:t>Berikan </a:t>
            </a:r>
            <a:r>
              <a:rPr sz="1800" b="1" spc="-5" dirty="0">
                <a:latin typeface="Trebuchet MS"/>
                <a:cs typeface="Trebuchet MS"/>
              </a:rPr>
              <a:t>pertanyaan </a:t>
            </a:r>
            <a:r>
              <a:rPr sz="1800" b="1" dirty="0">
                <a:latin typeface="Trebuchet MS"/>
                <a:cs typeface="Trebuchet MS"/>
              </a:rPr>
              <a:t> lanjutan</a:t>
            </a:r>
            <a:r>
              <a:rPr sz="1800" b="1" spc="-55" dirty="0">
                <a:latin typeface="Trebuchet MS"/>
                <a:cs typeface="Trebuchet MS"/>
              </a:rPr>
              <a:t> </a:t>
            </a:r>
            <a:r>
              <a:rPr sz="1800" dirty="0">
                <a:latin typeface="Trebuchet MS"/>
                <a:cs typeface="Trebuchet MS"/>
              </a:rPr>
              <a:t>untuk</a:t>
            </a:r>
            <a:r>
              <a:rPr sz="1800" spc="-50" dirty="0">
                <a:latin typeface="Trebuchet MS"/>
                <a:cs typeface="Trebuchet MS"/>
              </a:rPr>
              <a:t> </a:t>
            </a:r>
            <a:r>
              <a:rPr sz="1800" dirty="0">
                <a:latin typeface="Trebuchet MS"/>
                <a:cs typeface="Trebuchet MS"/>
              </a:rPr>
              <a:t>menggali </a:t>
            </a:r>
            <a:r>
              <a:rPr sz="1800" spc="-525" dirty="0">
                <a:latin typeface="Trebuchet MS"/>
                <a:cs typeface="Trebuchet MS"/>
              </a:rPr>
              <a:t> </a:t>
            </a:r>
            <a:r>
              <a:rPr sz="1800" spc="-5" dirty="0">
                <a:latin typeface="Trebuchet MS"/>
                <a:cs typeface="Trebuchet MS"/>
              </a:rPr>
              <a:t>lebih dalam</a:t>
            </a:r>
            <a:endParaRPr sz="1800">
              <a:latin typeface="Trebuchet MS"/>
              <a:cs typeface="Trebuchet MS"/>
            </a:endParaRPr>
          </a:p>
          <a:p>
            <a:pPr marL="297815" marR="5080" indent="-285750">
              <a:lnSpc>
                <a:spcPts val="2100"/>
              </a:lnSpc>
              <a:buFont typeface="Arial MT"/>
              <a:buChar char="•"/>
              <a:tabLst>
                <a:tab pos="297815" algn="l"/>
                <a:tab pos="298450" algn="l"/>
              </a:tabLst>
            </a:pPr>
            <a:r>
              <a:rPr sz="1800" b="1" spc="-10" dirty="0">
                <a:latin typeface="Trebuchet MS"/>
                <a:cs typeface="Trebuchet MS"/>
              </a:rPr>
              <a:t>Mengembalikan </a:t>
            </a:r>
            <a:r>
              <a:rPr sz="1800" b="1" spc="-5" dirty="0">
                <a:latin typeface="Trebuchet MS"/>
                <a:cs typeface="Trebuchet MS"/>
              </a:rPr>
              <a:t>fokus </a:t>
            </a:r>
            <a:r>
              <a:rPr sz="1800" spc="-5" dirty="0">
                <a:latin typeface="Trebuchet MS"/>
                <a:cs typeface="Trebuchet MS"/>
              </a:rPr>
              <a:t>jika </a:t>
            </a:r>
            <a:r>
              <a:rPr sz="1800" spc="-530" dirty="0">
                <a:latin typeface="Trebuchet MS"/>
                <a:cs typeface="Trebuchet MS"/>
              </a:rPr>
              <a:t> </a:t>
            </a:r>
            <a:r>
              <a:rPr sz="1800" spc="-5" dirty="0">
                <a:latin typeface="Trebuchet MS"/>
                <a:cs typeface="Trebuchet MS"/>
              </a:rPr>
              <a:t>jawaban mulai </a:t>
            </a:r>
            <a:r>
              <a:rPr sz="1800" dirty="0">
                <a:latin typeface="Trebuchet MS"/>
                <a:cs typeface="Trebuchet MS"/>
              </a:rPr>
              <a:t> menyimpang</a:t>
            </a:r>
            <a:endParaRPr sz="1800">
              <a:latin typeface="Trebuchet MS"/>
              <a:cs typeface="Trebuchet MS"/>
            </a:endParaRPr>
          </a:p>
        </p:txBody>
      </p:sp>
      <p:grpSp>
        <p:nvGrpSpPr>
          <p:cNvPr id="8" name="object 8"/>
          <p:cNvGrpSpPr/>
          <p:nvPr/>
        </p:nvGrpSpPr>
        <p:grpSpPr>
          <a:xfrm>
            <a:off x="828675" y="3659192"/>
            <a:ext cx="3477260" cy="904240"/>
            <a:chOff x="828675" y="3659192"/>
            <a:chExt cx="3477260" cy="904240"/>
          </a:xfrm>
        </p:grpSpPr>
        <p:sp>
          <p:nvSpPr>
            <p:cNvPr id="9" name="object 9"/>
            <p:cNvSpPr/>
            <p:nvPr/>
          </p:nvSpPr>
          <p:spPr>
            <a:xfrm>
              <a:off x="838200" y="3668717"/>
              <a:ext cx="3458210" cy="885190"/>
            </a:xfrm>
            <a:custGeom>
              <a:avLst/>
              <a:gdLst/>
              <a:ahLst/>
              <a:cxnLst/>
              <a:rect l="l" t="t" r="r" b="b"/>
              <a:pathLst>
                <a:path w="3458210" h="885189">
                  <a:moveTo>
                    <a:pt x="3310279" y="0"/>
                  </a:moveTo>
                  <a:lnTo>
                    <a:pt x="147521" y="0"/>
                  </a:lnTo>
                  <a:lnTo>
                    <a:pt x="100893" y="7520"/>
                  </a:lnTo>
                  <a:lnTo>
                    <a:pt x="60397" y="28463"/>
                  </a:lnTo>
                  <a:lnTo>
                    <a:pt x="28463" y="60397"/>
                  </a:lnTo>
                  <a:lnTo>
                    <a:pt x="7520" y="100892"/>
                  </a:lnTo>
                  <a:lnTo>
                    <a:pt x="0" y="147520"/>
                  </a:lnTo>
                  <a:lnTo>
                    <a:pt x="0" y="737588"/>
                  </a:lnTo>
                  <a:lnTo>
                    <a:pt x="7520" y="784216"/>
                  </a:lnTo>
                  <a:lnTo>
                    <a:pt x="28463" y="824712"/>
                  </a:lnTo>
                  <a:lnTo>
                    <a:pt x="60397" y="856646"/>
                  </a:lnTo>
                  <a:lnTo>
                    <a:pt x="100893" y="877589"/>
                  </a:lnTo>
                  <a:lnTo>
                    <a:pt x="147521" y="885109"/>
                  </a:lnTo>
                  <a:lnTo>
                    <a:pt x="3310279" y="885109"/>
                  </a:lnTo>
                  <a:lnTo>
                    <a:pt x="3356906" y="877589"/>
                  </a:lnTo>
                  <a:lnTo>
                    <a:pt x="3397402" y="856646"/>
                  </a:lnTo>
                  <a:lnTo>
                    <a:pt x="3429336" y="824712"/>
                  </a:lnTo>
                  <a:lnTo>
                    <a:pt x="3450279" y="784216"/>
                  </a:lnTo>
                  <a:lnTo>
                    <a:pt x="3457799" y="737588"/>
                  </a:lnTo>
                  <a:lnTo>
                    <a:pt x="3457799" y="147520"/>
                  </a:lnTo>
                  <a:lnTo>
                    <a:pt x="3450279" y="100892"/>
                  </a:lnTo>
                  <a:lnTo>
                    <a:pt x="3429336" y="60397"/>
                  </a:lnTo>
                  <a:lnTo>
                    <a:pt x="3397402" y="28463"/>
                  </a:lnTo>
                  <a:lnTo>
                    <a:pt x="3356906" y="7520"/>
                  </a:lnTo>
                  <a:lnTo>
                    <a:pt x="3310279" y="0"/>
                  </a:lnTo>
                  <a:close/>
                </a:path>
              </a:pathLst>
            </a:custGeom>
            <a:solidFill>
              <a:srgbClr val="FFC000"/>
            </a:solidFill>
          </p:spPr>
          <p:txBody>
            <a:bodyPr wrap="square" lIns="0" tIns="0" rIns="0" bIns="0" rtlCol="0"/>
            <a:lstStyle/>
            <a:p>
              <a:endParaRPr/>
            </a:p>
          </p:txBody>
        </p:sp>
        <p:sp>
          <p:nvSpPr>
            <p:cNvPr id="10" name="object 10"/>
            <p:cNvSpPr/>
            <p:nvPr/>
          </p:nvSpPr>
          <p:spPr>
            <a:xfrm>
              <a:off x="838200" y="3668717"/>
              <a:ext cx="3458210" cy="885190"/>
            </a:xfrm>
            <a:custGeom>
              <a:avLst/>
              <a:gdLst/>
              <a:ahLst/>
              <a:cxnLst/>
              <a:rect l="l" t="t" r="r" b="b"/>
              <a:pathLst>
                <a:path w="3458210" h="885189">
                  <a:moveTo>
                    <a:pt x="147521" y="0"/>
                  </a:moveTo>
                  <a:lnTo>
                    <a:pt x="3310279" y="0"/>
                  </a:lnTo>
                  <a:lnTo>
                    <a:pt x="3356906" y="7520"/>
                  </a:lnTo>
                  <a:lnTo>
                    <a:pt x="3397402" y="28463"/>
                  </a:lnTo>
                  <a:lnTo>
                    <a:pt x="3429336" y="60397"/>
                  </a:lnTo>
                  <a:lnTo>
                    <a:pt x="3450279" y="100893"/>
                  </a:lnTo>
                  <a:lnTo>
                    <a:pt x="3457799" y="147521"/>
                  </a:lnTo>
                  <a:lnTo>
                    <a:pt x="3457799" y="737588"/>
                  </a:lnTo>
                  <a:lnTo>
                    <a:pt x="3450279" y="784216"/>
                  </a:lnTo>
                  <a:lnTo>
                    <a:pt x="3429336" y="824712"/>
                  </a:lnTo>
                  <a:lnTo>
                    <a:pt x="3397402" y="856646"/>
                  </a:lnTo>
                  <a:lnTo>
                    <a:pt x="3356906" y="877589"/>
                  </a:lnTo>
                  <a:lnTo>
                    <a:pt x="3310279" y="885109"/>
                  </a:lnTo>
                  <a:lnTo>
                    <a:pt x="147521" y="885109"/>
                  </a:lnTo>
                  <a:lnTo>
                    <a:pt x="100893" y="877589"/>
                  </a:lnTo>
                  <a:lnTo>
                    <a:pt x="60397" y="856646"/>
                  </a:lnTo>
                  <a:lnTo>
                    <a:pt x="28463" y="824712"/>
                  </a:lnTo>
                  <a:lnTo>
                    <a:pt x="7520" y="784216"/>
                  </a:lnTo>
                  <a:lnTo>
                    <a:pt x="0" y="737588"/>
                  </a:lnTo>
                  <a:lnTo>
                    <a:pt x="0" y="147521"/>
                  </a:lnTo>
                  <a:lnTo>
                    <a:pt x="7520" y="100893"/>
                  </a:lnTo>
                  <a:lnTo>
                    <a:pt x="28463" y="60397"/>
                  </a:lnTo>
                  <a:lnTo>
                    <a:pt x="60397" y="28463"/>
                  </a:lnTo>
                  <a:lnTo>
                    <a:pt x="100893" y="7520"/>
                  </a:lnTo>
                  <a:lnTo>
                    <a:pt x="147521" y="0"/>
                  </a:lnTo>
                  <a:close/>
                </a:path>
              </a:pathLst>
            </a:custGeom>
            <a:ln w="19050">
              <a:solidFill>
                <a:srgbClr val="FFFFFF"/>
              </a:solidFill>
            </a:ln>
          </p:spPr>
          <p:txBody>
            <a:bodyPr wrap="square" lIns="0" tIns="0" rIns="0" bIns="0" rtlCol="0"/>
            <a:lstStyle/>
            <a:p>
              <a:endParaRPr/>
            </a:p>
          </p:txBody>
        </p:sp>
      </p:grpSp>
      <p:sp>
        <p:nvSpPr>
          <p:cNvPr id="11" name="object 11"/>
          <p:cNvSpPr txBox="1"/>
          <p:nvPr/>
        </p:nvSpPr>
        <p:spPr>
          <a:xfrm>
            <a:off x="1412349" y="3819184"/>
            <a:ext cx="2309495" cy="566420"/>
          </a:xfrm>
          <a:prstGeom prst="rect">
            <a:avLst/>
          </a:prstGeom>
        </p:spPr>
        <p:txBody>
          <a:bodyPr vert="horz" wrap="square" lIns="0" tIns="27939" rIns="0" bIns="0" rtlCol="0">
            <a:spAutoFit/>
          </a:bodyPr>
          <a:lstStyle/>
          <a:p>
            <a:pPr marL="12700" marR="5080" indent="616585">
              <a:lnSpc>
                <a:spcPts val="2100"/>
              </a:lnSpc>
              <a:spcBef>
                <a:spcPts val="219"/>
              </a:spcBef>
            </a:pPr>
            <a:r>
              <a:rPr sz="1800" dirty="0">
                <a:latin typeface="Trebuchet MS"/>
                <a:cs typeface="Trebuchet MS"/>
              </a:rPr>
              <a:t>Saat </a:t>
            </a:r>
            <a:r>
              <a:rPr sz="1800" spc="-5" dirty="0">
                <a:latin typeface="Trebuchet MS"/>
                <a:cs typeface="Trebuchet MS"/>
              </a:rPr>
              <a:t>siswa </a:t>
            </a:r>
            <a:r>
              <a:rPr sz="1800" dirty="0">
                <a:latin typeface="Trebuchet MS"/>
                <a:cs typeface="Trebuchet MS"/>
              </a:rPr>
              <a:t> </a:t>
            </a:r>
            <a:r>
              <a:rPr sz="1800" spc="-5" dirty="0">
                <a:latin typeface="Trebuchet MS"/>
                <a:cs typeface="Trebuchet MS"/>
              </a:rPr>
              <a:t>menjawab</a:t>
            </a:r>
            <a:r>
              <a:rPr sz="1800" spc="-90" dirty="0">
                <a:latin typeface="Trebuchet MS"/>
                <a:cs typeface="Trebuchet MS"/>
              </a:rPr>
              <a:t> </a:t>
            </a:r>
            <a:r>
              <a:rPr sz="1800" spc="-5" dirty="0">
                <a:latin typeface="Trebuchet MS"/>
                <a:cs typeface="Trebuchet MS"/>
              </a:rPr>
              <a:t>pertanyaan</a:t>
            </a:r>
            <a:endParaRPr sz="1800">
              <a:latin typeface="Trebuchet MS"/>
              <a:cs typeface="Trebuchet MS"/>
            </a:endParaRPr>
          </a:p>
        </p:txBody>
      </p:sp>
      <p:grpSp>
        <p:nvGrpSpPr>
          <p:cNvPr id="12" name="object 12"/>
          <p:cNvGrpSpPr/>
          <p:nvPr/>
        </p:nvGrpSpPr>
        <p:grpSpPr>
          <a:xfrm>
            <a:off x="4533014" y="3946282"/>
            <a:ext cx="3478529" cy="2714625"/>
            <a:chOff x="4533014" y="3946282"/>
            <a:chExt cx="3478529" cy="2714625"/>
          </a:xfrm>
        </p:grpSpPr>
        <p:sp>
          <p:nvSpPr>
            <p:cNvPr id="13" name="object 13"/>
            <p:cNvSpPr/>
            <p:nvPr/>
          </p:nvSpPr>
          <p:spPr>
            <a:xfrm>
              <a:off x="4542539" y="3955807"/>
              <a:ext cx="3459479" cy="2695575"/>
            </a:xfrm>
            <a:custGeom>
              <a:avLst/>
              <a:gdLst/>
              <a:ahLst/>
              <a:cxnLst/>
              <a:rect l="l" t="t" r="r" b="b"/>
              <a:pathLst>
                <a:path w="3459479" h="2695575">
                  <a:moveTo>
                    <a:pt x="3215406" y="0"/>
                  </a:moveTo>
                  <a:lnTo>
                    <a:pt x="243983" y="0"/>
                  </a:lnTo>
                  <a:lnTo>
                    <a:pt x="194812" y="4956"/>
                  </a:lnTo>
                  <a:lnTo>
                    <a:pt x="149014" y="19173"/>
                  </a:lnTo>
                  <a:lnTo>
                    <a:pt x="107570" y="41668"/>
                  </a:lnTo>
                  <a:lnTo>
                    <a:pt x="71461" y="71460"/>
                  </a:lnTo>
                  <a:lnTo>
                    <a:pt x="41668" y="107569"/>
                  </a:lnTo>
                  <a:lnTo>
                    <a:pt x="19173" y="149013"/>
                  </a:lnTo>
                  <a:lnTo>
                    <a:pt x="4956" y="194811"/>
                  </a:lnTo>
                  <a:lnTo>
                    <a:pt x="0" y="243982"/>
                  </a:lnTo>
                  <a:lnTo>
                    <a:pt x="0" y="2451362"/>
                  </a:lnTo>
                  <a:lnTo>
                    <a:pt x="4956" y="2500533"/>
                  </a:lnTo>
                  <a:lnTo>
                    <a:pt x="19173" y="2546331"/>
                  </a:lnTo>
                  <a:lnTo>
                    <a:pt x="41668" y="2587775"/>
                  </a:lnTo>
                  <a:lnTo>
                    <a:pt x="71461" y="2623884"/>
                  </a:lnTo>
                  <a:lnTo>
                    <a:pt x="107570" y="2653677"/>
                  </a:lnTo>
                  <a:lnTo>
                    <a:pt x="149014" y="2676172"/>
                  </a:lnTo>
                  <a:lnTo>
                    <a:pt x="194812" y="2690388"/>
                  </a:lnTo>
                  <a:lnTo>
                    <a:pt x="243983" y="2695345"/>
                  </a:lnTo>
                  <a:lnTo>
                    <a:pt x="3215406" y="2695345"/>
                  </a:lnTo>
                  <a:lnTo>
                    <a:pt x="3264577" y="2690388"/>
                  </a:lnTo>
                  <a:lnTo>
                    <a:pt x="3310374" y="2676172"/>
                  </a:lnTo>
                  <a:lnTo>
                    <a:pt x="3351818" y="2653677"/>
                  </a:lnTo>
                  <a:lnTo>
                    <a:pt x="3387927" y="2623884"/>
                  </a:lnTo>
                  <a:lnTo>
                    <a:pt x="3417720" y="2587775"/>
                  </a:lnTo>
                  <a:lnTo>
                    <a:pt x="3440215" y="2546331"/>
                  </a:lnTo>
                  <a:lnTo>
                    <a:pt x="3454431" y="2500533"/>
                  </a:lnTo>
                  <a:lnTo>
                    <a:pt x="3459388" y="2451362"/>
                  </a:lnTo>
                  <a:lnTo>
                    <a:pt x="3459388" y="243982"/>
                  </a:lnTo>
                  <a:lnTo>
                    <a:pt x="3454431" y="194811"/>
                  </a:lnTo>
                  <a:lnTo>
                    <a:pt x="3440215" y="149013"/>
                  </a:lnTo>
                  <a:lnTo>
                    <a:pt x="3417720" y="107569"/>
                  </a:lnTo>
                  <a:lnTo>
                    <a:pt x="3387927" y="71460"/>
                  </a:lnTo>
                  <a:lnTo>
                    <a:pt x="3351818" y="41668"/>
                  </a:lnTo>
                  <a:lnTo>
                    <a:pt x="3310374" y="19173"/>
                  </a:lnTo>
                  <a:lnTo>
                    <a:pt x="3264577" y="4956"/>
                  </a:lnTo>
                  <a:lnTo>
                    <a:pt x="3215406" y="0"/>
                  </a:lnTo>
                  <a:close/>
                </a:path>
              </a:pathLst>
            </a:custGeom>
            <a:solidFill>
              <a:srgbClr val="5B9BD5">
                <a:alpha val="31759"/>
              </a:srgbClr>
            </a:solidFill>
          </p:spPr>
          <p:txBody>
            <a:bodyPr wrap="square" lIns="0" tIns="0" rIns="0" bIns="0" rtlCol="0"/>
            <a:lstStyle/>
            <a:p>
              <a:endParaRPr/>
            </a:p>
          </p:txBody>
        </p:sp>
        <p:sp>
          <p:nvSpPr>
            <p:cNvPr id="14" name="object 14"/>
            <p:cNvSpPr/>
            <p:nvPr/>
          </p:nvSpPr>
          <p:spPr>
            <a:xfrm>
              <a:off x="4542539" y="3955807"/>
              <a:ext cx="3459479" cy="2695575"/>
            </a:xfrm>
            <a:custGeom>
              <a:avLst/>
              <a:gdLst/>
              <a:ahLst/>
              <a:cxnLst/>
              <a:rect l="l" t="t" r="r" b="b"/>
              <a:pathLst>
                <a:path w="3459479" h="2695575">
                  <a:moveTo>
                    <a:pt x="243982" y="0"/>
                  </a:moveTo>
                  <a:lnTo>
                    <a:pt x="3215405" y="0"/>
                  </a:lnTo>
                  <a:lnTo>
                    <a:pt x="3264576" y="4956"/>
                  </a:lnTo>
                  <a:lnTo>
                    <a:pt x="3310374" y="19173"/>
                  </a:lnTo>
                  <a:lnTo>
                    <a:pt x="3351818" y="41668"/>
                  </a:lnTo>
                  <a:lnTo>
                    <a:pt x="3387927" y="71460"/>
                  </a:lnTo>
                  <a:lnTo>
                    <a:pt x="3417719" y="107569"/>
                  </a:lnTo>
                  <a:lnTo>
                    <a:pt x="3440215" y="149013"/>
                  </a:lnTo>
                  <a:lnTo>
                    <a:pt x="3454431" y="194811"/>
                  </a:lnTo>
                  <a:lnTo>
                    <a:pt x="3459388" y="243982"/>
                  </a:lnTo>
                  <a:lnTo>
                    <a:pt x="3459388" y="2451362"/>
                  </a:lnTo>
                  <a:lnTo>
                    <a:pt x="3454431" y="2500534"/>
                  </a:lnTo>
                  <a:lnTo>
                    <a:pt x="3440215" y="2546332"/>
                  </a:lnTo>
                  <a:lnTo>
                    <a:pt x="3417719" y="2587776"/>
                  </a:lnTo>
                  <a:lnTo>
                    <a:pt x="3387927" y="2623885"/>
                  </a:lnTo>
                  <a:lnTo>
                    <a:pt x="3351818" y="2653677"/>
                  </a:lnTo>
                  <a:lnTo>
                    <a:pt x="3310374" y="2676172"/>
                  </a:lnTo>
                  <a:lnTo>
                    <a:pt x="3264576" y="2690389"/>
                  </a:lnTo>
                  <a:lnTo>
                    <a:pt x="3215405" y="2695346"/>
                  </a:lnTo>
                  <a:lnTo>
                    <a:pt x="243982" y="2695346"/>
                  </a:lnTo>
                  <a:lnTo>
                    <a:pt x="194811" y="2690389"/>
                  </a:lnTo>
                  <a:lnTo>
                    <a:pt x="149013" y="2676172"/>
                  </a:lnTo>
                  <a:lnTo>
                    <a:pt x="107569" y="2653677"/>
                  </a:lnTo>
                  <a:lnTo>
                    <a:pt x="71460" y="2623885"/>
                  </a:lnTo>
                  <a:lnTo>
                    <a:pt x="41668" y="2587776"/>
                  </a:lnTo>
                  <a:lnTo>
                    <a:pt x="19173" y="2546332"/>
                  </a:lnTo>
                  <a:lnTo>
                    <a:pt x="4956" y="2500534"/>
                  </a:lnTo>
                  <a:lnTo>
                    <a:pt x="0" y="2451362"/>
                  </a:lnTo>
                  <a:lnTo>
                    <a:pt x="0" y="243982"/>
                  </a:lnTo>
                  <a:lnTo>
                    <a:pt x="4956" y="194811"/>
                  </a:lnTo>
                  <a:lnTo>
                    <a:pt x="19173" y="149013"/>
                  </a:lnTo>
                  <a:lnTo>
                    <a:pt x="41668" y="107569"/>
                  </a:lnTo>
                  <a:lnTo>
                    <a:pt x="71460" y="71460"/>
                  </a:lnTo>
                  <a:lnTo>
                    <a:pt x="107569" y="41668"/>
                  </a:lnTo>
                  <a:lnTo>
                    <a:pt x="149013" y="19173"/>
                  </a:lnTo>
                  <a:lnTo>
                    <a:pt x="194811" y="4956"/>
                  </a:lnTo>
                  <a:lnTo>
                    <a:pt x="243982" y="0"/>
                  </a:lnTo>
                  <a:close/>
                </a:path>
              </a:pathLst>
            </a:custGeom>
            <a:ln w="19050">
              <a:solidFill>
                <a:srgbClr val="FFFFFF"/>
              </a:solidFill>
            </a:ln>
          </p:spPr>
          <p:txBody>
            <a:bodyPr wrap="square" lIns="0" tIns="0" rIns="0" bIns="0" rtlCol="0"/>
            <a:lstStyle/>
            <a:p>
              <a:endParaRPr/>
            </a:p>
          </p:txBody>
        </p:sp>
      </p:grpSp>
      <p:sp>
        <p:nvSpPr>
          <p:cNvPr id="15" name="object 15"/>
          <p:cNvSpPr txBox="1"/>
          <p:nvPr/>
        </p:nvSpPr>
        <p:spPr>
          <a:xfrm>
            <a:off x="4702249" y="4590503"/>
            <a:ext cx="2708910" cy="1366520"/>
          </a:xfrm>
          <a:prstGeom prst="rect">
            <a:avLst/>
          </a:prstGeom>
        </p:spPr>
        <p:txBody>
          <a:bodyPr vert="horz" wrap="square" lIns="0" tIns="12700" rIns="0" bIns="0" rtlCol="0">
            <a:spAutoFit/>
          </a:bodyPr>
          <a:lstStyle/>
          <a:p>
            <a:pPr marL="298450" indent="-285750">
              <a:lnSpc>
                <a:spcPts val="2130"/>
              </a:lnSpc>
              <a:spcBef>
                <a:spcPts val="100"/>
              </a:spcBef>
              <a:buFont typeface="Arial MT"/>
              <a:buChar char="•"/>
              <a:tabLst>
                <a:tab pos="297815" algn="l"/>
                <a:tab pos="298450" algn="l"/>
              </a:tabLst>
            </a:pPr>
            <a:r>
              <a:rPr sz="1800" b="1" spc="-5" dirty="0">
                <a:latin typeface="Trebuchet MS"/>
                <a:cs typeface="Trebuchet MS"/>
              </a:rPr>
              <a:t>Langsung</a:t>
            </a:r>
            <a:r>
              <a:rPr sz="1800" b="1" spc="-25" dirty="0">
                <a:latin typeface="Trebuchet MS"/>
                <a:cs typeface="Trebuchet MS"/>
              </a:rPr>
              <a:t> </a:t>
            </a:r>
            <a:r>
              <a:rPr sz="1800" b="1" spc="-5" dirty="0">
                <a:latin typeface="Trebuchet MS"/>
                <a:cs typeface="Trebuchet MS"/>
              </a:rPr>
              <a:t>menjawab</a:t>
            </a:r>
            <a:endParaRPr sz="1800">
              <a:latin typeface="Trebuchet MS"/>
              <a:cs typeface="Trebuchet MS"/>
            </a:endParaRPr>
          </a:p>
          <a:p>
            <a:pPr marL="298450">
              <a:lnSpc>
                <a:spcPts val="2100"/>
              </a:lnSpc>
            </a:pPr>
            <a:r>
              <a:rPr sz="1800" spc="-5" dirty="0">
                <a:latin typeface="Trebuchet MS"/>
                <a:cs typeface="Trebuchet MS"/>
              </a:rPr>
              <a:t>pertanyaan</a:t>
            </a:r>
            <a:r>
              <a:rPr sz="1800" spc="-50" dirty="0">
                <a:latin typeface="Trebuchet MS"/>
                <a:cs typeface="Trebuchet MS"/>
              </a:rPr>
              <a:t> </a:t>
            </a:r>
            <a:r>
              <a:rPr sz="1800" dirty="0">
                <a:latin typeface="Trebuchet MS"/>
                <a:cs typeface="Trebuchet MS"/>
              </a:rPr>
              <a:t>siswa</a:t>
            </a:r>
            <a:endParaRPr sz="1800">
              <a:latin typeface="Trebuchet MS"/>
              <a:cs typeface="Trebuchet MS"/>
            </a:endParaRPr>
          </a:p>
          <a:p>
            <a:pPr marL="298450" marR="5080" indent="-285750">
              <a:lnSpc>
                <a:spcPts val="2100"/>
              </a:lnSpc>
              <a:spcBef>
                <a:spcPts val="90"/>
              </a:spcBef>
              <a:buFont typeface="Arial MT"/>
              <a:buChar char="•"/>
              <a:tabLst>
                <a:tab pos="297815" algn="l"/>
                <a:tab pos="298450" algn="l"/>
              </a:tabLst>
            </a:pPr>
            <a:r>
              <a:rPr sz="1800" b="1" spc="-5" dirty="0">
                <a:latin typeface="Trebuchet MS"/>
                <a:cs typeface="Trebuchet MS"/>
              </a:rPr>
              <a:t>Membantu</a:t>
            </a:r>
            <a:r>
              <a:rPr sz="1800" b="1" spc="-35" dirty="0">
                <a:latin typeface="Trebuchet MS"/>
                <a:cs typeface="Trebuchet MS"/>
              </a:rPr>
              <a:t> </a:t>
            </a:r>
            <a:r>
              <a:rPr sz="1800" b="1" dirty="0">
                <a:latin typeface="Trebuchet MS"/>
                <a:cs typeface="Trebuchet MS"/>
              </a:rPr>
              <a:t>siswa</a:t>
            </a:r>
            <a:r>
              <a:rPr sz="1800" b="1" spc="-40" dirty="0">
                <a:latin typeface="Trebuchet MS"/>
                <a:cs typeface="Trebuchet MS"/>
              </a:rPr>
              <a:t> </a:t>
            </a:r>
            <a:r>
              <a:rPr sz="1800" spc="-5" dirty="0">
                <a:latin typeface="Trebuchet MS"/>
                <a:cs typeface="Trebuchet MS"/>
              </a:rPr>
              <a:t>untuk </a:t>
            </a:r>
            <a:r>
              <a:rPr sz="1800" spc="-525" dirty="0">
                <a:latin typeface="Trebuchet MS"/>
                <a:cs typeface="Trebuchet MS"/>
              </a:rPr>
              <a:t> </a:t>
            </a:r>
            <a:r>
              <a:rPr sz="1800" spc="-5" dirty="0">
                <a:latin typeface="Trebuchet MS"/>
                <a:cs typeface="Trebuchet MS"/>
              </a:rPr>
              <a:t>dapat menjawab </a:t>
            </a:r>
            <a:r>
              <a:rPr sz="1800" dirty="0">
                <a:latin typeface="Trebuchet MS"/>
                <a:cs typeface="Trebuchet MS"/>
              </a:rPr>
              <a:t> </a:t>
            </a:r>
            <a:r>
              <a:rPr sz="1800" spc="-5" dirty="0">
                <a:latin typeface="Trebuchet MS"/>
                <a:cs typeface="Trebuchet MS"/>
              </a:rPr>
              <a:t>pertanyaannya</a:t>
            </a:r>
            <a:r>
              <a:rPr sz="1800" spc="-40" dirty="0">
                <a:latin typeface="Trebuchet MS"/>
                <a:cs typeface="Trebuchet MS"/>
              </a:rPr>
              <a:t> </a:t>
            </a:r>
            <a:r>
              <a:rPr sz="1800" dirty="0">
                <a:latin typeface="Trebuchet MS"/>
                <a:cs typeface="Trebuchet MS"/>
              </a:rPr>
              <a:t>sendiri</a:t>
            </a:r>
            <a:endParaRPr sz="1800">
              <a:latin typeface="Trebuchet MS"/>
              <a:cs typeface="Trebuchet MS"/>
            </a:endParaRPr>
          </a:p>
        </p:txBody>
      </p:sp>
      <p:grpSp>
        <p:nvGrpSpPr>
          <p:cNvPr id="16" name="object 16"/>
          <p:cNvGrpSpPr/>
          <p:nvPr/>
        </p:nvGrpSpPr>
        <p:grpSpPr>
          <a:xfrm>
            <a:off x="4534603" y="3659192"/>
            <a:ext cx="3477260" cy="904240"/>
            <a:chOff x="4534603" y="3659192"/>
            <a:chExt cx="3477260" cy="904240"/>
          </a:xfrm>
        </p:grpSpPr>
        <p:sp>
          <p:nvSpPr>
            <p:cNvPr id="17" name="object 17"/>
            <p:cNvSpPr/>
            <p:nvPr/>
          </p:nvSpPr>
          <p:spPr>
            <a:xfrm>
              <a:off x="4544128" y="3668717"/>
              <a:ext cx="3458210" cy="885190"/>
            </a:xfrm>
            <a:custGeom>
              <a:avLst/>
              <a:gdLst/>
              <a:ahLst/>
              <a:cxnLst/>
              <a:rect l="l" t="t" r="r" b="b"/>
              <a:pathLst>
                <a:path w="3458209" h="885189">
                  <a:moveTo>
                    <a:pt x="3310277" y="0"/>
                  </a:moveTo>
                  <a:lnTo>
                    <a:pt x="147520" y="0"/>
                  </a:lnTo>
                  <a:lnTo>
                    <a:pt x="100892" y="7520"/>
                  </a:lnTo>
                  <a:lnTo>
                    <a:pt x="60397" y="28463"/>
                  </a:lnTo>
                  <a:lnTo>
                    <a:pt x="28463" y="60397"/>
                  </a:lnTo>
                  <a:lnTo>
                    <a:pt x="7520" y="100892"/>
                  </a:lnTo>
                  <a:lnTo>
                    <a:pt x="0" y="147520"/>
                  </a:lnTo>
                  <a:lnTo>
                    <a:pt x="0" y="737588"/>
                  </a:lnTo>
                  <a:lnTo>
                    <a:pt x="7520" y="784216"/>
                  </a:lnTo>
                  <a:lnTo>
                    <a:pt x="28463" y="824712"/>
                  </a:lnTo>
                  <a:lnTo>
                    <a:pt x="60397" y="856646"/>
                  </a:lnTo>
                  <a:lnTo>
                    <a:pt x="100892" y="877589"/>
                  </a:lnTo>
                  <a:lnTo>
                    <a:pt x="147520" y="885109"/>
                  </a:lnTo>
                  <a:lnTo>
                    <a:pt x="3310277" y="885109"/>
                  </a:lnTo>
                  <a:lnTo>
                    <a:pt x="3356906" y="877589"/>
                  </a:lnTo>
                  <a:lnTo>
                    <a:pt x="3397402" y="856646"/>
                  </a:lnTo>
                  <a:lnTo>
                    <a:pt x="3429336" y="824712"/>
                  </a:lnTo>
                  <a:lnTo>
                    <a:pt x="3450279" y="784216"/>
                  </a:lnTo>
                  <a:lnTo>
                    <a:pt x="3457799" y="737588"/>
                  </a:lnTo>
                  <a:lnTo>
                    <a:pt x="3457799" y="147520"/>
                  </a:lnTo>
                  <a:lnTo>
                    <a:pt x="3450279" y="100892"/>
                  </a:lnTo>
                  <a:lnTo>
                    <a:pt x="3429336" y="60397"/>
                  </a:lnTo>
                  <a:lnTo>
                    <a:pt x="3397402" y="28463"/>
                  </a:lnTo>
                  <a:lnTo>
                    <a:pt x="3356906" y="7520"/>
                  </a:lnTo>
                  <a:lnTo>
                    <a:pt x="3310277" y="0"/>
                  </a:lnTo>
                  <a:close/>
                </a:path>
              </a:pathLst>
            </a:custGeom>
            <a:solidFill>
              <a:srgbClr val="FFC000"/>
            </a:solidFill>
          </p:spPr>
          <p:txBody>
            <a:bodyPr wrap="square" lIns="0" tIns="0" rIns="0" bIns="0" rtlCol="0"/>
            <a:lstStyle/>
            <a:p>
              <a:endParaRPr/>
            </a:p>
          </p:txBody>
        </p:sp>
        <p:sp>
          <p:nvSpPr>
            <p:cNvPr id="18" name="object 18"/>
            <p:cNvSpPr/>
            <p:nvPr/>
          </p:nvSpPr>
          <p:spPr>
            <a:xfrm>
              <a:off x="4544128" y="3668717"/>
              <a:ext cx="3458210" cy="885190"/>
            </a:xfrm>
            <a:custGeom>
              <a:avLst/>
              <a:gdLst/>
              <a:ahLst/>
              <a:cxnLst/>
              <a:rect l="l" t="t" r="r" b="b"/>
              <a:pathLst>
                <a:path w="3458209" h="885189">
                  <a:moveTo>
                    <a:pt x="147521" y="0"/>
                  </a:moveTo>
                  <a:lnTo>
                    <a:pt x="3310279" y="0"/>
                  </a:lnTo>
                  <a:lnTo>
                    <a:pt x="3356906" y="7520"/>
                  </a:lnTo>
                  <a:lnTo>
                    <a:pt x="3397402" y="28463"/>
                  </a:lnTo>
                  <a:lnTo>
                    <a:pt x="3429336" y="60397"/>
                  </a:lnTo>
                  <a:lnTo>
                    <a:pt x="3450279" y="100893"/>
                  </a:lnTo>
                  <a:lnTo>
                    <a:pt x="3457799" y="147521"/>
                  </a:lnTo>
                  <a:lnTo>
                    <a:pt x="3457799" y="737588"/>
                  </a:lnTo>
                  <a:lnTo>
                    <a:pt x="3450279" y="784216"/>
                  </a:lnTo>
                  <a:lnTo>
                    <a:pt x="3429336" y="824712"/>
                  </a:lnTo>
                  <a:lnTo>
                    <a:pt x="3397402" y="856646"/>
                  </a:lnTo>
                  <a:lnTo>
                    <a:pt x="3356906" y="877589"/>
                  </a:lnTo>
                  <a:lnTo>
                    <a:pt x="3310279" y="885109"/>
                  </a:lnTo>
                  <a:lnTo>
                    <a:pt x="147521" y="885109"/>
                  </a:lnTo>
                  <a:lnTo>
                    <a:pt x="100893" y="877589"/>
                  </a:lnTo>
                  <a:lnTo>
                    <a:pt x="60397" y="856646"/>
                  </a:lnTo>
                  <a:lnTo>
                    <a:pt x="28463" y="824712"/>
                  </a:lnTo>
                  <a:lnTo>
                    <a:pt x="7520" y="784216"/>
                  </a:lnTo>
                  <a:lnTo>
                    <a:pt x="0" y="737588"/>
                  </a:lnTo>
                  <a:lnTo>
                    <a:pt x="0" y="147521"/>
                  </a:lnTo>
                  <a:lnTo>
                    <a:pt x="7520" y="100893"/>
                  </a:lnTo>
                  <a:lnTo>
                    <a:pt x="28463" y="60397"/>
                  </a:lnTo>
                  <a:lnTo>
                    <a:pt x="60397" y="28463"/>
                  </a:lnTo>
                  <a:lnTo>
                    <a:pt x="100893" y="7520"/>
                  </a:lnTo>
                  <a:lnTo>
                    <a:pt x="147521" y="0"/>
                  </a:lnTo>
                  <a:close/>
                </a:path>
              </a:pathLst>
            </a:custGeom>
            <a:ln w="19050">
              <a:solidFill>
                <a:srgbClr val="FFFFFF"/>
              </a:solidFill>
            </a:ln>
          </p:spPr>
          <p:txBody>
            <a:bodyPr wrap="square" lIns="0" tIns="0" rIns="0" bIns="0" rtlCol="0"/>
            <a:lstStyle/>
            <a:p>
              <a:endParaRPr/>
            </a:p>
          </p:txBody>
        </p:sp>
      </p:grpSp>
      <p:sp>
        <p:nvSpPr>
          <p:cNvPr id="19" name="object 19"/>
          <p:cNvSpPr txBox="1"/>
          <p:nvPr/>
        </p:nvSpPr>
        <p:spPr>
          <a:xfrm>
            <a:off x="5523517" y="3819184"/>
            <a:ext cx="1499235" cy="566420"/>
          </a:xfrm>
          <a:prstGeom prst="rect">
            <a:avLst/>
          </a:prstGeom>
        </p:spPr>
        <p:txBody>
          <a:bodyPr vert="horz" wrap="square" lIns="0" tIns="27939" rIns="0" bIns="0" rtlCol="0">
            <a:spAutoFit/>
          </a:bodyPr>
          <a:lstStyle/>
          <a:p>
            <a:pPr marL="12700" marR="5080" indent="211454">
              <a:lnSpc>
                <a:spcPts val="2100"/>
              </a:lnSpc>
              <a:spcBef>
                <a:spcPts val="219"/>
              </a:spcBef>
            </a:pPr>
            <a:r>
              <a:rPr sz="1800" dirty="0">
                <a:latin typeface="Trebuchet MS"/>
                <a:cs typeface="Trebuchet MS"/>
              </a:rPr>
              <a:t>Saat </a:t>
            </a:r>
            <a:r>
              <a:rPr sz="1800" spc="-5" dirty="0">
                <a:latin typeface="Trebuchet MS"/>
                <a:cs typeface="Trebuchet MS"/>
              </a:rPr>
              <a:t>siswa </a:t>
            </a:r>
            <a:r>
              <a:rPr sz="1800" dirty="0">
                <a:latin typeface="Trebuchet MS"/>
                <a:cs typeface="Trebuchet MS"/>
              </a:rPr>
              <a:t> </a:t>
            </a:r>
            <a:r>
              <a:rPr sz="1800" spc="-5" dirty="0">
                <a:latin typeface="Trebuchet MS"/>
                <a:cs typeface="Trebuchet MS"/>
              </a:rPr>
              <a:t>balik</a:t>
            </a:r>
            <a:r>
              <a:rPr sz="1800" spc="-90" dirty="0">
                <a:latin typeface="Trebuchet MS"/>
                <a:cs typeface="Trebuchet MS"/>
              </a:rPr>
              <a:t> </a:t>
            </a:r>
            <a:r>
              <a:rPr sz="1800" spc="-5" dirty="0">
                <a:latin typeface="Trebuchet MS"/>
                <a:cs typeface="Trebuchet MS"/>
              </a:rPr>
              <a:t>bertanya</a:t>
            </a:r>
            <a:endParaRPr sz="1800">
              <a:latin typeface="Trebuchet MS"/>
              <a:cs typeface="Trebuchet MS"/>
            </a:endParaRPr>
          </a:p>
        </p:txBody>
      </p:sp>
      <p:grpSp>
        <p:nvGrpSpPr>
          <p:cNvPr id="20" name="object 20"/>
          <p:cNvGrpSpPr/>
          <p:nvPr/>
        </p:nvGrpSpPr>
        <p:grpSpPr>
          <a:xfrm>
            <a:off x="8212759" y="3946282"/>
            <a:ext cx="3478529" cy="2714625"/>
            <a:chOff x="8212759" y="3946282"/>
            <a:chExt cx="3478529" cy="2714625"/>
          </a:xfrm>
        </p:grpSpPr>
        <p:sp>
          <p:nvSpPr>
            <p:cNvPr id="21" name="object 21"/>
            <p:cNvSpPr/>
            <p:nvPr/>
          </p:nvSpPr>
          <p:spPr>
            <a:xfrm>
              <a:off x="8222284" y="3955807"/>
              <a:ext cx="3459479" cy="2695575"/>
            </a:xfrm>
            <a:custGeom>
              <a:avLst/>
              <a:gdLst/>
              <a:ahLst/>
              <a:cxnLst/>
              <a:rect l="l" t="t" r="r" b="b"/>
              <a:pathLst>
                <a:path w="3459479" h="2695575">
                  <a:moveTo>
                    <a:pt x="3215405" y="0"/>
                  </a:moveTo>
                  <a:lnTo>
                    <a:pt x="243982" y="0"/>
                  </a:lnTo>
                  <a:lnTo>
                    <a:pt x="194811" y="4956"/>
                  </a:lnTo>
                  <a:lnTo>
                    <a:pt x="149013" y="19173"/>
                  </a:lnTo>
                  <a:lnTo>
                    <a:pt x="107569" y="41668"/>
                  </a:lnTo>
                  <a:lnTo>
                    <a:pt x="71460" y="71460"/>
                  </a:lnTo>
                  <a:lnTo>
                    <a:pt x="41668" y="107569"/>
                  </a:lnTo>
                  <a:lnTo>
                    <a:pt x="19173" y="149013"/>
                  </a:lnTo>
                  <a:lnTo>
                    <a:pt x="4956" y="194811"/>
                  </a:lnTo>
                  <a:lnTo>
                    <a:pt x="0" y="243982"/>
                  </a:lnTo>
                  <a:lnTo>
                    <a:pt x="0" y="2451362"/>
                  </a:lnTo>
                  <a:lnTo>
                    <a:pt x="4956" y="2500533"/>
                  </a:lnTo>
                  <a:lnTo>
                    <a:pt x="19173" y="2546331"/>
                  </a:lnTo>
                  <a:lnTo>
                    <a:pt x="41668" y="2587775"/>
                  </a:lnTo>
                  <a:lnTo>
                    <a:pt x="71460" y="2623884"/>
                  </a:lnTo>
                  <a:lnTo>
                    <a:pt x="107569" y="2653677"/>
                  </a:lnTo>
                  <a:lnTo>
                    <a:pt x="149013" y="2676172"/>
                  </a:lnTo>
                  <a:lnTo>
                    <a:pt x="194811" y="2690388"/>
                  </a:lnTo>
                  <a:lnTo>
                    <a:pt x="243982" y="2695345"/>
                  </a:lnTo>
                  <a:lnTo>
                    <a:pt x="3215405" y="2695345"/>
                  </a:lnTo>
                  <a:lnTo>
                    <a:pt x="3264575" y="2690388"/>
                  </a:lnTo>
                  <a:lnTo>
                    <a:pt x="3310373" y="2676172"/>
                  </a:lnTo>
                  <a:lnTo>
                    <a:pt x="3351817" y="2653677"/>
                  </a:lnTo>
                  <a:lnTo>
                    <a:pt x="3387926" y="2623884"/>
                  </a:lnTo>
                  <a:lnTo>
                    <a:pt x="3417718" y="2587775"/>
                  </a:lnTo>
                  <a:lnTo>
                    <a:pt x="3440213" y="2546331"/>
                  </a:lnTo>
                  <a:lnTo>
                    <a:pt x="3454430" y="2500533"/>
                  </a:lnTo>
                  <a:lnTo>
                    <a:pt x="3459387" y="2451362"/>
                  </a:lnTo>
                  <a:lnTo>
                    <a:pt x="3459387" y="243982"/>
                  </a:lnTo>
                  <a:lnTo>
                    <a:pt x="3454430" y="194811"/>
                  </a:lnTo>
                  <a:lnTo>
                    <a:pt x="3440213" y="149013"/>
                  </a:lnTo>
                  <a:lnTo>
                    <a:pt x="3417718" y="107569"/>
                  </a:lnTo>
                  <a:lnTo>
                    <a:pt x="3387926" y="71460"/>
                  </a:lnTo>
                  <a:lnTo>
                    <a:pt x="3351817" y="41668"/>
                  </a:lnTo>
                  <a:lnTo>
                    <a:pt x="3310373" y="19173"/>
                  </a:lnTo>
                  <a:lnTo>
                    <a:pt x="3264575" y="4956"/>
                  </a:lnTo>
                  <a:lnTo>
                    <a:pt x="3215405" y="0"/>
                  </a:lnTo>
                  <a:close/>
                </a:path>
              </a:pathLst>
            </a:custGeom>
            <a:solidFill>
              <a:srgbClr val="5B9BD5">
                <a:alpha val="31759"/>
              </a:srgbClr>
            </a:solidFill>
          </p:spPr>
          <p:txBody>
            <a:bodyPr wrap="square" lIns="0" tIns="0" rIns="0" bIns="0" rtlCol="0"/>
            <a:lstStyle/>
            <a:p>
              <a:endParaRPr/>
            </a:p>
          </p:txBody>
        </p:sp>
        <p:sp>
          <p:nvSpPr>
            <p:cNvPr id="22" name="object 22"/>
            <p:cNvSpPr/>
            <p:nvPr/>
          </p:nvSpPr>
          <p:spPr>
            <a:xfrm>
              <a:off x="8222284" y="3955807"/>
              <a:ext cx="3459479" cy="2695575"/>
            </a:xfrm>
            <a:custGeom>
              <a:avLst/>
              <a:gdLst/>
              <a:ahLst/>
              <a:cxnLst/>
              <a:rect l="l" t="t" r="r" b="b"/>
              <a:pathLst>
                <a:path w="3459479" h="2695575">
                  <a:moveTo>
                    <a:pt x="243982" y="0"/>
                  </a:moveTo>
                  <a:lnTo>
                    <a:pt x="3215405" y="0"/>
                  </a:lnTo>
                  <a:lnTo>
                    <a:pt x="3264576" y="4956"/>
                  </a:lnTo>
                  <a:lnTo>
                    <a:pt x="3310374" y="19173"/>
                  </a:lnTo>
                  <a:lnTo>
                    <a:pt x="3351818" y="41668"/>
                  </a:lnTo>
                  <a:lnTo>
                    <a:pt x="3387927" y="71460"/>
                  </a:lnTo>
                  <a:lnTo>
                    <a:pt x="3417719" y="107569"/>
                  </a:lnTo>
                  <a:lnTo>
                    <a:pt x="3440215" y="149013"/>
                  </a:lnTo>
                  <a:lnTo>
                    <a:pt x="3454431" y="194811"/>
                  </a:lnTo>
                  <a:lnTo>
                    <a:pt x="3459388" y="243982"/>
                  </a:lnTo>
                  <a:lnTo>
                    <a:pt x="3459388" y="2451362"/>
                  </a:lnTo>
                  <a:lnTo>
                    <a:pt x="3454431" y="2500534"/>
                  </a:lnTo>
                  <a:lnTo>
                    <a:pt x="3440215" y="2546332"/>
                  </a:lnTo>
                  <a:lnTo>
                    <a:pt x="3417719" y="2587776"/>
                  </a:lnTo>
                  <a:lnTo>
                    <a:pt x="3387927" y="2623885"/>
                  </a:lnTo>
                  <a:lnTo>
                    <a:pt x="3351818" y="2653677"/>
                  </a:lnTo>
                  <a:lnTo>
                    <a:pt x="3310374" y="2676172"/>
                  </a:lnTo>
                  <a:lnTo>
                    <a:pt x="3264576" y="2690389"/>
                  </a:lnTo>
                  <a:lnTo>
                    <a:pt x="3215405" y="2695346"/>
                  </a:lnTo>
                  <a:lnTo>
                    <a:pt x="243982" y="2695346"/>
                  </a:lnTo>
                  <a:lnTo>
                    <a:pt x="194811" y="2690389"/>
                  </a:lnTo>
                  <a:lnTo>
                    <a:pt x="149013" y="2676172"/>
                  </a:lnTo>
                  <a:lnTo>
                    <a:pt x="107569" y="2653677"/>
                  </a:lnTo>
                  <a:lnTo>
                    <a:pt x="71460" y="2623885"/>
                  </a:lnTo>
                  <a:lnTo>
                    <a:pt x="41668" y="2587776"/>
                  </a:lnTo>
                  <a:lnTo>
                    <a:pt x="19173" y="2546332"/>
                  </a:lnTo>
                  <a:lnTo>
                    <a:pt x="4956" y="2500534"/>
                  </a:lnTo>
                  <a:lnTo>
                    <a:pt x="0" y="2451362"/>
                  </a:lnTo>
                  <a:lnTo>
                    <a:pt x="0" y="243982"/>
                  </a:lnTo>
                  <a:lnTo>
                    <a:pt x="4956" y="194811"/>
                  </a:lnTo>
                  <a:lnTo>
                    <a:pt x="19173" y="149013"/>
                  </a:lnTo>
                  <a:lnTo>
                    <a:pt x="41668" y="107569"/>
                  </a:lnTo>
                  <a:lnTo>
                    <a:pt x="71460" y="71460"/>
                  </a:lnTo>
                  <a:lnTo>
                    <a:pt x="107569" y="41668"/>
                  </a:lnTo>
                  <a:lnTo>
                    <a:pt x="149013" y="19173"/>
                  </a:lnTo>
                  <a:lnTo>
                    <a:pt x="194811" y="4956"/>
                  </a:lnTo>
                  <a:lnTo>
                    <a:pt x="243982" y="0"/>
                  </a:lnTo>
                  <a:close/>
                </a:path>
              </a:pathLst>
            </a:custGeom>
            <a:ln w="19050">
              <a:solidFill>
                <a:srgbClr val="FFFFFF"/>
              </a:solidFill>
            </a:ln>
          </p:spPr>
          <p:txBody>
            <a:bodyPr wrap="square" lIns="0" tIns="0" rIns="0" bIns="0" rtlCol="0"/>
            <a:lstStyle/>
            <a:p>
              <a:endParaRPr/>
            </a:p>
          </p:txBody>
        </p:sp>
      </p:grpSp>
      <p:sp>
        <p:nvSpPr>
          <p:cNvPr id="23" name="object 23"/>
          <p:cNvSpPr txBox="1"/>
          <p:nvPr/>
        </p:nvSpPr>
        <p:spPr>
          <a:xfrm>
            <a:off x="8381993" y="4590503"/>
            <a:ext cx="2903855" cy="1633220"/>
          </a:xfrm>
          <a:prstGeom prst="rect">
            <a:avLst/>
          </a:prstGeom>
        </p:spPr>
        <p:txBody>
          <a:bodyPr vert="horz" wrap="square" lIns="0" tIns="27939" rIns="0" bIns="0" rtlCol="0">
            <a:spAutoFit/>
          </a:bodyPr>
          <a:lstStyle/>
          <a:p>
            <a:pPr marL="298450" marR="211454" indent="-285750">
              <a:lnSpc>
                <a:spcPts val="2100"/>
              </a:lnSpc>
              <a:spcBef>
                <a:spcPts val="219"/>
              </a:spcBef>
              <a:buFont typeface="Arial MT"/>
              <a:buChar char="•"/>
              <a:tabLst>
                <a:tab pos="297815" algn="l"/>
                <a:tab pos="298450" algn="l"/>
              </a:tabLst>
            </a:pPr>
            <a:r>
              <a:rPr sz="1800" spc="-5" dirty="0">
                <a:latin typeface="Trebuchet MS"/>
                <a:cs typeface="Trebuchet MS"/>
              </a:rPr>
              <a:t>Mencoba</a:t>
            </a:r>
            <a:r>
              <a:rPr sz="1800" spc="-35" dirty="0">
                <a:latin typeface="Trebuchet MS"/>
                <a:cs typeface="Trebuchet MS"/>
              </a:rPr>
              <a:t> </a:t>
            </a:r>
            <a:r>
              <a:rPr sz="1800" b="1" spc="-15" dirty="0">
                <a:latin typeface="Trebuchet MS"/>
                <a:cs typeface="Trebuchet MS"/>
              </a:rPr>
              <a:t>mengarahkan </a:t>
            </a:r>
            <a:r>
              <a:rPr sz="1800" b="1" spc="-530" dirty="0">
                <a:latin typeface="Trebuchet MS"/>
                <a:cs typeface="Trebuchet MS"/>
              </a:rPr>
              <a:t> </a:t>
            </a:r>
            <a:r>
              <a:rPr sz="1800" b="1" dirty="0">
                <a:latin typeface="Trebuchet MS"/>
                <a:cs typeface="Trebuchet MS"/>
              </a:rPr>
              <a:t>kembali</a:t>
            </a:r>
            <a:r>
              <a:rPr sz="1800" b="1" spc="-25" dirty="0">
                <a:latin typeface="Trebuchet MS"/>
                <a:cs typeface="Trebuchet MS"/>
              </a:rPr>
              <a:t> </a:t>
            </a:r>
            <a:r>
              <a:rPr sz="1800" spc="-5" dirty="0">
                <a:latin typeface="Trebuchet MS"/>
                <a:cs typeface="Trebuchet MS"/>
              </a:rPr>
              <a:t>pertanyaan</a:t>
            </a:r>
            <a:endParaRPr sz="1800">
              <a:latin typeface="Trebuchet MS"/>
              <a:cs typeface="Trebuchet MS"/>
            </a:endParaRPr>
          </a:p>
          <a:p>
            <a:pPr marL="298450" marR="295910" indent="-285750">
              <a:lnSpc>
                <a:spcPts val="2100"/>
              </a:lnSpc>
              <a:buFont typeface="Arial MT"/>
              <a:buChar char="•"/>
              <a:tabLst>
                <a:tab pos="297815" algn="l"/>
                <a:tab pos="298450" algn="l"/>
              </a:tabLst>
            </a:pPr>
            <a:r>
              <a:rPr sz="1800" b="1" spc="-15" dirty="0">
                <a:latin typeface="Trebuchet MS"/>
                <a:cs typeface="Trebuchet MS"/>
              </a:rPr>
              <a:t>Memparafrasekan </a:t>
            </a:r>
            <a:r>
              <a:rPr sz="1800" b="1" spc="-10" dirty="0">
                <a:latin typeface="Trebuchet MS"/>
                <a:cs typeface="Trebuchet MS"/>
              </a:rPr>
              <a:t> </a:t>
            </a:r>
            <a:r>
              <a:rPr sz="1800" b="1" spc="-5" dirty="0">
                <a:latin typeface="Trebuchet MS"/>
                <a:cs typeface="Trebuchet MS"/>
              </a:rPr>
              <a:t>pertanyaan</a:t>
            </a:r>
            <a:r>
              <a:rPr sz="1800" b="1" spc="-30" dirty="0">
                <a:latin typeface="Trebuchet MS"/>
                <a:cs typeface="Trebuchet MS"/>
              </a:rPr>
              <a:t> </a:t>
            </a:r>
            <a:r>
              <a:rPr sz="1800" dirty="0">
                <a:latin typeface="Trebuchet MS"/>
                <a:cs typeface="Trebuchet MS"/>
              </a:rPr>
              <a:t>agar</a:t>
            </a:r>
            <a:r>
              <a:rPr sz="1800" spc="-25" dirty="0">
                <a:latin typeface="Trebuchet MS"/>
                <a:cs typeface="Trebuchet MS"/>
              </a:rPr>
              <a:t> </a:t>
            </a:r>
            <a:r>
              <a:rPr sz="1800" spc="-5" dirty="0">
                <a:latin typeface="Trebuchet MS"/>
                <a:cs typeface="Trebuchet MS"/>
              </a:rPr>
              <a:t>lebih </a:t>
            </a:r>
            <a:r>
              <a:rPr sz="1800" spc="-530" dirty="0">
                <a:latin typeface="Trebuchet MS"/>
                <a:cs typeface="Trebuchet MS"/>
              </a:rPr>
              <a:t> </a:t>
            </a:r>
            <a:r>
              <a:rPr sz="1800" spc="-5" dirty="0">
                <a:latin typeface="Trebuchet MS"/>
                <a:cs typeface="Trebuchet MS"/>
              </a:rPr>
              <a:t>mudah</a:t>
            </a:r>
            <a:r>
              <a:rPr sz="1800" spc="-15" dirty="0">
                <a:latin typeface="Trebuchet MS"/>
                <a:cs typeface="Trebuchet MS"/>
              </a:rPr>
              <a:t> </a:t>
            </a:r>
            <a:r>
              <a:rPr sz="1800" spc="-5" dirty="0">
                <a:latin typeface="Trebuchet MS"/>
                <a:cs typeface="Trebuchet MS"/>
              </a:rPr>
              <a:t>dipahami</a:t>
            </a:r>
            <a:endParaRPr sz="1800">
              <a:latin typeface="Trebuchet MS"/>
              <a:cs typeface="Trebuchet MS"/>
            </a:endParaRPr>
          </a:p>
          <a:p>
            <a:pPr marL="298450" indent="-285750">
              <a:lnSpc>
                <a:spcPts val="2039"/>
              </a:lnSpc>
              <a:buFont typeface="Arial MT"/>
              <a:buChar char="•"/>
              <a:tabLst>
                <a:tab pos="297815" algn="l"/>
                <a:tab pos="298450" algn="l"/>
              </a:tabLst>
            </a:pPr>
            <a:r>
              <a:rPr sz="1800" b="1" spc="-5" dirty="0">
                <a:latin typeface="Trebuchet MS"/>
                <a:cs typeface="Trebuchet MS"/>
              </a:rPr>
              <a:t>Menunggu</a:t>
            </a:r>
            <a:r>
              <a:rPr sz="1800" b="1" spc="-20" dirty="0">
                <a:latin typeface="Trebuchet MS"/>
                <a:cs typeface="Trebuchet MS"/>
              </a:rPr>
              <a:t> </a:t>
            </a:r>
            <a:r>
              <a:rPr sz="1800" spc="-5" dirty="0">
                <a:latin typeface="Trebuchet MS"/>
                <a:cs typeface="Trebuchet MS"/>
              </a:rPr>
              <a:t>beberapa</a:t>
            </a:r>
            <a:r>
              <a:rPr sz="1800" spc="-25" dirty="0">
                <a:latin typeface="Trebuchet MS"/>
                <a:cs typeface="Trebuchet MS"/>
              </a:rPr>
              <a:t> </a:t>
            </a:r>
            <a:r>
              <a:rPr sz="1800" spc="-5" dirty="0">
                <a:latin typeface="Trebuchet MS"/>
                <a:cs typeface="Trebuchet MS"/>
              </a:rPr>
              <a:t>saat</a:t>
            </a:r>
            <a:endParaRPr sz="1800">
              <a:latin typeface="Trebuchet MS"/>
              <a:cs typeface="Trebuchet MS"/>
            </a:endParaRPr>
          </a:p>
        </p:txBody>
      </p:sp>
      <p:grpSp>
        <p:nvGrpSpPr>
          <p:cNvPr id="24" name="object 24"/>
          <p:cNvGrpSpPr/>
          <p:nvPr/>
        </p:nvGrpSpPr>
        <p:grpSpPr>
          <a:xfrm>
            <a:off x="8214347" y="3659192"/>
            <a:ext cx="3477260" cy="904240"/>
            <a:chOff x="8214347" y="3659192"/>
            <a:chExt cx="3477260" cy="904240"/>
          </a:xfrm>
        </p:grpSpPr>
        <p:sp>
          <p:nvSpPr>
            <p:cNvPr id="25" name="object 25"/>
            <p:cNvSpPr/>
            <p:nvPr/>
          </p:nvSpPr>
          <p:spPr>
            <a:xfrm>
              <a:off x="8223872" y="3668717"/>
              <a:ext cx="3458210" cy="885190"/>
            </a:xfrm>
            <a:custGeom>
              <a:avLst/>
              <a:gdLst/>
              <a:ahLst/>
              <a:cxnLst/>
              <a:rect l="l" t="t" r="r" b="b"/>
              <a:pathLst>
                <a:path w="3458209" h="885189">
                  <a:moveTo>
                    <a:pt x="3310277" y="0"/>
                  </a:moveTo>
                  <a:lnTo>
                    <a:pt x="147520" y="0"/>
                  </a:lnTo>
                  <a:lnTo>
                    <a:pt x="100892" y="7520"/>
                  </a:lnTo>
                  <a:lnTo>
                    <a:pt x="60396" y="28463"/>
                  </a:lnTo>
                  <a:lnTo>
                    <a:pt x="28462" y="60397"/>
                  </a:lnTo>
                  <a:lnTo>
                    <a:pt x="7520" y="100892"/>
                  </a:lnTo>
                  <a:lnTo>
                    <a:pt x="0" y="147520"/>
                  </a:lnTo>
                  <a:lnTo>
                    <a:pt x="0" y="737588"/>
                  </a:lnTo>
                  <a:lnTo>
                    <a:pt x="7520" y="784216"/>
                  </a:lnTo>
                  <a:lnTo>
                    <a:pt x="28462" y="824712"/>
                  </a:lnTo>
                  <a:lnTo>
                    <a:pt x="60396" y="856646"/>
                  </a:lnTo>
                  <a:lnTo>
                    <a:pt x="100892" y="877589"/>
                  </a:lnTo>
                  <a:lnTo>
                    <a:pt x="147520" y="885109"/>
                  </a:lnTo>
                  <a:lnTo>
                    <a:pt x="3310277" y="885109"/>
                  </a:lnTo>
                  <a:lnTo>
                    <a:pt x="3356906" y="877589"/>
                  </a:lnTo>
                  <a:lnTo>
                    <a:pt x="3397402" y="856646"/>
                  </a:lnTo>
                  <a:lnTo>
                    <a:pt x="3429336" y="824712"/>
                  </a:lnTo>
                  <a:lnTo>
                    <a:pt x="3450279" y="784216"/>
                  </a:lnTo>
                  <a:lnTo>
                    <a:pt x="3457799" y="737588"/>
                  </a:lnTo>
                  <a:lnTo>
                    <a:pt x="3457799" y="147520"/>
                  </a:lnTo>
                  <a:lnTo>
                    <a:pt x="3450279" y="100892"/>
                  </a:lnTo>
                  <a:lnTo>
                    <a:pt x="3429336" y="60397"/>
                  </a:lnTo>
                  <a:lnTo>
                    <a:pt x="3397402" y="28463"/>
                  </a:lnTo>
                  <a:lnTo>
                    <a:pt x="3356906" y="7520"/>
                  </a:lnTo>
                  <a:lnTo>
                    <a:pt x="3310277" y="0"/>
                  </a:lnTo>
                  <a:close/>
                </a:path>
              </a:pathLst>
            </a:custGeom>
            <a:solidFill>
              <a:srgbClr val="FFC000"/>
            </a:solidFill>
          </p:spPr>
          <p:txBody>
            <a:bodyPr wrap="square" lIns="0" tIns="0" rIns="0" bIns="0" rtlCol="0"/>
            <a:lstStyle/>
            <a:p>
              <a:endParaRPr/>
            </a:p>
          </p:txBody>
        </p:sp>
        <p:sp>
          <p:nvSpPr>
            <p:cNvPr id="26" name="object 26"/>
            <p:cNvSpPr/>
            <p:nvPr/>
          </p:nvSpPr>
          <p:spPr>
            <a:xfrm>
              <a:off x="8223872" y="3668717"/>
              <a:ext cx="3458210" cy="885190"/>
            </a:xfrm>
            <a:custGeom>
              <a:avLst/>
              <a:gdLst/>
              <a:ahLst/>
              <a:cxnLst/>
              <a:rect l="l" t="t" r="r" b="b"/>
              <a:pathLst>
                <a:path w="3458209" h="885189">
                  <a:moveTo>
                    <a:pt x="147521" y="0"/>
                  </a:moveTo>
                  <a:lnTo>
                    <a:pt x="3310279" y="0"/>
                  </a:lnTo>
                  <a:lnTo>
                    <a:pt x="3356906" y="7520"/>
                  </a:lnTo>
                  <a:lnTo>
                    <a:pt x="3397402" y="28463"/>
                  </a:lnTo>
                  <a:lnTo>
                    <a:pt x="3429336" y="60397"/>
                  </a:lnTo>
                  <a:lnTo>
                    <a:pt x="3450279" y="100893"/>
                  </a:lnTo>
                  <a:lnTo>
                    <a:pt x="3457799" y="147521"/>
                  </a:lnTo>
                  <a:lnTo>
                    <a:pt x="3457799" y="737588"/>
                  </a:lnTo>
                  <a:lnTo>
                    <a:pt x="3450279" y="784216"/>
                  </a:lnTo>
                  <a:lnTo>
                    <a:pt x="3429336" y="824712"/>
                  </a:lnTo>
                  <a:lnTo>
                    <a:pt x="3397402" y="856646"/>
                  </a:lnTo>
                  <a:lnTo>
                    <a:pt x="3356906" y="877589"/>
                  </a:lnTo>
                  <a:lnTo>
                    <a:pt x="3310279" y="885109"/>
                  </a:lnTo>
                  <a:lnTo>
                    <a:pt x="147521" y="885109"/>
                  </a:lnTo>
                  <a:lnTo>
                    <a:pt x="100893" y="877589"/>
                  </a:lnTo>
                  <a:lnTo>
                    <a:pt x="60397" y="856646"/>
                  </a:lnTo>
                  <a:lnTo>
                    <a:pt x="28463" y="824712"/>
                  </a:lnTo>
                  <a:lnTo>
                    <a:pt x="7520" y="784216"/>
                  </a:lnTo>
                  <a:lnTo>
                    <a:pt x="0" y="737588"/>
                  </a:lnTo>
                  <a:lnTo>
                    <a:pt x="0" y="147521"/>
                  </a:lnTo>
                  <a:lnTo>
                    <a:pt x="7520" y="100893"/>
                  </a:lnTo>
                  <a:lnTo>
                    <a:pt x="28463" y="60397"/>
                  </a:lnTo>
                  <a:lnTo>
                    <a:pt x="60397" y="28463"/>
                  </a:lnTo>
                  <a:lnTo>
                    <a:pt x="100893" y="7520"/>
                  </a:lnTo>
                  <a:lnTo>
                    <a:pt x="147521" y="0"/>
                  </a:lnTo>
                  <a:close/>
                </a:path>
              </a:pathLst>
            </a:custGeom>
            <a:ln w="19050">
              <a:solidFill>
                <a:srgbClr val="FFFFFF"/>
              </a:solidFill>
            </a:ln>
          </p:spPr>
          <p:txBody>
            <a:bodyPr wrap="square" lIns="0" tIns="0" rIns="0" bIns="0" rtlCol="0"/>
            <a:lstStyle/>
            <a:p>
              <a:endParaRPr/>
            </a:p>
          </p:txBody>
        </p:sp>
      </p:grpSp>
      <p:sp>
        <p:nvSpPr>
          <p:cNvPr id="27" name="object 27"/>
          <p:cNvSpPr txBox="1"/>
          <p:nvPr/>
        </p:nvSpPr>
        <p:spPr>
          <a:xfrm>
            <a:off x="8798020" y="3819184"/>
            <a:ext cx="2309495" cy="566420"/>
          </a:xfrm>
          <a:prstGeom prst="rect">
            <a:avLst/>
          </a:prstGeom>
        </p:spPr>
        <p:txBody>
          <a:bodyPr vert="horz" wrap="square" lIns="0" tIns="27939" rIns="0" bIns="0" rtlCol="0">
            <a:spAutoFit/>
          </a:bodyPr>
          <a:lstStyle/>
          <a:p>
            <a:pPr marL="12700" marR="5080" indent="616585">
              <a:lnSpc>
                <a:spcPts val="2100"/>
              </a:lnSpc>
              <a:spcBef>
                <a:spcPts val="219"/>
              </a:spcBef>
            </a:pPr>
            <a:r>
              <a:rPr sz="1800" dirty="0">
                <a:latin typeface="Trebuchet MS"/>
                <a:cs typeface="Trebuchet MS"/>
              </a:rPr>
              <a:t>Saat </a:t>
            </a:r>
            <a:r>
              <a:rPr sz="1800" spc="-5" dirty="0">
                <a:latin typeface="Trebuchet MS"/>
                <a:cs typeface="Trebuchet MS"/>
              </a:rPr>
              <a:t>siswa </a:t>
            </a:r>
            <a:r>
              <a:rPr sz="1800" dirty="0">
                <a:latin typeface="Trebuchet MS"/>
                <a:cs typeface="Trebuchet MS"/>
              </a:rPr>
              <a:t> </a:t>
            </a:r>
            <a:r>
              <a:rPr sz="1800" spc="-5" dirty="0">
                <a:latin typeface="Trebuchet MS"/>
                <a:cs typeface="Trebuchet MS"/>
              </a:rPr>
              <a:t>menjawab</a:t>
            </a:r>
            <a:r>
              <a:rPr sz="1800" spc="-90" dirty="0">
                <a:latin typeface="Trebuchet MS"/>
                <a:cs typeface="Trebuchet MS"/>
              </a:rPr>
              <a:t> </a:t>
            </a:r>
            <a:r>
              <a:rPr sz="1800" spc="-5" dirty="0">
                <a:latin typeface="Trebuchet MS"/>
                <a:cs typeface="Trebuchet MS"/>
              </a:rPr>
              <a:t>pertanyaan</a:t>
            </a:r>
            <a:endParaRPr sz="180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74"/>
          <p:cNvSpPr txBox="1">
            <a:spLocks noGrp="1"/>
          </p:cNvSpPr>
          <p:nvPr>
            <p:ph type="title"/>
          </p:nvPr>
        </p:nvSpPr>
        <p:spPr>
          <a:xfrm>
            <a:off x="2054767" y="725721"/>
            <a:ext cx="8649200" cy="637600"/>
          </a:xfrm>
          <a:prstGeom prst="rect">
            <a:avLst/>
          </a:prstGeom>
        </p:spPr>
        <p:txBody>
          <a:bodyPr spcFirstLastPara="1" wrap="square" lIns="121900" tIns="121900" rIns="121900" bIns="121900" anchor="ctr" anchorCtr="0">
            <a:noAutofit/>
          </a:bodyPr>
          <a:lstStyle/>
          <a:p>
            <a:r>
              <a:rPr lang="en" sz="3200"/>
              <a:t>Keunggulan Kurikulum Merdeka</a:t>
            </a:r>
            <a:endParaRPr sz="3200"/>
          </a:p>
        </p:txBody>
      </p:sp>
      <p:sp>
        <p:nvSpPr>
          <p:cNvPr id="1823" name="Google Shape;1823;p74">
            <a:hlinkClick r:id="" action="ppaction://noaction"/>
          </p:cNvPr>
          <p:cNvSpPr/>
          <p:nvPr/>
        </p:nvSpPr>
        <p:spPr>
          <a:xfrm rot="5400000">
            <a:off x="9856833" y="3309867"/>
            <a:ext cx="32560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24" name="Google Shape;1824;p74">
            <a:hlinkClick r:id="" action="ppaction://noaction"/>
          </p:cNvPr>
          <p:cNvSpPr/>
          <p:nvPr/>
        </p:nvSpPr>
        <p:spPr>
          <a:xfrm rot="5400000">
            <a:off x="10629036" y="2532948"/>
            <a:ext cx="17116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25" name="Google Shape;1825;p74">
            <a:hlinkClick r:id="" action="ppaction://noaction"/>
          </p:cNvPr>
          <p:cNvSpPr/>
          <p:nvPr/>
        </p:nvSpPr>
        <p:spPr>
          <a:xfrm rot="5400000">
            <a:off x="10608836" y="5804903"/>
            <a:ext cx="17520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26" name="Google Shape;1826;p74">
            <a:hlinkClick r:id="rId3" action="ppaction://hlinksldjump"/>
          </p:cNvPr>
          <p:cNvSpPr/>
          <p:nvPr/>
        </p:nvSpPr>
        <p:spPr>
          <a:xfrm rot="5400000">
            <a:off x="10702633" y="893500"/>
            <a:ext cx="1564400" cy="79200"/>
          </a:xfrm>
          <a:prstGeom prst="rect">
            <a:avLst/>
          </a:prstGeom>
          <a:solidFill>
            <a:schemeClr val="accent3"/>
          </a:solidFill>
          <a:ln>
            <a:noFill/>
          </a:ln>
        </p:spPr>
        <p:txBody>
          <a:bodyPr spcFirstLastPara="1" wrap="square" lIns="121900" tIns="121900" rIns="121900" bIns="121900" anchor="ctr" anchorCtr="0">
            <a:noAutofit/>
          </a:bodyPr>
          <a:lstStyle/>
          <a:p>
            <a:endParaRPr sz="2400"/>
          </a:p>
        </p:txBody>
      </p:sp>
      <p:sp>
        <p:nvSpPr>
          <p:cNvPr id="1827" name="Google Shape;1827;p74">
            <a:hlinkClick r:id="" action="ppaction://hlinkshowjump?jump=nextslide"/>
          </p:cNvPr>
          <p:cNvSpPr/>
          <p:nvPr/>
        </p:nvSpPr>
        <p:spPr>
          <a:xfrm>
            <a:off x="10493625" y="927805"/>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28" name="Google Shape;1828;p74">
            <a:hlinkClick r:id="" action="ppaction://hlinkshowjump?jump=previousslide"/>
          </p:cNvPr>
          <p:cNvSpPr/>
          <p:nvPr/>
        </p:nvSpPr>
        <p:spPr>
          <a:xfrm rot="10800000">
            <a:off x="10100301" y="927808"/>
            <a:ext cx="193879" cy="287057"/>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29" name="Google Shape;1829;p74"/>
          <p:cNvSpPr/>
          <p:nvPr/>
        </p:nvSpPr>
        <p:spPr>
          <a:xfrm>
            <a:off x="1500000" y="1719333"/>
            <a:ext cx="4216000" cy="1706400"/>
          </a:xfrm>
          <a:prstGeom prst="wedgeRoundRectCallout">
            <a:avLst>
              <a:gd name="adj1" fmla="val -20833"/>
              <a:gd name="adj2" fmla="val 62500"/>
              <a:gd name="adj3" fmla="val 0"/>
            </a:avLst>
          </a:prstGeom>
          <a:solidFill>
            <a:schemeClr val="lt2"/>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0" name="Google Shape;1830;p74"/>
          <p:cNvSpPr txBox="1">
            <a:spLocks noGrp="1"/>
          </p:cNvSpPr>
          <p:nvPr>
            <p:ph type="subTitle" idx="2"/>
          </p:nvPr>
        </p:nvSpPr>
        <p:spPr>
          <a:xfrm>
            <a:off x="2246100" y="1975267"/>
            <a:ext cx="4105600" cy="880800"/>
          </a:xfrm>
          <a:prstGeom prst="rect">
            <a:avLst/>
          </a:prstGeom>
        </p:spPr>
        <p:txBody>
          <a:bodyPr spcFirstLastPara="1" wrap="square" lIns="121900" tIns="121900" rIns="121900" bIns="121900" anchor="ctr" anchorCtr="0">
            <a:noAutofit/>
          </a:bodyPr>
          <a:lstStyle/>
          <a:p>
            <a:pPr marL="0" indent="0"/>
            <a:r>
              <a:rPr lang="en" dirty="0">
                <a:solidFill>
                  <a:srgbClr val="FF0000"/>
                </a:solidFill>
              </a:rPr>
              <a:t>2. Lebih Merdeka</a:t>
            </a:r>
            <a:endParaRPr dirty="0">
              <a:solidFill>
                <a:srgbClr val="FF0000"/>
              </a:solidFill>
            </a:endParaRPr>
          </a:p>
        </p:txBody>
      </p:sp>
      <p:sp>
        <p:nvSpPr>
          <p:cNvPr id="1831" name="Google Shape;1831;p74">
            <a:hlinkClick r:id="" action="ppaction://noaction"/>
          </p:cNvPr>
          <p:cNvSpPr/>
          <p:nvPr/>
        </p:nvSpPr>
        <p:spPr>
          <a:xfrm>
            <a:off x="6238100" y="4732733"/>
            <a:ext cx="4837600" cy="17208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2" name="Google Shape;1832;p74">
            <a:hlinkClick r:id="" action="ppaction://noaction"/>
          </p:cNvPr>
          <p:cNvSpPr/>
          <p:nvPr/>
        </p:nvSpPr>
        <p:spPr>
          <a:xfrm>
            <a:off x="6196368" y="1994267"/>
            <a:ext cx="4837600" cy="1230000"/>
          </a:xfrm>
          <a:prstGeom prst="roundRect">
            <a:avLst>
              <a:gd name="adj" fmla="val 5570"/>
            </a:avLst>
          </a:prstGeom>
          <a:solidFill>
            <a:schemeClr val="lt1"/>
          </a:solidFill>
          <a:ln w="9525" cap="flat" cmpd="sng">
            <a:solidFill>
              <a:srgbClr val="39486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3" name="Google Shape;1833;p74">
            <a:hlinkClick r:id="" action="ppaction://noaction"/>
          </p:cNvPr>
          <p:cNvSpPr/>
          <p:nvPr/>
        </p:nvSpPr>
        <p:spPr>
          <a:xfrm>
            <a:off x="5874425" y="2207657"/>
            <a:ext cx="773200" cy="773200"/>
          </a:xfrm>
          <a:prstGeom prst="ellipse">
            <a:avLst/>
          </a:prstGeom>
          <a:solidFill>
            <a:schemeClr val="lt2"/>
          </a:solidFill>
          <a:ln w="9525" cap="flat" cmpd="sng">
            <a:solidFill>
              <a:srgbClr val="394867"/>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4" name="Google Shape;1834;p74">
            <a:hlinkClick r:id="" action="ppaction://noaction"/>
          </p:cNvPr>
          <p:cNvSpPr/>
          <p:nvPr/>
        </p:nvSpPr>
        <p:spPr>
          <a:xfrm>
            <a:off x="6239300" y="3468000"/>
            <a:ext cx="4837600" cy="1171600"/>
          </a:xfrm>
          <a:prstGeom prst="roundRect">
            <a:avLst>
              <a:gd name="adj" fmla="val 5570"/>
            </a:avLst>
          </a:prstGeom>
          <a:solidFill>
            <a:schemeClr val="lt1"/>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5" name="Google Shape;1835;p74">
            <a:hlinkClick r:id="" action="ppaction://noaction"/>
          </p:cNvPr>
          <p:cNvSpPr/>
          <p:nvPr/>
        </p:nvSpPr>
        <p:spPr>
          <a:xfrm>
            <a:off x="5851059" y="3651991"/>
            <a:ext cx="773200" cy="773200"/>
          </a:xfrm>
          <a:prstGeom prst="ellipse">
            <a:avLst/>
          </a:prstGeom>
          <a:solidFill>
            <a:schemeClr val="lt2"/>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836" name="Google Shape;1836;p74">
            <a:hlinkClick r:id="" action="ppaction://noaction"/>
          </p:cNvPr>
          <p:cNvSpPr/>
          <p:nvPr/>
        </p:nvSpPr>
        <p:spPr>
          <a:xfrm>
            <a:off x="5849859" y="5206531"/>
            <a:ext cx="773200" cy="773200"/>
          </a:xfrm>
          <a:prstGeom prst="ellipse">
            <a:avLst/>
          </a:prstGeom>
          <a:solidFill>
            <a:schemeClr val="lt2"/>
          </a:solidFill>
          <a:ln w="9525" cap="flat" cmpd="sng">
            <a:solidFill>
              <a:srgbClr val="14274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837" name="Google Shape;1837;p74"/>
          <p:cNvGrpSpPr/>
          <p:nvPr/>
        </p:nvGrpSpPr>
        <p:grpSpPr>
          <a:xfrm>
            <a:off x="5935215" y="2326656"/>
            <a:ext cx="651627" cy="535179"/>
            <a:chOff x="3762448" y="2134405"/>
            <a:chExt cx="488720" cy="401384"/>
          </a:xfrm>
        </p:grpSpPr>
        <p:sp>
          <p:nvSpPr>
            <p:cNvPr id="1838" name="Google Shape;1838;p74"/>
            <p:cNvSpPr/>
            <p:nvPr/>
          </p:nvSpPr>
          <p:spPr>
            <a:xfrm>
              <a:off x="3855349" y="2349617"/>
              <a:ext cx="151195" cy="177480"/>
            </a:xfrm>
            <a:custGeom>
              <a:avLst/>
              <a:gdLst/>
              <a:ahLst/>
              <a:cxnLst/>
              <a:rect l="l" t="t" r="r" b="b"/>
              <a:pathLst>
                <a:path w="2853" h="3349" extrusionOk="0">
                  <a:moveTo>
                    <a:pt x="2285" y="0"/>
                  </a:moveTo>
                  <a:lnTo>
                    <a:pt x="865" y="410"/>
                  </a:lnTo>
                  <a:lnTo>
                    <a:pt x="222" y="1099"/>
                  </a:lnTo>
                  <a:cubicBezTo>
                    <a:pt x="117" y="1245"/>
                    <a:pt x="0" y="1450"/>
                    <a:pt x="0" y="1654"/>
                  </a:cubicBezTo>
                  <a:cubicBezTo>
                    <a:pt x="0" y="2017"/>
                    <a:pt x="106" y="2543"/>
                    <a:pt x="339" y="3261"/>
                  </a:cubicBezTo>
                  <a:cubicBezTo>
                    <a:pt x="667" y="3314"/>
                    <a:pt x="994" y="3337"/>
                    <a:pt x="1327" y="3349"/>
                  </a:cubicBezTo>
                  <a:cubicBezTo>
                    <a:pt x="2332" y="3349"/>
                    <a:pt x="2852" y="2940"/>
                    <a:pt x="2852" y="2940"/>
                  </a:cubicBezTo>
                  <a:lnTo>
                    <a:pt x="2852" y="486"/>
                  </a:lnTo>
                  <a:lnTo>
                    <a:pt x="2285"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39" name="Google Shape;1839;p74"/>
            <p:cNvSpPr/>
            <p:nvPr/>
          </p:nvSpPr>
          <p:spPr>
            <a:xfrm>
              <a:off x="3762448" y="2349617"/>
              <a:ext cx="244095" cy="186171"/>
            </a:xfrm>
            <a:custGeom>
              <a:avLst/>
              <a:gdLst/>
              <a:ahLst/>
              <a:cxnLst/>
              <a:rect l="l" t="t" r="r" b="b"/>
              <a:pathLst>
                <a:path w="4606" h="3513" extrusionOk="0">
                  <a:moveTo>
                    <a:pt x="696" y="0"/>
                  </a:moveTo>
                  <a:cubicBezTo>
                    <a:pt x="696" y="0"/>
                    <a:pt x="0" y="404"/>
                    <a:pt x="0" y="1374"/>
                  </a:cubicBezTo>
                  <a:cubicBezTo>
                    <a:pt x="0" y="2145"/>
                    <a:pt x="520" y="2601"/>
                    <a:pt x="731" y="2747"/>
                  </a:cubicBezTo>
                  <a:cubicBezTo>
                    <a:pt x="753" y="2764"/>
                    <a:pt x="780" y="2773"/>
                    <a:pt x="806" y="2773"/>
                  </a:cubicBezTo>
                  <a:cubicBezTo>
                    <a:pt x="835" y="2773"/>
                    <a:pt x="864" y="2762"/>
                    <a:pt x="888" y="2741"/>
                  </a:cubicBezTo>
                  <a:lnTo>
                    <a:pt x="894" y="2735"/>
                  </a:lnTo>
                  <a:lnTo>
                    <a:pt x="1420" y="3238"/>
                  </a:lnTo>
                  <a:cubicBezTo>
                    <a:pt x="1965" y="3419"/>
                    <a:pt x="2531" y="3513"/>
                    <a:pt x="3104" y="3513"/>
                  </a:cubicBezTo>
                  <a:cubicBezTo>
                    <a:pt x="3121" y="3513"/>
                    <a:pt x="3138" y="3513"/>
                    <a:pt x="3156" y="3513"/>
                  </a:cubicBezTo>
                  <a:cubicBezTo>
                    <a:pt x="4173" y="3513"/>
                    <a:pt x="4605" y="3238"/>
                    <a:pt x="4605" y="3238"/>
                  </a:cubicBezTo>
                  <a:lnTo>
                    <a:pt x="4605" y="2940"/>
                  </a:lnTo>
                  <a:cubicBezTo>
                    <a:pt x="4605" y="2940"/>
                    <a:pt x="4161" y="3238"/>
                    <a:pt x="3156" y="3238"/>
                  </a:cubicBezTo>
                  <a:cubicBezTo>
                    <a:pt x="2823" y="3232"/>
                    <a:pt x="2490" y="3203"/>
                    <a:pt x="2162" y="3156"/>
                  </a:cubicBezTo>
                  <a:cubicBezTo>
                    <a:pt x="1929" y="2431"/>
                    <a:pt x="1823" y="2022"/>
                    <a:pt x="1823" y="1654"/>
                  </a:cubicBezTo>
                  <a:cubicBezTo>
                    <a:pt x="1823" y="1450"/>
                    <a:pt x="1946" y="1245"/>
                    <a:pt x="2046" y="1105"/>
                  </a:cubicBezTo>
                  <a:lnTo>
                    <a:pt x="2046" y="1099"/>
                  </a:lnTo>
                  <a:cubicBezTo>
                    <a:pt x="2186" y="1181"/>
                    <a:pt x="2338" y="1228"/>
                    <a:pt x="2496" y="1234"/>
                  </a:cubicBezTo>
                  <a:cubicBezTo>
                    <a:pt x="2870" y="1234"/>
                    <a:pt x="3185" y="865"/>
                    <a:pt x="3185" y="462"/>
                  </a:cubicBezTo>
                  <a:cubicBezTo>
                    <a:pt x="3496" y="922"/>
                    <a:pt x="3780" y="1074"/>
                    <a:pt x="3986" y="1074"/>
                  </a:cubicBezTo>
                  <a:cubicBezTo>
                    <a:pt x="4195" y="1074"/>
                    <a:pt x="4325" y="919"/>
                    <a:pt x="4325" y="766"/>
                  </a:cubicBezTo>
                  <a:cubicBezTo>
                    <a:pt x="4325" y="462"/>
                    <a:pt x="4167" y="170"/>
                    <a:pt x="4038" y="0"/>
                  </a:cubicBezTo>
                  <a:close/>
                </a:path>
              </a:pathLst>
            </a:custGeom>
            <a:solidFill>
              <a:srgbClr val="387BEC"/>
            </a:solidFill>
            <a:ln>
              <a:noFill/>
            </a:ln>
          </p:spPr>
          <p:txBody>
            <a:bodyPr spcFirstLastPara="1" wrap="square" lIns="121900" tIns="121900" rIns="121900" bIns="121900" anchor="ctr" anchorCtr="0">
              <a:noAutofit/>
            </a:bodyPr>
            <a:lstStyle/>
            <a:p>
              <a:endParaRPr sz="2400"/>
            </a:p>
          </p:txBody>
        </p:sp>
        <p:sp>
          <p:nvSpPr>
            <p:cNvPr id="1840" name="Google Shape;1840;p74"/>
            <p:cNvSpPr/>
            <p:nvPr/>
          </p:nvSpPr>
          <p:spPr>
            <a:xfrm>
              <a:off x="3776704" y="2364191"/>
              <a:ext cx="82407" cy="123584"/>
            </a:xfrm>
            <a:custGeom>
              <a:avLst/>
              <a:gdLst/>
              <a:ahLst/>
              <a:cxnLst/>
              <a:rect l="l" t="t" r="r" b="b"/>
              <a:pathLst>
                <a:path w="1555" h="2332" extrusionOk="0">
                  <a:moveTo>
                    <a:pt x="1034" y="0"/>
                  </a:moveTo>
                  <a:lnTo>
                    <a:pt x="1029" y="6"/>
                  </a:lnTo>
                  <a:cubicBezTo>
                    <a:pt x="1030" y="9"/>
                    <a:pt x="1032" y="13"/>
                    <a:pt x="1034" y="16"/>
                  </a:cubicBezTo>
                  <a:lnTo>
                    <a:pt x="1034" y="16"/>
                  </a:lnTo>
                  <a:cubicBezTo>
                    <a:pt x="1034" y="11"/>
                    <a:pt x="1034" y="5"/>
                    <a:pt x="1034" y="0"/>
                  </a:cubicBezTo>
                  <a:close/>
                  <a:moveTo>
                    <a:pt x="1034" y="16"/>
                  </a:moveTo>
                  <a:cubicBezTo>
                    <a:pt x="1026" y="290"/>
                    <a:pt x="805" y="445"/>
                    <a:pt x="584" y="445"/>
                  </a:cubicBezTo>
                  <a:cubicBezTo>
                    <a:pt x="411" y="445"/>
                    <a:pt x="238" y="349"/>
                    <a:pt x="169" y="140"/>
                  </a:cubicBezTo>
                  <a:cubicBezTo>
                    <a:pt x="58" y="421"/>
                    <a:pt x="6" y="719"/>
                    <a:pt x="12" y="1023"/>
                  </a:cubicBezTo>
                  <a:cubicBezTo>
                    <a:pt x="0" y="1537"/>
                    <a:pt x="245" y="2016"/>
                    <a:pt x="666" y="2308"/>
                  </a:cubicBezTo>
                  <a:cubicBezTo>
                    <a:pt x="688" y="2324"/>
                    <a:pt x="712" y="2332"/>
                    <a:pt x="735" y="2332"/>
                  </a:cubicBezTo>
                  <a:cubicBezTo>
                    <a:pt x="763" y="2332"/>
                    <a:pt x="790" y="2322"/>
                    <a:pt x="812" y="2303"/>
                  </a:cubicBezTo>
                  <a:lnTo>
                    <a:pt x="1292" y="1917"/>
                  </a:lnTo>
                  <a:cubicBezTo>
                    <a:pt x="1327" y="1882"/>
                    <a:pt x="1344" y="1835"/>
                    <a:pt x="1332" y="1782"/>
                  </a:cubicBezTo>
                  <a:cubicBezTo>
                    <a:pt x="1292" y="1619"/>
                    <a:pt x="1280" y="1449"/>
                    <a:pt x="1297" y="1286"/>
                  </a:cubicBezTo>
                  <a:cubicBezTo>
                    <a:pt x="1309" y="1110"/>
                    <a:pt x="1367" y="947"/>
                    <a:pt x="1467" y="801"/>
                  </a:cubicBezTo>
                  <a:cubicBezTo>
                    <a:pt x="1490" y="760"/>
                    <a:pt x="1519" y="707"/>
                    <a:pt x="1554" y="660"/>
                  </a:cubicBezTo>
                  <a:cubicBezTo>
                    <a:pt x="1347" y="476"/>
                    <a:pt x="1173" y="257"/>
                    <a:pt x="1034" y="16"/>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41" name="Google Shape;1841;p74"/>
            <p:cNvSpPr/>
            <p:nvPr/>
          </p:nvSpPr>
          <p:spPr>
            <a:xfrm>
              <a:off x="4016082" y="2344636"/>
              <a:ext cx="234185" cy="181561"/>
            </a:xfrm>
            <a:custGeom>
              <a:avLst/>
              <a:gdLst/>
              <a:ahLst/>
              <a:cxnLst/>
              <a:rect l="l" t="t" r="r" b="b"/>
              <a:pathLst>
                <a:path w="4419" h="3426" extrusionOk="0">
                  <a:moveTo>
                    <a:pt x="3366" y="1"/>
                  </a:moveTo>
                  <a:lnTo>
                    <a:pt x="0" y="369"/>
                  </a:lnTo>
                  <a:lnTo>
                    <a:pt x="0" y="3157"/>
                  </a:lnTo>
                  <a:cubicBezTo>
                    <a:pt x="234" y="3238"/>
                    <a:pt x="713" y="3425"/>
                    <a:pt x="1268" y="3425"/>
                  </a:cubicBezTo>
                  <a:cubicBezTo>
                    <a:pt x="1601" y="3414"/>
                    <a:pt x="1929" y="3390"/>
                    <a:pt x="2256" y="3338"/>
                  </a:cubicBezTo>
                  <a:lnTo>
                    <a:pt x="3524" y="2829"/>
                  </a:lnTo>
                  <a:lnTo>
                    <a:pt x="3536" y="2835"/>
                  </a:lnTo>
                  <a:cubicBezTo>
                    <a:pt x="3557" y="2856"/>
                    <a:pt x="3585" y="2867"/>
                    <a:pt x="3613" y="2867"/>
                  </a:cubicBezTo>
                  <a:cubicBezTo>
                    <a:pt x="3639" y="2867"/>
                    <a:pt x="3665" y="2858"/>
                    <a:pt x="3688" y="2841"/>
                  </a:cubicBezTo>
                  <a:cubicBezTo>
                    <a:pt x="3898" y="2695"/>
                    <a:pt x="4418" y="2239"/>
                    <a:pt x="4418" y="1468"/>
                  </a:cubicBezTo>
                  <a:cubicBezTo>
                    <a:pt x="4418" y="498"/>
                    <a:pt x="3729" y="94"/>
                    <a:pt x="3729" y="94"/>
                  </a:cubicBezTo>
                  <a:lnTo>
                    <a:pt x="3366"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842" name="Google Shape;1842;p74"/>
            <p:cNvSpPr/>
            <p:nvPr/>
          </p:nvSpPr>
          <p:spPr>
            <a:xfrm>
              <a:off x="3976442" y="2295139"/>
              <a:ext cx="226448" cy="240650"/>
            </a:xfrm>
            <a:custGeom>
              <a:avLst/>
              <a:gdLst/>
              <a:ahLst/>
              <a:cxnLst/>
              <a:rect l="l" t="t" r="r" b="b"/>
              <a:pathLst>
                <a:path w="4273" h="4541" extrusionOk="0">
                  <a:moveTo>
                    <a:pt x="567" y="0"/>
                  </a:moveTo>
                  <a:lnTo>
                    <a:pt x="0" y="1023"/>
                  </a:lnTo>
                  <a:lnTo>
                    <a:pt x="567" y="1514"/>
                  </a:lnTo>
                  <a:lnTo>
                    <a:pt x="567" y="4266"/>
                  </a:lnTo>
                  <a:cubicBezTo>
                    <a:pt x="567" y="4266"/>
                    <a:pt x="1000" y="4541"/>
                    <a:pt x="2016" y="4541"/>
                  </a:cubicBezTo>
                  <a:cubicBezTo>
                    <a:pt x="2034" y="4541"/>
                    <a:pt x="2051" y="4541"/>
                    <a:pt x="2068" y="4541"/>
                  </a:cubicBezTo>
                  <a:cubicBezTo>
                    <a:pt x="2641" y="4541"/>
                    <a:pt x="3207" y="4447"/>
                    <a:pt x="3746" y="4266"/>
                  </a:cubicBezTo>
                  <a:lnTo>
                    <a:pt x="4272" y="3763"/>
                  </a:lnTo>
                  <a:lnTo>
                    <a:pt x="3606" y="3214"/>
                  </a:lnTo>
                  <a:cubicBezTo>
                    <a:pt x="3571" y="3185"/>
                    <a:pt x="3553" y="3132"/>
                    <a:pt x="3565" y="3085"/>
                  </a:cubicBezTo>
                  <a:lnTo>
                    <a:pt x="3565" y="3085"/>
                  </a:lnTo>
                  <a:lnTo>
                    <a:pt x="3565" y="3091"/>
                  </a:lnTo>
                  <a:cubicBezTo>
                    <a:pt x="3606" y="2928"/>
                    <a:pt x="3618" y="2758"/>
                    <a:pt x="3600" y="2589"/>
                  </a:cubicBezTo>
                  <a:cubicBezTo>
                    <a:pt x="3588" y="2413"/>
                    <a:pt x="3530" y="2250"/>
                    <a:pt x="3431" y="2104"/>
                  </a:cubicBezTo>
                  <a:cubicBezTo>
                    <a:pt x="3403" y="2058"/>
                    <a:pt x="3362" y="2040"/>
                    <a:pt x="3322" y="2040"/>
                  </a:cubicBezTo>
                  <a:cubicBezTo>
                    <a:pt x="3227" y="2040"/>
                    <a:pt x="3133" y="2143"/>
                    <a:pt x="3203" y="2250"/>
                  </a:cubicBezTo>
                  <a:cubicBezTo>
                    <a:pt x="3284" y="2378"/>
                    <a:pt x="3337" y="2530"/>
                    <a:pt x="3343" y="2682"/>
                  </a:cubicBezTo>
                  <a:cubicBezTo>
                    <a:pt x="3343" y="3050"/>
                    <a:pt x="3238" y="3459"/>
                    <a:pt x="3004" y="4184"/>
                  </a:cubicBezTo>
                  <a:cubicBezTo>
                    <a:pt x="2677" y="4231"/>
                    <a:pt x="2349" y="4260"/>
                    <a:pt x="2016" y="4266"/>
                  </a:cubicBezTo>
                  <a:cubicBezTo>
                    <a:pt x="1983" y="4267"/>
                    <a:pt x="1950" y="4267"/>
                    <a:pt x="1917" y="4267"/>
                  </a:cubicBezTo>
                  <a:cubicBezTo>
                    <a:pt x="1553" y="4267"/>
                    <a:pt x="1190" y="4209"/>
                    <a:pt x="842" y="4096"/>
                  </a:cubicBezTo>
                  <a:lnTo>
                    <a:pt x="842" y="2051"/>
                  </a:lnTo>
                  <a:cubicBezTo>
                    <a:pt x="1017" y="1981"/>
                    <a:pt x="1216" y="1806"/>
                    <a:pt x="1426" y="1490"/>
                  </a:cubicBezTo>
                  <a:cubicBezTo>
                    <a:pt x="1426" y="1893"/>
                    <a:pt x="1736" y="2262"/>
                    <a:pt x="2110" y="2262"/>
                  </a:cubicBezTo>
                  <a:cubicBezTo>
                    <a:pt x="2805" y="2262"/>
                    <a:pt x="3308" y="1303"/>
                    <a:pt x="3308" y="1303"/>
                  </a:cubicBezTo>
                  <a:lnTo>
                    <a:pt x="3308" y="1303"/>
                  </a:lnTo>
                  <a:cubicBezTo>
                    <a:pt x="3296" y="1554"/>
                    <a:pt x="3501" y="1765"/>
                    <a:pt x="3752" y="1765"/>
                  </a:cubicBezTo>
                  <a:cubicBezTo>
                    <a:pt x="4003" y="1765"/>
                    <a:pt x="4202" y="1554"/>
                    <a:pt x="4190" y="1303"/>
                  </a:cubicBezTo>
                  <a:cubicBezTo>
                    <a:pt x="4196" y="1175"/>
                    <a:pt x="4167" y="1052"/>
                    <a:pt x="4114" y="935"/>
                  </a:cubicBezTo>
                  <a:lnTo>
                    <a:pt x="567" y="0"/>
                  </a:lnTo>
                  <a:close/>
                </a:path>
              </a:pathLst>
            </a:custGeom>
            <a:solidFill>
              <a:srgbClr val="387BEC"/>
            </a:solidFill>
            <a:ln>
              <a:noFill/>
            </a:ln>
          </p:spPr>
          <p:txBody>
            <a:bodyPr spcFirstLastPara="1" wrap="square" lIns="121900" tIns="121900" rIns="121900" bIns="121900" anchor="ctr" anchorCtr="0">
              <a:noAutofit/>
            </a:bodyPr>
            <a:lstStyle/>
            <a:p>
              <a:endParaRPr sz="2400"/>
            </a:p>
          </p:txBody>
        </p:sp>
        <p:sp>
          <p:nvSpPr>
            <p:cNvPr id="1843" name="Google Shape;1843;p74"/>
            <p:cNvSpPr/>
            <p:nvPr/>
          </p:nvSpPr>
          <p:spPr>
            <a:xfrm>
              <a:off x="4006490" y="2300067"/>
              <a:ext cx="166934" cy="100108"/>
            </a:xfrm>
            <a:custGeom>
              <a:avLst/>
              <a:gdLst/>
              <a:ahLst/>
              <a:cxnLst/>
              <a:rect l="l" t="t" r="r" b="b"/>
              <a:pathLst>
                <a:path w="3150" h="1889" extrusionOk="0">
                  <a:moveTo>
                    <a:pt x="3150" y="1"/>
                  </a:moveTo>
                  <a:lnTo>
                    <a:pt x="339" y="661"/>
                  </a:lnTo>
                  <a:cubicBezTo>
                    <a:pt x="135" y="865"/>
                    <a:pt x="12" y="1134"/>
                    <a:pt x="0" y="1421"/>
                  </a:cubicBezTo>
                  <a:cubicBezTo>
                    <a:pt x="0" y="1574"/>
                    <a:pt x="131" y="1730"/>
                    <a:pt x="340" y="1730"/>
                  </a:cubicBezTo>
                  <a:cubicBezTo>
                    <a:pt x="546" y="1730"/>
                    <a:pt x="829" y="1578"/>
                    <a:pt x="1140" y="1122"/>
                  </a:cubicBezTo>
                  <a:cubicBezTo>
                    <a:pt x="1140" y="1526"/>
                    <a:pt x="1449" y="1888"/>
                    <a:pt x="1823" y="1888"/>
                  </a:cubicBezTo>
                  <a:cubicBezTo>
                    <a:pt x="2519" y="1888"/>
                    <a:pt x="3021" y="935"/>
                    <a:pt x="3021" y="935"/>
                  </a:cubicBezTo>
                  <a:lnTo>
                    <a:pt x="315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44" name="Google Shape;1844;p74"/>
            <p:cNvSpPr/>
            <p:nvPr/>
          </p:nvSpPr>
          <p:spPr>
            <a:xfrm>
              <a:off x="3839556" y="2300067"/>
              <a:ext cx="166669" cy="100108"/>
            </a:xfrm>
            <a:custGeom>
              <a:avLst/>
              <a:gdLst/>
              <a:ahLst/>
              <a:cxnLst/>
              <a:rect l="l" t="t" r="r" b="b"/>
              <a:pathLst>
                <a:path w="3145" h="1889" extrusionOk="0">
                  <a:moveTo>
                    <a:pt x="0" y="1"/>
                  </a:moveTo>
                  <a:lnTo>
                    <a:pt x="123" y="935"/>
                  </a:lnTo>
                  <a:cubicBezTo>
                    <a:pt x="123" y="935"/>
                    <a:pt x="626" y="1888"/>
                    <a:pt x="1321" y="1888"/>
                  </a:cubicBezTo>
                  <a:cubicBezTo>
                    <a:pt x="1695" y="1888"/>
                    <a:pt x="2005" y="1526"/>
                    <a:pt x="2005" y="1122"/>
                  </a:cubicBezTo>
                  <a:cubicBezTo>
                    <a:pt x="2315" y="1578"/>
                    <a:pt x="2598" y="1730"/>
                    <a:pt x="2805" y="1730"/>
                  </a:cubicBezTo>
                  <a:cubicBezTo>
                    <a:pt x="3014" y="1730"/>
                    <a:pt x="3144" y="1574"/>
                    <a:pt x="3144" y="1421"/>
                  </a:cubicBezTo>
                  <a:cubicBezTo>
                    <a:pt x="3133" y="1134"/>
                    <a:pt x="3010" y="865"/>
                    <a:pt x="2805" y="661"/>
                  </a:cubicBezTo>
                  <a:lnTo>
                    <a:pt x="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45" name="Google Shape;1845;p74"/>
            <p:cNvSpPr/>
            <p:nvPr/>
          </p:nvSpPr>
          <p:spPr>
            <a:xfrm>
              <a:off x="4166588" y="2203457"/>
              <a:ext cx="84580" cy="143563"/>
            </a:xfrm>
            <a:custGeom>
              <a:avLst/>
              <a:gdLst/>
              <a:ahLst/>
              <a:cxnLst/>
              <a:rect l="l" t="t" r="r" b="b"/>
              <a:pathLst>
                <a:path w="1596" h="2709" extrusionOk="0">
                  <a:moveTo>
                    <a:pt x="743" y="0"/>
                  </a:moveTo>
                  <a:cubicBezTo>
                    <a:pt x="579" y="0"/>
                    <a:pt x="415" y="47"/>
                    <a:pt x="281" y="135"/>
                  </a:cubicBezTo>
                  <a:lnTo>
                    <a:pt x="0" y="1999"/>
                  </a:lnTo>
                  <a:cubicBezTo>
                    <a:pt x="151" y="2516"/>
                    <a:pt x="699" y="2709"/>
                    <a:pt x="1142" y="2709"/>
                  </a:cubicBezTo>
                  <a:cubicBezTo>
                    <a:pt x="1284" y="2709"/>
                    <a:pt x="1416" y="2689"/>
                    <a:pt x="1520" y="2653"/>
                  </a:cubicBezTo>
                  <a:cubicBezTo>
                    <a:pt x="1567" y="2636"/>
                    <a:pt x="1578" y="2583"/>
                    <a:pt x="1543" y="2548"/>
                  </a:cubicBezTo>
                  <a:cubicBezTo>
                    <a:pt x="1046" y="2075"/>
                    <a:pt x="1578" y="1701"/>
                    <a:pt x="1584" y="865"/>
                  </a:cubicBezTo>
                  <a:cubicBezTo>
                    <a:pt x="1596" y="392"/>
                    <a:pt x="1216" y="0"/>
                    <a:pt x="743"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846" name="Google Shape;1846;p74"/>
            <p:cNvSpPr/>
            <p:nvPr/>
          </p:nvSpPr>
          <p:spPr>
            <a:xfrm>
              <a:off x="3809190" y="2262971"/>
              <a:ext cx="39057" cy="46742"/>
            </a:xfrm>
            <a:custGeom>
              <a:avLst/>
              <a:gdLst/>
              <a:ahLst/>
              <a:cxnLst/>
              <a:rect l="l" t="t" r="r" b="b"/>
              <a:pathLst>
                <a:path w="737" h="882" extrusionOk="0">
                  <a:moveTo>
                    <a:pt x="325" y="1"/>
                  </a:moveTo>
                  <a:cubicBezTo>
                    <a:pt x="311" y="1"/>
                    <a:pt x="296" y="2"/>
                    <a:pt x="281" y="5"/>
                  </a:cubicBezTo>
                  <a:cubicBezTo>
                    <a:pt x="164" y="28"/>
                    <a:pt x="1" y="157"/>
                    <a:pt x="53" y="420"/>
                  </a:cubicBezTo>
                  <a:cubicBezTo>
                    <a:pt x="104" y="691"/>
                    <a:pt x="317" y="882"/>
                    <a:pt x="608" y="882"/>
                  </a:cubicBezTo>
                  <a:cubicBezTo>
                    <a:pt x="650" y="882"/>
                    <a:pt x="693" y="878"/>
                    <a:pt x="737" y="870"/>
                  </a:cubicBezTo>
                  <a:lnTo>
                    <a:pt x="544" y="180"/>
                  </a:lnTo>
                  <a:cubicBezTo>
                    <a:pt x="524" y="73"/>
                    <a:pt x="431" y="1"/>
                    <a:pt x="325" y="1"/>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47" name="Google Shape;1847;p74"/>
            <p:cNvSpPr/>
            <p:nvPr/>
          </p:nvSpPr>
          <p:spPr>
            <a:xfrm>
              <a:off x="4164415" y="2262971"/>
              <a:ext cx="39057" cy="46742"/>
            </a:xfrm>
            <a:custGeom>
              <a:avLst/>
              <a:gdLst/>
              <a:ahLst/>
              <a:cxnLst/>
              <a:rect l="l" t="t" r="r" b="b"/>
              <a:pathLst>
                <a:path w="737" h="882" extrusionOk="0">
                  <a:moveTo>
                    <a:pt x="412" y="1"/>
                  </a:moveTo>
                  <a:cubicBezTo>
                    <a:pt x="307" y="1"/>
                    <a:pt x="214" y="73"/>
                    <a:pt x="193" y="180"/>
                  </a:cubicBezTo>
                  <a:lnTo>
                    <a:pt x="0" y="870"/>
                  </a:lnTo>
                  <a:cubicBezTo>
                    <a:pt x="45" y="878"/>
                    <a:pt x="88" y="882"/>
                    <a:pt x="129" y="882"/>
                  </a:cubicBezTo>
                  <a:cubicBezTo>
                    <a:pt x="420" y="882"/>
                    <a:pt x="633" y="691"/>
                    <a:pt x="684" y="420"/>
                  </a:cubicBezTo>
                  <a:cubicBezTo>
                    <a:pt x="737" y="157"/>
                    <a:pt x="573" y="28"/>
                    <a:pt x="456" y="5"/>
                  </a:cubicBezTo>
                  <a:cubicBezTo>
                    <a:pt x="441" y="2"/>
                    <a:pt x="427" y="1"/>
                    <a:pt x="412" y="1"/>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48" name="Google Shape;1848;p74"/>
            <p:cNvSpPr/>
            <p:nvPr/>
          </p:nvSpPr>
          <p:spPr>
            <a:xfrm>
              <a:off x="3843902" y="2158517"/>
              <a:ext cx="162642" cy="194492"/>
            </a:xfrm>
            <a:custGeom>
              <a:avLst/>
              <a:gdLst/>
              <a:ahLst/>
              <a:cxnLst/>
              <a:rect l="l" t="t" r="r" b="b"/>
              <a:pathLst>
                <a:path w="3069" h="3670" extrusionOk="0">
                  <a:moveTo>
                    <a:pt x="355" y="0"/>
                  </a:moveTo>
                  <a:cubicBezTo>
                    <a:pt x="315" y="0"/>
                    <a:pt x="292" y="1"/>
                    <a:pt x="292" y="1"/>
                  </a:cubicBezTo>
                  <a:lnTo>
                    <a:pt x="0" y="1357"/>
                  </a:lnTo>
                  <a:cubicBezTo>
                    <a:pt x="0" y="1357"/>
                    <a:pt x="70" y="2093"/>
                    <a:pt x="123" y="2344"/>
                  </a:cubicBezTo>
                  <a:cubicBezTo>
                    <a:pt x="305" y="3266"/>
                    <a:pt x="1124" y="3670"/>
                    <a:pt x="1796" y="3670"/>
                  </a:cubicBezTo>
                  <a:cubicBezTo>
                    <a:pt x="1899" y="3670"/>
                    <a:pt x="1999" y="3660"/>
                    <a:pt x="2092" y="3642"/>
                  </a:cubicBezTo>
                  <a:cubicBezTo>
                    <a:pt x="2338" y="3595"/>
                    <a:pt x="2606" y="3408"/>
                    <a:pt x="2782" y="3268"/>
                  </a:cubicBezTo>
                  <a:cubicBezTo>
                    <a:pt x="2963" y="3046"/>
                    <a:pt x="3068" y="2788"/>
                    <a:pt x="3068" y="2578"/>
                  </a:cubicBezTo>
                  <a:lnTo>
                    <a:pt x="3068" y="918"/>
                  </a:lnTo>
                  <a:cubicBezTo>
                    <a:pt x="2662" y="43"/>
                    <a:pt x="729" y="0"/>
                    <a:pt x="355" y="0"/>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49" name="Google Shape;1849;p74"/>
            <p:cNvSpPr/>
            <p:nvPr/>
          </p:nvSpPr>
          <p:spPr>
            <a:xfrm>
              <a:off x="3831819" y="2230061"/>
              <a:ext cx="159515" cy="130898"/>
            </a:xfrm>
            <a:custGeom>
              <a:avLst/>
              <a:gdLst/>
              <a:ahLst/>
              <a:cxnLst/>
              <a:rect l="l" t="t" r="r" b="b"/>
              <a:pathLst>
                <a:path w="3010" h="2470" extrusionOk="0">
                  <a:moveTo>
                    <a:pt x="222" y="1"/>
                  </a:moveTo>
                  <a:lnTo>
                    <a:pt x="0" y="217"/>
                  </a:lnTo>
                  <a:cubicBezTo>
                    <a:pt x="29" y="346"/>
                    <a:pt x="135" y="883"/>
                    <a:pt x="181" y="1140"/>
                  </a:cubicBezTo>
                  <a:cubicBezTo>
                    <a:pt x="365" y="2066"/>
                    <a:pt x="1190" y="2470"/>
                    <a:pt x="1864" y="2470"/>
                  </a:cubicBezTo>
                  <a:cubicBezTo>
                    <a:pt x="1964" y="2470"/>
                    <a:pt x="2060" y="2461"/>
                    <a:pt x="2151" y="2443"/>
                  </a:cubicBezTo>
                  <a:cubicBezTo>
                    <a:pt x="2490" y="2373"/>
                    <a:pt x="2794" y="2186"/>
                    <a:pt x="3010" y="1918"/>
                  </a:cubicBezTo>
                  <a:lnTo>
                    <a:pt x="3010" y="1918"/>
                  </a:lnTo>
                  <a:cubicBezTo>
                    <a:pt x="2829" y="2069"/>
                    <a:pt x="2607" y="2175"/>
                    <a:pt x="2373" y="2221"/>
                  </a:cubicBezTo>
                  <a:cubicBezTo>
                    <a:pt x="2283" y="2239"/>
                    <a:pt x="2187" y="2248"/>
                    <a:pt x="2088" y="2248"/>
                  </a:cubicBezTo>
                  <a:cubicBezTo>
                    <a:pt x="1418" y="2248"/>
                    <a:pt x="592" y="1844"/>
                    <a:pt x="403" y="918"/>
                  </a:cubicBezTo>
                  <a:lnTo>
                    <a:pt x="222" y="1"/>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50" name="Google Shape;1850;p74"/>
            <p:cNvSpPr/>
            <p:nvPr/>
          </p:nvSpPr>
          <p:spPr>
            <a:xfrm>
              <a:off x="3859376" y="2134405"/>
              <a:ext cx="147167" cy="72815"/>
            </a:xfrm>
            <a:custGeom>
              <a:avLst/>
              <a:gdLst/>
              <a:ahLst/>
              <a:cxnLst/>
              <a:rect l="l" t="t" r="r" b="b"/>
              <a:pathLst>
                <a:path w="2777" h="1374" extrusionOk="0">
                  <a:moveTo>
                    <a:pt x="1656" y="1"/>
                  </a:moveTo>
                  <a:cubicBezTo>
                    <a:pt x="1346" y="1"/>
                    <a:pt x="1007" y="12"/>
                    <a:pt x="801" y="53"/>
                  </a:cubicBezTo>
                  <a:cubicBezTo>
                    <a:pt x="503" y="111"/>
                    <a:pt x="222" y="251"/>
                    <a:pt x="0" y="456"/>
                  </a:cubicBezTo>
                  <a:cubicBezTo>
                    <a:pt x="444" y="1169"/>
                    <a:pt x="2075" y="561"/>
                    <a:pt x="2776" y="1373"/>
                  </a:cubicBezTo>
                  <a:cubicBezTo>
                    <a:pt x="2706" y="1023"/>
                    <a:pt x="2496" y="409"/>
                    <a:pt x="2402" y="146"/>
                  </a:cubicBezTo>
                  <a:cubicBezTo>
                    <a:pt x="2373" y="70"/>
                    <a:pt x="2303" y="18"/>
                    <a:pt x="2221" y="12"/>
                  </a:cubicBezTo>
                  <a:cubicBezTo>
                    <a:pt x="2090" y="7"/>
                    <a:pt x="1881" y="1"/>
                    <a:pt x="1656"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851" name="Google Shape;1851;p74"/>
            <p:cNvSpPr/>
            <p:nvPr/>
          </p:nvSpPr>
          <p:spPr>
            <a:xfrm>
              <a:off x="3833356" y="2158517"/>
              <a:ext cx="33493" cy="71596"/>
            </a:xfrm>
            <a:custGeom>
              <a:avLst/>
              <a:gdLst/>
              <a:ahLst/>
              <a:cxnLst/>
              <a:rect l="l" t="t" r="r" b="b"/>
              <a:pathLst>
                <a:path w="632" h="1351" extrusionOk="0">
                  <a:moveTo>
                    <a:pt x="485" y="1"/>
                  </a:moveTo>
                  <a:lnTo>
                    <a:pt x="485" y="1"/>
                  </a:lnTo>
                  <a:cubicBezTo>
                    <a:pt x="234" y="363"/>
                    <a:pt x="0" y="784"/>
                    <a:pt x="193" y="1345"/>
                  </a:cubicBezTo>
                  <a:lnTo>
                    <a:pt x="193" y="1351"/>
                  </a:lnTo>
                  <a:cubicBezTo>
                    <a:pt x="392" y="1111"/>
                    <a:pt x="632" y="661"/>
                    <a:pt x="485"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852" name="Google Shape;1852;p74"/>
            <p:cNvSpPr/>
            <p:nvPr/>
          </p:nvSpPr>
          <p:spPr>
            <a:xfrm>
              <a:off x="3825618" y="2158517"/>
              <a:ext cx="33493" cy="83096"/>
            </a:xfrm>
            <a:custGeom>
              <a:avLst/>
              <a:gdLst/>
              <a:ahLst/>
              <a:cxnLst/>
              <a:rect l="l" t="t" r="r" b="b"/>
              <a:pathLst>
                <a:path w="632" h="1568" extrusionOk="0">
                  <a:moveTo>
                    <a:pt x="631" y="1"/>
                  </a:moveTo>
                  <a:lnTo>
                    <a:pt x="631" y="1"/>
                  </a:lnTo>
                  <a:cubicBezTo>
                    <a:pt x="199" y="392"/>
                    <a:pt x="0" y="989"/>
                    <a:pt x="117" y="1567"/>
                  </a:cubicBezTo>
                  <a:cubicBezTo>
                    <a:pt x="199" y="1509"/>
                    <a:pt x="275" y="1433"/>
                    <a:pt x="339" y="1351"/>
                  </a:cubicBezTo>
                  <a:cubicBezTo>
                    <a:pt x="339" y="1351"/>
                    <a:pt x="339" y="1345"/>
                    <a:pt x="339" y="1345"/>
                  </a:cubicBezTo>
                  <a:cubicBezTo>
                    <a:pt x="257" y="877"/>
                    <a:pt x="363" y="392"/>
                    <a:pt x="631" y="1"/>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53" name="Google Shape;1853;p74"/>
            <p:cNvSpPr/>
            <p:nvPr/>
          </p:nvSpPr>
          <p:spPr>
            <a:xfrm>
              <a:off x="4015129" y="2163181"/>
              <a:ext cx="159568" cy="188821"/>
            </a:xfrm>
            <a:custGeom>
              <a:avLst/>
              <a:gdLst/>
              <a:ahLst/>
              <a:cxnLst/>
              <a:rect l="l" t="t" r="r" b="b"/>
              <a:pathLst>
                <a:path w="3011" h="3563" extrusionOk="0">
                  <a:moveTo>
                    <a:pt x="1637" y="1"/>
                  </a:moveTo>
                  <a:cubicBezTo>
                    <a:pt x="790" y="1"/>
                    <a:pt x="59" y="1333"/>
                    <a:pt x="59" y="1333"/>
                  </a:cubicBezTo>
                  <a:cubicBezTo>
                    <a:pt x="59" y="1730"/>
                    <a:pt x="1" y="2215"/>
                    <a:pt x="1" y="2326"/>
                  </a:cubicBezTo>
                  <a:cubicBezTo>
                    <a:pt x="1" y="2765"/>
                    <a:pt x="439" y="3396"/>
                    <a:pt x="1146" y="3536"/>
                  </a:cubicBezTo>
                  <a:cubicBezTo>
                    <a:pt x="1246" y="3554"/>
                    <a:pt x="1346" y="3562"/>
                    <a:pt x="1446" y="3562"/>
                  </a:cubicBezTo>
                  <a:cubicBezTo>
                    <a:pt x="1873" y="3562"/>
                    <a:pt x="2292" y="3403"/>
                    <a:pt x="2619" y="3109"/>
                  </a:cubicBezTo>
                  <a:cubicBezTo>
                    <a:pt x="2782" y="2905"/>
                    <a:pt x="2899" y="2659"/>
                    <a:pt x="2946" y="2402"/>
                  </a:cubicBezTo>
                  <a:cubicBezTo>
                    <a:pt x="2964" y="2315"/>
                    <a:pt x="3010" y="2063"/>
                    <a:pt x="3010" y="2063"/>
                  </a:cubicBezTo>
                  <a:cubicBezTo>
                    <a:pt x="3010" y="2063"/>
                    <a:pt x="2484" y="1"/>
                    <a:pt x="1637" y="1"/>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54" name="Google Shape;1854;p74"/>
            <p:cNvSpPr/>
            <p:nvPr/>
          </p:nvSpPr>
          <p:spPr>
            <a:xfrm>
              <a:off x="4006490" y="2233770"/>
              <a:ext cx="147432" cy="127241"/>
            </a:xfrm>
            <a:custGeom>
              <a:avLst/>
              <a:gdLst/>
              <a:ahLst/>
              <a:cxnLst/>
              <a:rect l="l" t="t" r="r" b="b"/>
              <a:pathLst>
                <a:path w="2782" h="2401" extrusionOk="0">
                  <a:moveTo>
                    <a:pt x="222" y="1"/>
                  </a:moveTo>
                  <a:cubicBezTo>
                    <a:pt x="0" y="42"/>
                    <a:pt x="0" y="352"/>
                    <a:pt x="0" y="609"/>
                  </a:cubicBezTo>
                  <a:lnTo>
                    <a:pt x="0" y="1158"/>
                  </a:lnTo>
                  <a:cubicBezTo>
                    <a:pt x="0" y="1596"/>
                    <a:pt x="444" y="2233"/>
                    <a:pt x="1146" y="2373"/>
                  </a:cubicBezTo>
                  <a:cubicBezTo>
                    <a:pt x="1235" y="2391"/>
                    <a:pt x="1332" y="2400"/>
                    <a:pt x="1431" y="2400"/>
                  </a:cubicBezTo>
                  <a:cubicBezTo>
                    <a:pt x="1895" y="2400"/>
                    <a:pt x="2435" y="2206"/>
                    <a:pt x="2782" y="1777"/>
                  </a:cubicBezTo>
                  <a:lnTo>
                    <a:pt x="2782" y="1777"/>
                  </a:lnTo>
                  <a:cubicBezTo>
                    <a:pt x="2461" y="2037"/>
                    <a:pt x="2063" y="2175"/>
                    <a:pt x="1657" y="2175"/>
                  </a:cubicBezTo>
                  <a:cubicBezTo>
                    <a:pt x="1561" y="2175"/>
                    <a:pt x="1464" y="2167"/>
                    <a:pt x="1368" y="2151"/>
                  </a:cubicBezTo>
                  <a:lnTo>
                    <a:pt x="1362" y="2151"/>
                  </a:lnTo>
                  <a:cubicBezTo>
                    <a:pt x="660" y="2011"/>
                    <a:pt x="222" y="1374"/>
                    <a:pt x="222" y="936"/>
                  </a:cubicBezTo>
                  <a:lnTo>
                    <a:pt x="222" y="1"/>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55" name="Google Shape;1855;p74"/>
            <p:cNvSpPr/>
            <p:nvPr/>
          </p:nvSpPr>
          <p:spPr>
            <a:xfrm>
              <a:off x="4012373" y="2135041"/>
              <a:ext cx="180289" cy="137522"/>
            </a:xfrm>
            <a:custGeom>
              <a:avLst/>
              <a:gdLst/>
              <a:ahLst/>
              <a:cxnLst/>
              <a:rect l="l" t="t" r="r" b="b"/>
              <a:pathLst>
                <a:path w="3402" h="2595" extrusionOk="0">
                  <a:moveTo>
                    <a:pt x="1521" y="1"/>
                  </a:moveTo>
                  <a:cubicBezTo>
                    <a:pt x="1160" y="1"/>
                    <a:pt x="790" y="120"/>
                    <a:pt x="462" y="391"/>
                  </a:cubicBezTo>
                  <a:cubicBezTo>
                    <a:pt x="246" y="602"/>
                    <a:pt x="94" y="876"/>
                    <a:pt x="29" y="1169"/>
                  </a:cubicBezTo>
                  <a:cubicBezTo>
                    <a:pt x="29" y="1169"/>
                    <a:pt x="0" y="1589"/>
                    <a:pt x="111" y="1864"/>
                  </a:cubicBezTo>
                  <a:cubicBezTo>
                    <a:pt x="468" y="1449"/>
                    <a:pt x="1181" y="1233"/>
                    <a:pt x="1689" y="532"/>
                  </a:cubicBezTo>
                  <a:cubicBezTo>
                    <a:pt x="1876" y="1350"/>
                    <a:pt x="2758" y="2127"/>
                    <a:pt x="3062" y="2594"/>
                  </a:cubicBezTo>
                  <a:cubicBezTo>
                    <a:pt x="3062" y="2594"/>
                    <a:pt x="3162" y="2092"/>
                    <a:pt x="3179" y="2010"/>
                  </a:cubicBezTo>
                  <a:cubicBezTo>
                    <a:pt x="3401" y="879"/>
                    <a:pt x="2498" y="1"/>
                    <a:pt x="1521"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856" name="Google Shape;1856;p74"/>
            <p:cNvSpPr/>
            <p:nvPr/>
          </p:nvSpPr>
          <p:spPr>
            <a:xfrm>
              <a:off x="4006437" y="2155762"/>
              <a:ext cx="30419" cy="110601"/>
            </a:xfrm>
            <a:custGeom>
              <a:avLst/>
              <a:gdLst/>
              <a:ahLst/>
              <a:cxnLst/>
              <a:rect l="l" t="t" r="r" b="b"/>
              <a:pathLst>
                <a:path w="574" h="2087" extrusionOk="0">
                  <a:moveTo>
                    <a:pt x="574" y="0"/>
                  </a:moveTo>
                  <a:cubicBezTo>
                    <a:pt x="276" y="246"/>
                    <a:pt x="71" y="591"/>
                    <a:pt x="1" y="970"/>
                  </a:cubicBezTo>
                  <a:lnTo>
                    <a:pt x="1" y="2038"/>
                  </a:lnTo>
                  <a:lnTo>
                    <a:pt x="1" y="2038"/>
                  </a:lnTo>
                  <a:cubicBezTo>
                    <a:pt x="7" y="1828"/>
                    <a:pt x="82" y="1630"/>
                    <a:pt x="217" y="1473"/>
                  </a:cubicBezTo>
                  <a:lnTo>
                    <a:pt x="217" y="742"/>
                  </a:lnTo>
                  <a:lnTo>
                    <a:pt x="223" y="748"/>
                  </a:lnTo>
                  <a:cubicBezTo>
                    <a:pt x="276" y="474"/>
                    <a:pt x="393" y="217"/>
                    <a:pt x="574" y="0"/>
                  </a:cubicBezTo>
                  <a:close/>
                  <a:moveTo>
                    <a:pt x="1" y="2038"/>
                  </a:moveTo>
                  <a:cubicBezTo>
                    <a:pt x="1" y="2054"/>
                    <a:pt x="1" y="2070"/>
                    <a:pt x="1" y="2087"/>
                  </a:cubicBezTo>
                  <a:lnTo>
                    <a:pt x="1" y="2038"/>
                  </a:lnTo>
                  <a:close/>
                </a:path>
              </a:pathLst>
            </a:custGeom>
            <a:solidFill>
              <a:srgbClr val="212121"/>
            </a:solidFill>
            <a:ln>
              <a:noFill/>
            </a:ln>
          </p:spPr>
          <p:txBody>
            <a:bodyPr spcFirstLastPara="1" wrap="square" lIns="121900" tIns="121900" rIns="121900" bIns="121900" anchor="ctr" anchorCtr="0">
              <a:noAutofit/>
            </a:bodyPr>
            <a:lstStyle/>
            <a:p>
              <a:endParaRPr sz="2400"/>
            </a:p>
          </p:txBody>
        </p:sp>
        <p:sp>
          <p:nvSpPr>
            <p:cNvPr id="1857" name="Google Shape;1857;p74"/>
            <p:cNvSpPr/>
            <p:nvPr/>
          </p:nvSpPr>
          <p:spPr>
            <a:xfrm>
              <a:off x="3809190" y="2307168"/>
              <a:ext cx="36938" cy="56122"/>
            </a:xfrm>
            <a:custGeom>
              <a:avLst/>
              <a:gdLst/>
              <a:ahLst/>
              <a:cxnLst/>
              <a:rect l="l" t="t" r="r" b="b"/>
              <a:pathLst>
                <a:path w="697" h="1059" extrusionOk="0">
                  <a:moveTo>
                    <a:pt x="369" y="1"/>
                  </a:moveTo>
                  <a:cubicBezTo>
                    <a:pt x="310" y="24"/>
                    <a:pt x="258" y="54"/>
                    <a:pt x="205" y="89"/>
                  </a:cubicBezTo>
                  <a:cubicBezTo>
                    <a:pt x="141" y="200"/>
                    <a:pt x="1" y="433"/>
                    <a:pt x="1" y="620"/>
                  </a:cubicBezTo>
                  <a:cubicBezTo>
                    <a:pt x="1" y="860"/>
                    <a:pt x="199" y="1059"/>
                    <a:pt x="439" y="1059"/>
                  </a:cubicBezTo>
                  <a:cubicBezTo>
                    <a:pt x="491" y="1059"/>
                    <a:pt x="632" y="959"/>
                    <a:pt x="673" y="942"/>
                  </a:cubicBezTo>
                  <a:cubicBezTo>
                    <a:pt x="690" y="895"/>
                    <a:pt x="696" y="848"/>
                    <a:pt x="696" y="801"/>
                  </a:cubicBezTo>
                  <a:lnTo>
                    <a:pt x="696" y="42"/>
                  </a:lnTo>
                  <a:lnTo>
                    <a:pt x="369" y="1"/>
                  </a:ln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58" name="Google Shape;1858;p74"/>
            <p:cNvSpPr/>
            <p:nvPr/>
          </p:nvSpPr>
          <p:spPr>
            <a:xfrm>
              <a:off x="3798962" y="2311832"/>
              <a:ext cx="45894" cy="61474"/>
            </a:xfrm>
            <a:custGeom>
              <a:avLst/>
              <a:gdLst/>
              <a:ahLst/>
              <a:cxnLst/>
              <a:rect l="l" t="t" r="r" b="b"/>
              <a:pathLst>
                <a:path w="866" h="1160" extrusionOk="0">
                  <a:moveTo>
                    <a:pt x="398" y="1"/>
                  </a:moveTo>
                  <a:lnTo>
                    <a:pt x="398" y="1"/>
                  </a:lnTo>
                  <a:cubicBezTo>
                    <a:pt x="147" y="147"/>
                    <a:pt x="1" y="421"/>
                    <a:pt x="7" y="713"/>
                  </a:cubicBezTo>
                  <a:cubicBezTo>
                    <a:pt x="3" y="998"/>
                    <a:pt x="229" y="1159"/>
                    <a:pt x="454" y="1159"/>
                  </a:cubicBezTo>
                  <a:cubicBezTo>
                    <a:pt x="626" y="1159"/>
                    <a:pt x="797" y="1065"/>
                    <a:pt x="866" y="860"/>
                  </a:cubicBezTo>
                  <a:lnTo>
                    <a:pt x="866" y="860"/>
                  </a:lnTo>
                  <a:cubicBezTo>
                    <a:pt x="819" y="871"/>
                    <a:pt x="772" y="883"/>
                    <a:pt x="725" y="883"/>
                  </a:cubicBezTo>
                  <a:cubicBezTo>
                    <a:pt x="480" y="877"/>
                    <a:pt x="287" y="678"/>
                    <a:pt x="287" y="439"/>
                  </a:cubicBezTo>
                  <a:lnTo>
                    <a:pt x="281" y="439"/>
                  </a:lnTo>
                  <a:cubicBezTo>
                    <a:pt x="281" y="281"/>
                    <a:pt x="322" y="129"/>
                    <a:pt x="398" y="1"/>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59" name="Google Shape;1859;p74"/>
            <p:cNvSpPr/>
            <p:nvPr/>
          </p:nvSpPr>
          <p:spPr>
            <a:xfrm>
              <a:off x="4176498" y="2307168"/>
              <a:ext cx="36885" cy="55804"/>
            </a:xfrm>
            <a:custGeom>
              <a:avLst/>
              <a:gdLst/>
              <a:ahLst/>
              <a:cxnLst/>
              <a:rect l="l" t="t" r="r" b="b"/>
              <a:pathLst>
                <a:path w="696" h="1053" extrusionOk="0">
                  <a:moveTo>
                    <a:pt x="135" y="1"/>
                  </a:moveTo>
                  <a:cubicBezTo>
                    <a:pt x="135" y="1"/>
                    <a:pt x="136" y="1"/>
                    <a:pt x="136" y="1"/>
                  </a:cubicBezTo>
                  <a:lnTo>
                    <a:pt x="136" y="1"/>
                  </a:lnTo>
                  <a:lnTo>
                    <a:pt x="141" y="1"/>
                  </a:lnTo>
                  <a:close/>
                  <a:moveTo>
                    <a:pt x="136" y="1"/>
                  </a:moveTo>
                  <a:lnTo>
                    <a:pt x="88" y="7"/>
                  </a:lnTo>
                  <a:cubicBezTo>
                    <a:pt x="88" y="176"/>
                    <a:pt x="0" y="480"/>
                    <a:pt x="0" y="614"/>
                  </a:cubicBezTo>
                  <a:cubicBezTo>
                    <a:pt x="0" y="854"/>
                    <a:pt x="193" y="1053"/>
                    <a:pt x="439" y="1053"/>
                  </a:cubicBezTo>
                  <a:cubicBezTo>
                    <a:pt x="485" y="1053"/>
                    <a:pt x="626" y="953"/>
                    <a:pt x="672" y="936"/>
                  </a:cubicBezTo>
                  <a:cubicBezTo>
                    <a:pt x="684" y="895"/>
                    <a:pt x="696" y="842"/>
                    <a:pt x="696" y="796"/>
                  </a:cubicBezTo>
                  <a:cubicBezTo>
                    <a:pt x="696" y="440"/>
                    <a:pt x="474" y="119"/>
                    <a:pt x="136" y="1"/>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60" name="Google Shape;1860;p74"/>
            <p:cNvSpPr/>
            <p:nvPr/>
          </p:nvSpPr>
          <p:spPr>
            <a:xfrm>
              <a:off x="4166588" y="2307804"/>
              <a:ext cx="45576" cy="65184"/>
            </a:xfrm>
            <a:custGeom>
              <a:avLst/>
              <a:gdLst/>
              <a:ahLst/>
              <a:cxnLst/>
              <a:rect l="l" t="t" r="r" b="b"/>
              <a:pathLst>
                <a:path w="860" h="1230" extrusionOk="0">
                  <a:moveTo>
                    <a:pt x="281" y="1"/>
                  </a:moveTo>
                  <a:lnTo>
                    <a:pt x="0" y="30"/>
                  </a:lnTo>
                  <a:lnTo>
                    <a:pt x="0" y="789"/>
                  </a:lnTo>
                  <a:cubicBezTo>
                    <a:pt x="0" y="1070"/>
                    <a:pt x="224" y="1230"/>
                    <a:pt x="448" y="1230"/>
                  </a:cubicBezTo>
                  <a:cubicBezTo>
                    <a:pt x="620" y="1230"/>
                    <a:pt x="791" y="1135"/>
                    <a:pt x="859" y="930"/>
                  </a:cubicBezTo>
                  <a:lnTo>
                    <a:pt x="859" y="930"/>
                  </a:lnTo>
                  <a:cubicBezTo>
                    <a:pt x="818" y="947"/>
                    <a:pt x="766" y="953"/>
                    <a:pt x="719" y="953"/>
                  </a:cubicBezTo>
                  <a:cubicBezTo>
                    <a:pt x="480" y="953"/>
                    <a:pt x="281" y="754"/>
                    <a:pt x="281" y="509"/>
                  </a:cubicBezTo>
                  <a:lnTo>
                    <a:pt x="281" y="1"/>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61" name="Google Shape;1861;p74"/>
            <p:cNvSpPr/>
            <p:nvPr/>
          </p:nvSpPr>
          <p:spPr>
            <a:xfrm>
              <a:off x="3821591" y="2466365"/>
              <a:ext cx="44039" cy="48967"/>
            </a:xfrm>
            <a:custGeom>
              <a:avLst/>
              <a:gdLst/>
              <a:ahLst/>
              <a:cxnLst/>
              <a:rect l="l" t="t" r="r" b="b"/>
              <a:pathLst>
                <a:path w="831" h="924" extrusionOk="0">
                  <a:moveTo>
                    <a:pt x="427" y="1"/>
                  </a:moveTo>
                  <a:lnTo>
                    <a:pt x="0" y="351"/>
                  </a:lnTo>
                  <a:cubicBezTo>
                    <a:pt x="35" y="608"/>
                    <a:pt x="164" y="924"/>
                    <a:pt x="433" y="924"/>
                  </a:cubicBezTo>
                  <a:cubicBezTo>
                    <a:pt x="520" y="924"/>
                    <a:pt x="696" y="789"/>
                    <a:pt x="766" y="754"/>
                  </a:cubicBezTo>
                  <a:cubicBezTo>
                    <a:pt x="807" y="678"/>
                    <a:pt x="830" y="597"/>
                    <a:pt x="830" y="509"/>
                  </a:cubicBezTo>
                  <a:cubicBezTo>
                    <a:pt x="830" y="269"/>
                    <a:pt x="661" y="53"/>
                    <a:pt x="427" y="1"/>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62" name="Google Shape;1862;p74"/>
            <p:cNvSpPr/>
            <p:nvPr/>
          </p:nvSpPr>
          <p:spPr>
            <a:xfrm>
              <a:off x="4153551" y="2466365"/>
              <a:ext cx="49338" cy="48967"/>
            </a:xfrm>
            <a:custGeom>
              <a:avLst/>
              <a:gdLst/>
              <a:ahLst/>
              <a:cxnLst/>
              <a:rect l="l" t="t" r="r" b="b"/>
              <a:pathLst>
                <a:path w="931" h="924" extrusionOk="0">
                  <a:moveTo>
                    <a:pt x="281" y="1"/>
                  </a:moveTo>
                  <a:cubicBezTo>
                    <a:pt x="241" y="6"/>
                    <a:pt x="200" y="24"/>
                    <a:pt x="165" y="41"/>
                  </a:cubicBezTo>
                  <a:cubicBezTo>
                    <a:pt x="59" y="129"/>
                    <a:pt x="1" y="264"/>
                    <a:pt x="13" y="398"/>
                  </a:cubicBezTo>
                  <a:cubicBezTo>
                    <a:pt x="13" y="690"/>
                    <a:pt x="246" y="924"/>
                    <a:pt x="539" y="924"/>
                  </a:cubicBezTo>
                  <a:cubicBezTo>
                    <a:pt x="667" y="906"/>
                    <a:pt x="784" y="848"/>
                    <a:pt x="872" y="754"/>
                  </a:cubicBezTo>
                  <a:cubicBezTo>
                    <a:pt x="907" y="684"/>
                    <a:pt x="930" y="608"/>
                    <a:pt x="930" y="532"/>
                  </a:cubicBezTo>
                  <a:lnTo>
                    <a:pt x="281" y="1"/>
                  </a:ln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63" name="Google Shape;1863;p74"/>
            <p:cNvSpPr/>
            <p:nvPr/>
          </p:nvSpPr>
          <p:spPr>
            <a:xfrm>
              <a:off x="3809826" y="2484967"/>
              <a:ext cx="52359" cy="36302"/>
            </a:xfrm>
            <a:custGeom>
              <a:avLst/>
              <a:gdLst/>
              <a:ahLst/>
              <a:cxnLst/>
              <a:rect l="l" t="t" r="r" b="b"/>
              <a:pathLst>
                <a:path w="988" h="685" extrusionOk="0">
                  <a:moveTo>
                    <a:pt x="222" y="0"/>
                  </a:moveTo>
                  <a:lnTo>
                    <a:pt x="0" y="181"/>
                  </a:lnTo>
                  <a:cubicBezTo>
                    <a:pt x="14" y="500"/>
                    <a:pt x="272" y="685"/>
                    <a:pt x="530" y="685"/>
                  </a:cubicBezTo>
                  <a:cubicBezTo>
                    <a:pt x="709" y="685"/>
                    <a:pt x="888" y="597"/>
                    <a:pt x="988" y="403"/>
                  </a:cubicBezTo>
                  <a:lnTo>
                    <a:pt x="988" y="403"/>
                  </a:lnTo>
                  <a:cubicBezTo>
                    <a:pt x="912" y="444"/>
                    <a:pt x="830" y="462"/>
                    <a:pt x="748" y="462"/>
                  </a:cubicBezTo>
                  <a:cubicBezTo>
                    <a:pt x="479" y="462"/>
                    <a:pt x="257" y="263"/>
                    <a:pt x="222" y="0"/>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64" name="Google Shape;1864;p74"/>
            <p:cNvSpPr/>
            <p:nvPr/>
          </p:nvSpPr>
          <p:spPr>
            <a:xfrm>
              <a:off x="4142105" y="2468538"/>
              <a:ext cx="57659" cy="52836"/>
            </a:xfrm>
            <a:custGeom>
              <a:avLst/>
              <a:gdLst/>
              <a:ahLst/>
              <a:cxnLst/>
              <a:rect l="l" t="t" r="r" b="b"/>
              <a:pathLst>
                <a:path w="1088" h="997" extrusionOk="0">
                  <a:moveTo>
                    <a:pt x="381" y="0"/>
                  </a:moveTo>
                  <a:lnTo>
                    <a:pt x="381" y="0"/>
                  </a:lnTo>
                  <a:cubicBezTo>
                    <a:pt x="65" y="164"/>
                    <a:pt x="1" y="591"/>
                    <a:pt x="252" y="842"/>
                  </a:cubicBezTo>
                  <a:cubicBezTo>
                    <a:pt x="356" y="946"/>
                    <a:pt x="490" y="996"/>
                    <a:pt x="623" y="996"/>
                  </a:cubicBezTo>
                  <a:cubicBezTo>
                    <a:pt x="809" y="996"/>
                    <a:pt x="992" y="898"/>
                    <a:pt x="1088" y="713"/>
                  </a:cubicBezTo>
                  <a:lnTo>
                    <a:pt x="1088" y="713"/>
                  </a:lnTo>
                  <a:cubicBezTo>
                    <a:pt x="1009" y="754"/>
                    <a:pt x="927" y="773"/>
                    <a:pt x="848" y="773"/>
                  </a:cubicBezTo>
                  <a:cubicBezTo>
                    <a:pt x="572" y="773"/>
                    <a:pt x="322" y="550"/>
                    <a:pt x="322" y="246"/>
                  </a:cubicBezTo>
                  <a:cubicBezTo>
                    <a:pt x="322" y="158"/>
                    <a:pt x="340" y="76"/>
                    <a:pt x="381" y="0"/>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65" name="Google Shape;1865;p74"/>
            <p:cNvSpPr/>
            <p:nvPr/>
          </p:nvSpPr>
          <p:spPr>
            <a:xfrm>
              <a:off x="3896208" y="2296728"/>
              <a:ext cx="78857" cy="33122"/>
            </a:xfrm>
            <a:custGeom>
              <a:avLst/>
              <a:gdLst/>
              <a:ahLst/>
              <a:cxnLst/>
              <a:rect l="l" t="t" r="r" b="b"/>
              <a:pathLst>
                <a:path w="1488" h="625" extrusionOk="0">
                  <a:moveTo>
                    <a:pt x="1296" y="0"/>
                  </a:moveTo>
                  <a:cubicBezTo>
                    <a:pt x="1253" y="0"/>
                    <a:pt x="1210" y="20"/>
                    <a:pt x="1181" y="69"/>
                  </a:cubicBezTo>
                  <a:cubicBezTo>
                    <a:pt x="1047" y="249"/>
                    <a:pt x="841" y="344"/>
                    <a:pt x="632" y="344"/>
                  </a:cubicBezTo>
                  <a:cubicBezTo>
                    <a:pt x="514" y="344"/>
                    <a:pt x="395" y="314"/>
                    <a:pt x="287" y="251"/>
                  </a:cubicBezTo>
                  <a:cubicBezTo>
                    <a:pt x="258" y="227"/>
                    <a:pt x="228" y="217"/>
                    <a:pt x="200" y="217"/>
                  </a:cubicBezTo>
                  <a:cubicBezTo>
                    <a:pt x="86" y="217"/>
                    <a:pt x="1" y="378"/>
                    <a:pt x="118" y="467"/>
                  </a:cubicBezTo>
                  <a:cubicBezTo>
                    <a:pt x="251" y="567"/>
                    <a:pt x="423" y="625"/>
                    <a:pt x="595" y="625"/>
                  </a:cubicBezTo>
                  <a:cubicBezTo>
                    <a:pt x="604" y="625"/>
                    <a:pt x="612" y="625"/>
                    <a:pt x="620" y="625"/>
                  </a:cubicBezTo>
                  <a:cubicBezTo>
                    <a:pt x="684" y="625"/>
                    <a:pt x="755" y="619"/>
                    <a:pt x="825" y="607"/>
                  </a:cubicBezTo>
                  <a:cubicBezTo>
                    <a:pt x="1070" y="566"/>
                    <a:pt x="1286" y="420"/>
                    <a:pt x="1427" y="210"/>
                  </a:cubicBezTo>
                  <a:cubicBezTo>
                    <a:pt x="1487" y="101"/>
                    <a:pt x="1392" y="0"/>
                    <a:pt x="1296" y="0"/>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66" name="Google Shape;1866;p74"/>
            <p:cNvSpPr/>
            <p:nvPr/>
          </p:nvSpPr>
          <p:spPr>
            <a:xfrm>
              <a:off x="3913272" y="2270125"/>
              <a:ext cx="37096" cy="20403"/>
            </a:xfrm>
            <a:custGeom>
              <a:avLst/>
              <a:gdLst/>
              <a:ahLst/>
              <a:cxnLst/>
              <a:rect l="l" t="t" r="r" b="b"/>
              <a:pathLst>
                <a:path w="700" h="385" extrusionOk="0">
                  <a:moveTo>
                    <a:pt x="360" y="1"/>
                  </a:moveTo>
                  <a:cubicBezTo>
                    <a:pt x="241" y="1"/>
                    <a:pt x="125" y="56"/>
                    <a:pt x="47" y="156"/>
                  </a:cubicBezTo>
                  <a:cubicBezTo>
                    <a:pt x="0" y="215"/>
                    <a:pt x="12" y="303"/>
                    <a:pt x="70" y="349"/>
                  </a:cubicBezTo>
                  <a:cubicBezTo>
                    <a:pt x="94" y="373"/>
                    <a:pt x="123" y="384"/>
                    <a:pt x="158" y="384"/>
                  </a:cubicBezTo>
                  <a:lnTo>
                    <a:pt x="158" y="379"/>
                  </a:lnTo>
                  <a:cubicBezTo>
                    <a:pt x="199" y="379"/>
                    <a:pt x="240" y="361"/>
                    <a:pt x="269" y="326"/>
                  </a:cubicBezTo>
                  <a:cubicBezTo>
                    <a:pt x="291" y="296"/>
                    <a:pt x="328" y="278"/>
                    <a:pt x="365" y="278"/>
                  </a:cubicBezTo>
                  <a:cubicBezTo>
                    <a:pt x="386" y="278"/>
                    <a:pt x="408" y="284"/>
                    <a:pt x="427" y="297"/>
                  </a:cubicBezTo>
                  <a:cubicBezTo>
                    <a:pt x="452" y="311"/>
                    <a:pt x="477" y="318"/>
                    <a:pt x="500" y="318"/>
                  </a:cubicBezTo>
                  <a:cubicBezTo>
                    <a:pt x="625" y="318"/>
                    <a:pt x="699" y="131"/>
                    <a:pt x="561" y="57"/>
                  </a:cubicBezTo>
                  <a:cubicBezTo>
                    <a:pt x="497" y="19"/>
                    <a:pt x="428" y="1"/>
                    <a:pt x="360" y="1"/>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67" name="Google Shape;1867;p74"/>
            <p:cNvSpPr/>
            <p:nvPr/>
          </p:nvSpPr>
          <p:spPr>
            <a:xfrm>
              <a:off x="3944221" y="2245588"/>
              <a:ext cx="36938" cy="20138"/>
            </a:xfrm>
            <a:custGeom>
              <a:avLst/>
              <a:gdLst/>
              <a:ahLst/>
              <a:cxnLst/>
              <a:rect l="l" t="t" r="r" b="b"/>
              <a:pathLst>
                <a:path w="697" h="380" extrusionOk="0">
                  <a:moveTo>
                    <a:pt x="364" y="0"/>
                  </a:moveTo>
                  <a:cubicBezTo>
                    <a:pt x="244" y="0"/>
                    <a:pt x="128" y="54"/>
                    <a:pt x="53" y="152"/>
                  </a:cubicBezTo>
                  <a:cubicBezTo>
                    <a:pt x="1" y="210"/>
                    <a:pt x="12" y="298"/>
                    <a:pt x="71" y="351"/>
                  </a:cubicBezTo>
                  <a:cubicBezTo>
                    <a:pt x="100" y="368"/>
                    <a:pt x="129" y="380"/>
                    <a:pt x="158" y="380"/>
                  </a:cubicBezTo>
                  <a:cubicBezTo>
                    <a:pt x="199" y="380"/>
                    <a:pt x="240" y="362"/>
                    <a:pt x="269" y="327"/>
                  </a:cubicBezTo>
                  <a:cubicBezTo>
                    <a:pt x="292" y="297"/>
                    <a:pt x="328" y="280"/>
                    <a:pt x="366" y="280"/>
                  </a:cubicBezTo>
                  <a:cubicBezTo>
                    <a:pt x="387" y="280"/>
                    <a:pt x="408" y="285"/>
                    <a:pt x="427" y="298"/>
                  </a:cubicBezTo>
                  <a:cubicBezTo>
                    <a:pt x="451" y="311"/>
                    <a:pt x="475" y="317"/>
                    <a:pt x="496" y="317"/>
                  </a:cubicBezTo>
                  <a:cubicBezTo>
                    <a:pt x="622" y="317"/>
                    <a:pt x="696" y="127"/>
                    <a:pt x="562" y="53"/>
                  </a:cubicBezTo>
                  <a:cubicBezTo>
                    <a:pt x="499" y="17"/>
                    <a:pt x="431" y="0"/>
                    <a:pt x="364" y="0"/>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68" name="Google Shape;1868;p74"/>
            <p:cNvSpPr/>
            <p:nvPr/>
          </p:nvSpPr>
          <p:spPr>
            <a:xfrm>
              <a:off x="3875169" y="2259102"/>
              <a:ext cx="36885" cy="20244"/>
            </a:xfrm>
            <a:custGeom>
              <a:avLst/>
              <a:gdLst/>
              <a:ahLst/>
              <a:cxnLst/>
              <a:rect l="l" t="t" r="r" b="b"/>
              <a:pathLst>
                <a:path w="696" h="382" extrusionOk="0">
                  <a:moveTo>
                    <a:pt x="359" y="1"/>
                  </a:moveTo>
                  <a:cubicBezTo>
                    <a:pt x="241" y="1"/>
                    <a:pt x="125" y="54"/>
                    <a:pt x="47" y="154"/>
                  </a:cubicBezTo>
                  <a:cubicBezTo>
                    <a:pt x="0" y="218"/>
                    <a:pt x="12" y="306"/>
                    <a:pt x="70" y="353"/>
                  </a:cubicBezTo>
                  <a:cubicBezTo>
                    <a:pt x="94" y="370"/>
                    <a:pt x="123" y="382"/>
                    <a:pt x="158" y="382"/>
                  </a:cubicBezTo>
                  <a:cubicBezTo>
                    <a:pt x="199" y="382"/>
                    <a:pt x="240" y="364"/>
                    <a:pt x="269" y="329"/>
                  </a:cubicBezTo>
                  <a:cubicBezTo>
                    <a:pt x="292" y="300"/>
                    <a:pt x="328" y="282"/>
                    <a:pt x="365" y="282"/>
                  </a:cubicBezTo>
                  <a:cubicBezTo>
                    <a:pt x="387" y="282"/>
                    <a:pt x="408" y="287"/>
                    <a:pt x="427" y="300"/>
                  </a:cubicBezTo>
                  <a:cubicBezTo>
                    <a:pt x="451" y="313"/>
                    <a:pt x="474" y="319"/>
                    <a:pt x="496" y="319"/>
                  </a:cubicBezTo>
                  <a:cubicBezTo>
                    <a:pt x="619" y="319"/>
                    <a:pt x="695" y="134"/>
                    <a:pt x="561" y="55"/>
                  </a:cubicBezTo>
                  <a:cubicBezTo>
                    <a:pt x="497" y="18"/>
                    <a:pt x="428" y="1"/>
                    <a:pt x="359" y="1"/>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69" name="Google Shape;1869;p74"/>
            <p:cNvSpPr/>
            <p:nvPr/>
          </p:nvSpPr>
          <p:spPr>
            <a:xfrm>
              <a:off x="3929966" y="2212148"/>
              <a:ext cx="57288" cy="25438"/>
            </a:xfrm>
            <a:custGeom>
              <a:avLst/>
              <a:gdLst/>
              <a:ahLst/>
              <a:cxnLst/>
              <a:rect l="l" t="t" r="r" b="b"/>
              <a:pathLst>
                <a:path w="1081" h="480" extrusionOk="0">
                  <a:moveTo>
                    <a:pt x="622" y="0"/>
                  </a:moveTo>
                  <a:cubicBezTo>
                    <a:pt x="416" y="0"/>
                    <a:pt x="214" y="87"/>
                    <a:pt x="77" y="251"/>
                  </a:cubicBezTo>
                  <a:cubicBezTo>
                    <a:pt x="1" y="345"/>
                    <a:pt x="65" y="479"/>
                    <a:pt x="182" y="479"/>
                  </a:cubicBezTo>
                  <a:cubicBezTo>
                    <a:pt x="223" y="479"/>
                    <a:pt x="264" y="456"/>
                    <a:pt x="293" y="426"/>
                  </a:cubicBezTo>
                  <a:cubicBezTo>
                    <a:pt x="379" y="329"/>
                    <a:pt x="502" y="275"/>
                    <a:pt x="626" y="275"/>
                  </a:cubicBezTo>
                  <a:cubicBezTo>
                    <a:pt x="687" y="275"/>
                    <a:pt x="749" y="288"/>
                    <a:pt x="807" y="315"/>
                  </a:cubicBezTo>
                  <a:cubicBezTo>
                    <a:pt x="832" y="330"/>
                    <a:pt x="857" y="337"/>
                    <a:pt x="880" y="337"/>
                  </a:cubicBezTo>
                  <a:cubicBezTo>
                    <a:pt x="1002" y="337"/>
                    <a:pt x="1080" y="155"/>
                    <a:pt x="947" y="76"/>
                  </a:cubicBezTo>
                  <a:cubicBezTo>
                    <a:pt x="844" y="25"/>
                    <a:pt x="732" y="0"/>
                    <a:pt x="622" y="0"/>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70" name="Google Shape;1870;p74"/>
            <p:cNvSpPr/>
            <p:nvPr/>
          </p:nvSpPr>
          <p:spPr>
            <a:xfrm>
              <a:off x="3857203" y="2226775"/>
              <a:ext cx="56016" cy="25014"/>
            </a:xfrm>
            <a:custGeom>
              <a:avLst/>
              <a:gdLst/>
              <a:ahLst/>
              <a:cxnLst/>
              <a:rect l="l" t="t" r="r" b="b"/>
              <a:pathLst>
                <a:path w="1057" h="472" extrusionOk="0">
                  <a:moveTo>
                    <a:pt x="593" y="1"/>
                  </a:moveTo>
                  <a:cubicBezTo>
                    <a:pt x="388" y="1"/>
                    <a:pt x="187" y="87"/>
                    <a:pt x="47" y="250"/>
                  </a:cubicBezTo>
                  <a:cubicBezTo>
                    <a:pt x="0" y="308"/>
                    <a:pt x="12" y="396"/>
                    <a:pt x="71" y="443"/>
                  </a:cubicBezTo>
                  <a:cubicBezTo>
                    <a:pt x="94" y="466"/>
                    <a:pt x="123" y="472"/>
                    <a:pt x="158" y="472"/>
                  </a:cubicBezTo>
                  <a:cubicBezTo>
                    <a:pt x="199" y="472"/>
                    <a:pt x="240" y="454"/>
                    <a:pt x="269" y="419"/>
                  </a:cubicBezTo>
                  <a:cubicBezTo>
                    <a:pt x="352" y="325"/>
                    <a:pt x="470" y="277"/>
                    <a:pt x="590" y="277"/>
                  </a:cubicBezTo>
                  <a:cubicBezTo>
                    <a:pt x="655" y="277"/>
                    <a:pt x="722" y="291"/>
                    <a:pt x="783" y="320"/>
                  </a:cubicBezTo>
                  <a:cubicBezTo>
                    <a:pt x="809" y="335"/>
                    <a:pt x="835" y="341"/>
                    <a:pt x="858" y="341"/>
                  </a:cubicBezTo>
                  <a:cubicBezTo>
                    <a:pt x="982" y="341"/>
                    <a:pt x="1057" y="159"/>
                    <a:pt x="924" y="80"/>
                  </a:cubicBezTo>
                  <a:cubicBezTo>
                    <a:pt x="818" y="27"/>
                    <a:pt x="705" y="1"/>
                    <a:pt x="593" y="1"/>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71" name="Google Shape;1871;p74"/>
            <p:cNvSpPr/>
            <p:nvPr/>
          </p:nvSpPr>
          <p:spPr>
            <a:xfrm>
              <a:off x="4037757" y="2296728"/>
              <a:ext cx="79016" cy="33122"/>
            </a:xfrm>
            <a:custGeom>
              <a:avLst/>
              <a:gdLst/>
              <a:ahLst/>
              <a:cxnLst/>
              <a:rect l="l" t="t" r="r" b="b"/>
              <a:pathLst>
                <a:path w="1491" h="625" extrusionOk="0">
                  <a:moveTo>
                    <a:pt x="189" y="0"/>
                  </a:moveTo>
                  <a:cubicBezTo>
                    <a:pt x="94" y="0"/>
                    <a:pt x="0" y="101"/>
                    <a:pt x="65" y="210"/>
                  </a:cubicBezTo>
                  <a:cubicBezTo>
                    <a:pt x="199" y="420"/>
                    <a:pt x="415" y="566"/>
                    <a:pt x="667" y="607"/>
                  </a:cubicBezTo>
                  <a:cubicBezTo>
                    <a:pt x="731" y="619"/>
                    <a:pt x="801" y="625"/>
                    <a:pt x="871" y="625"/>
                  </a:cubicBezTo>
                  <a:cubicBezTo>
                    <a:pt x="879" y="625"/>
                    <a:pt x="888" y="625"/>
                    <a:pt x="896" y="625"/>
                  </a:cubicBezTo>
                  <a:cubicBezTo>
                    <a:pt x="1068" y="625"/>
                    <a:pt x="1234" y="567"/>
                    <a:pt x="1374" y="467"/>
                  </a:cubicBezTo>
                  <a:cubicBezTo>
                    <a:pt x="1491" y="378"/>
                    <a:pt x="1405" y="217"/>
                    <a:pt x="1291" y="217"/>
                  </a:cubicBezTo>
                  <a:cubicBezTo>
                    <a:pt x="1263" y="217"/>
                    <a:pt x="1233" y="227"/>
                    <a:pt x="1204" y="251"/>
                  </a:cubicBezTo>
                  <a:cubicBezTo>
                    <a:pt x="1093" y="317"/>
                    <a:pt x="972" y="348"/>
                    <a:pt x="852" y="348"/>
                  </a:cubicBezTo>
                  <a:cubicBezTo>
                    <a:pt x="643" y="348"/>
                    <a:pt x="438" y="251"/>
                    <a:pt x="304" y="69"/>
                  </a:cubicBezTo>
                  <a:cubicBezTo>
                    <a:pt x="275" y="20"/>
                    <a:pt x="232" y="0"/>
                    <a:pt x="189" y="0"/>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72" name="Google Shape;1872;p74"/>
            <p:cNvSpPr/>
            <p:nvPr/>
          </p:nvSpPr>
          <p:spPr>
            <a:xfrm>
              <a:off x="4062612" y="2270284"/>
              <a:ext cx="36832" cy="20244"/>
            </a:xfrm>
            <a:custGeom>
              <a:avLst/>
              <a:gdLst/>
              <a:ahLst/>
              <a:cxnLst/>
              <a:rect l="l" t="t" r="r" b="b"/>
              <a:pathLst>
                <a:path w="695" h="382" extrusionOk="0">
                  <a:moveTo>
                    <a:pt x="337" y="0"/>
                  </a:moveTo>
                  <a:cubicBezTo>
                    <a:pt x="269" y="0"/>
                    <a:pt x="201" y="18"/>
                    <a:pt x="139" y="54"/>
                  </a:cubicBezTo>
                  <a:cubicBezTo>
                    <a:pt x="1" y="128"/>
                    <a:pt x="75" y="315"/>
                    <a:pt x="200" y="315"/>
                  </a:cubicBezTo>
                  <a:cubicBezTo>
                    <a:pt x="223" y="315"/>
                    <a:pt x="248" y="308"/>
                    <a:pt x="274" y="294"/>
                  </a:cubicBezTo>
                  <a:cubicBezTo>
                    <a:pt x="292" y="283"/>
                    <a:pt x="313" y="278"/>
                    <a:pt x="334" y="278"/>
                  </a:cubicBezTo>
                  <a:cubicBezTo>
                    <a:pt x="372" y="278"/>
                    <a:pt x="409" y="295"/>
                    <a:pt x="431" y="329"/>
                  </a:cubicBezTo>
                  <a:cubicBezTo>
                    <a:pt x="455" y="358"/>
                    <a:pt x="496" y="376"/>
                    <a:pt x="536" y="381"/>
                  </a:cubicBezTo>
                  <a:lnTo>
                    <a:pt x="536" y="376"/>
                  </a:lnTo>
                  <a:cubicBezTo>
                    <a:pt x="572" y="376"/>
                    <a:pt x="601" y="364"/>
                    <a:pt x="624" y="346"/>
                  </a:cubicBezTo>
                  <a:cubicBezTo>
                    <a:pt x="683" y="300"/>
                    <a:pt x="694" y="212"/>
                    <a:pt x="648" y="153"/>
                  </a:cubicBezTo>
                  <a:cubicBezTo>
                    <a:pt x="570" y="53"/>
                    <a:pt x="454" y="0"/>
                    <a:pt x="337" y="0"/>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73" name="Google Shape;1873;p74"/>
            <p:cNvSpPr/>
            <p:nvPr/>
          </p:nvSpPr>
          <p:spPr>
            <a:xfrm>
              <a:off x="4031557" y="2245482"/>
              <a:ext cx="36885" cy="20244"/>
            </a:xfrm>
            <a:custGeom>
              <a:avLst/>
              <a:gdLst/>
              <a:ahLst/>
              <a:cxnLst/>
              <a:rect l="l" t="t" r="r" b="b"/>
              <a:pathLst>
                <a:path w="696" h="382" extrusionOk="0">
                  <a:moveTo>
                    <a:pt x="338" y="1"/>
                  </a:moveTo>
                  <a:cubicBezTo>
                    <a:pt x="271" y="1"/>
                    <a:pt x="203" y="18"/>
                    <a:pt x="141" y="55"/>
                  </a:cubicBezTo>
                  <a:cubicBezTo>
                    <a:pt x="1" y="135"/>
                    <a:pt x="79" y="317"/>
                    <a:pt x="207" y="317"/>
                  </a:cubicBezTo>
                  <a:cubicBezTo>
                    <a:pt x="228" y="317"/>
                    <a:pt x="251" y="312"/>
                    <a:pt x="275" y="300"/>
                  </a:cubicBezTo>
                  <a:cubicBezTo>
                    <a:pt x="293" y="287"/>
                    <a:pt x="315" y="280"/>
                    <a:pt x="336" y="280"/>
                  </a:cubicBezTo>
                  <a:cubicBezTo>
                    <a:pt x="371" y="280"/>
                    <a:pt x="405" y="297"/>
                    <a:pt x="427" y="329"/>
                  </a:cubicBezTo>
                  <a:cubicBezTo>
                    <a:pt x="456" y="364"/>
                    <a:pt x="497" y="382"/>
                    <a:pt x="538" y="382"/>
                  </a:cubicBezTo>
                  <a:cubicBezTo>
                    <a:pt x="567" y="382"/>
                    <a:pt x="602" y="370"/>
                    <a:pt x="626" y="347"/>
                  </a:cubicBezTo>
                  <a:cubicBezTo>
                    <a:pt x="684" y="300"/>
                    <a:pt x="696" y="212"/>
                    <a:pt x="643" y="154"/>
                  </a:cubicBezTo>
                  <a:cubicBezTo>
                    <a:pt x="569" y="54"/>
                    <a:pt x="455" y="1"/>
                    <a:pt x="338" y="1"/>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74" name="Google Shape;1874;p74"/>
            <p:cNvSpPr/>
            <p:nvPr/>
          </p:nvSpPr>
          <p:spPr>
            <a:xfrm>
              <a:off x="4103100" y="2259208"/>
              <a:ext cx="35666" cy="20138"/>
            </a:xfrm>
            <a:custGeom>
              <a:avLst/>
              <a:gdLst/>
              <a:ahLst/>
              <a:cxnLst/>
              <a:rect l="l" t="t" r="r" b="b"/>
              <a:pathLst>
                <a:path w="673" h="380" extrusionOk="0">
                  <a:moveTo>
                    <a:pt x="287" y="0"/>
                  </a:moveTo>
                  <a:cubicBezTo>
                    <a:pt x="221" y="0"/>
                    <a:pt x="155" y="17"/>
                    <a:pt x="94" y="53"/>
                  </a:cubicBezTo>
                  <a:cubicBezTo>
                    <a:pt x="30" y="94"/>
                    <a:pt x="0" y="175"/>
                    <a:pt x="41" y="246"/>
                  </a:cubicBezTo>
                  <a:cubicBezTo>
                    <a:pt x="65" y="290"/>
                    <a:pt x="114" y="314"/>
                    <a:pt x="163" y="314"/>
                  </a:cubicBezTo>
                  <a:cubicBezTo>
                    <a:pt x="185" y="314"/>
                    <a:pt x="208" y="309"/>
                    <a:pt x="228" y="298"/>
                  </a:cubicBezTo>
                  <a:cubicBezTo>
                    <a:pt x="247" y="285"/>
                    <a:pt x="269" y="280"/>
                    <a:pt x="290" y="280"/>
                  </a:cubicBezTo>
                  <a:cubicBezTo>
                    <a:pt x="327" y="280"/>
                    <a:pt x="364" y="298"/>
                    <a:pt x="386" y="327"/>
                  </a:cubicBezTo>
                  <a:cubicBezTo>
                    <a:pt x="409" y="362"/>
                    <a:pt x="450" y="380"/>
                    <a:pt x="497" y="380"/>
                  </a:cubicBezTo>
                  <a:cubicBezTo>
                    <a:pt x="608" y="380"/>
                    <a:pt x="672" y="246"/>
                    <a:pt x="602" y="152"/>
                  </a:cubicBezTo>
                  <a:cubicBezTo>
                    <a:pt x="524" y="55"/>
                    <a:pt x="406" y="0"/>
                    <a:pt x="287" y="0"/>
                  </a:cubicBezTo>
                  <a:close/>
                </a:path>
              </a:pathLst>
            </a:custGeom>
            <a:solidFill>
              <a:srgbClr val="202020"/>
            </a:solidFill>
            <a:ln>
              <a:noFill/>
            </a:ln>
          </p:spPr>
          <p:txBody>
            <a:bodyPr spcFirstLastPara="1" wrap="square" lIns="121900" tIns="121900" rIns="121900" bIns="121900" anchor="ctr" anchorCtr="0">
              <a:noAutofit/>
            </a:bodyPr>
            <a:lstStyle/>
            <a:p>
              <a:endParaRPr sz="2400"/>
            </a:p>
          </p:txBody>
        </p:sp>
        <p:sp>
          <p:nvSpPr>
            <p:cNvPr id="1875" name="Google Shape;1875;p74"/>
            <p:cNvSpPr/>
            <p:nvPr/>
          </p:nvSpPr>
          <p:spPr>
            <a:xfrm>
              <a:off x="4026363" y="2207167"/>
              <a:ext cx="57288" cy="25438"/>
            </a:xfrm>
            <a:custGeom>
              <a:avLst/>
              <a:gdLst/>
              <a:ahLst/>
              <a:cxnLst/>
              <a:rect l="l" t="t" r="r" b="b"/>
              <a:pathLst>
                <a:path w="1081" h="480" extrusionOk="0">
                  <a:moveTo>
                    <a:pt x="460" y="1"/>
                  </a:moveTo>
                  <a:cubicBezTo>
                    <a:pt x="351" y="1"/>
                    <a:pt x="241" y="26"/>
                    <a:pt x="139" y="76"/>
                  </a:cubicBezTo>
                  <a:cubicBezTo>
                    <a:pt x="0" y="156"/>
                    <a:pt x="81" y="341"/>
                    <a:pt x="205" y="341"/>
                  </a:cubicBezTo>
                  <a:cubicBezTo>
                    <a:pt x="227" y="341"/>
                    <a:pt x="250" y="335"/>
                    <a:pt x="274" y="322"/>
                  </a:cubicBezTo>
                  <a:cubicBezTo>
                    <a:pt x="334" y="292"/>
                    <a:pt x="398" y="278"/>
                    <a:pt x="461" y="278"/>
                  </a:cubicBezTo>
                  <a:cubicBezTo>
                    <a:pt x="584" y="278"/>
                    <a:pt x="705" y="331"/>
                    <a:pt x="794" y="427"/>
                  </a:cubicBezTo>
                  <a:cubicBezTo>
                    <a:pt x="817" y="462"/>
                    <a:pt x="858" y="480"/>
                    <a:pt x="899" y="480"/>
                  </a:cubicBezTo>
                  <a:cubicBezTo>
                    <a:pt x="1016" y="480"/>
                    <a:pt x="1080" y="345"/>
                    <a:pt x="1010" y="252"/>
                  </a:cubicBezTo>
                  <a:cubicBezTo>
                    <a:pt x="869" y="88"/>
                    <a:pt x="666" y="1"/>
                    <a:pt x="460"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876" name="Google Shape;1876;p74"/>
            <p:cNvSpPr/>
            <p:nvPr/>
          </p:nvSpPr>
          <p:spPr>
            <a:xfrm>
              <a:off x="4101033" y="2221846"/>
              <a:ext cx="55698" cy="25332"/>
            </a:xfrm>
            <a:custGeom>
              <a:avLst/>
              <a:gdLst/>
              <a:ahLst/>
              <a:cxnLst/>
              <a:rect l="l" t="t" r="r" b="b"/>
              <a:pathLst>
                <a:path w="1051" h="478" extrusionOk="0">
                  <a:moveTo>
                    <a:pt x="458" y="0"/>
                  </a:moveTo>
                  <a:cubicBezTo>
                    <a:pt x="346" y="0"/>
                    <a:pt x="232" y="26"/>
                    <a:pt x="127" y="80"/>
                  </a:cubicBezTo>
                  <a:cubicBezTo>
                    <a:pt x="0" y="161"/>
                    <a:pt x="76" y="339"/>
                    <a:pt x="201" y="339"/>
                  </a:cubicBezTo>
                  <a:cubicBezTo>
                    <a:pt x="220" y="339"/>
                    <a:pt x="241" y="335"/>
                    <a:pt x="261" y="325"/>
                  </a:cubicBezTo>
                  <a:cubicBezTo>
                    <a:pt x="324" y="294"/>
                    <a:pt x="390" y="279"/>
                    <a:pt x="457" y="279"/>
                  </a:cubicBezTo>
                  <a:cubicBezTo>
                    <a:pt x="577" y="279"/>
                    <a:pt x="695" y="328"/>
                    <a:pt x="782" y="419"/>
                  </a:cubicBezTo>
                  <a:cubicBezTo>
                    <a:pt x="805" y="454"/>
                    <a:pt x="846" y="471"/>
                    <a:pt x="893" y="477"/>
                  </a:cubicBezTo>
                  <a:cubicBezTo>
                    <a:pt x="922" y="477"/>
                    <a:pt x="951" y="466"/>
                    <a:pt x="980" y="448"/>
                  </a:cubicBezTo>
                  <a:cubicBezTo>
                    <a:pt x="1039" y="395"/>
                    <a:pt x="1050" y="314"/>
                    <a:pt x="1004" y="249"/>
                  </a:cubicBezTo>
                  <a:cubicBezTo>
                    <a:pt x="864" y="87"/>
                    <a:pt x="663" y="0"/>
                    <a:pt x="458"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grpSp>
      <p:grpSp>
        <p:nvGrpSpPr>
          <p:cNvPr id="1877" name="Google Shape;1877;p74"/>
          <p:cNvGrpSpPr/>
          <p:nvPr/>
        </p:nvGrpSpPr>
        <p:grpSpPr>
          <a:xfrm>
            <a:off x="5941082" y="5245998"/>
            <a:ext cx="542839" cy="578071"/>
            <a:chOff x="1989773" y="2963961"/>
            <a:chExt cx="407129" cy="433553"/>
          </a:xfrm>
        </p:grpSpPr>
        <p:sp>
          <p:nvSpPr>
            <p:cNvPr id="1878" name="Google Shape;1878;p74"/>
            <p:cNvSpPr/>
            <p:nvPr/>
          </p:nvSpPr>
          <p:spPr>
            <a:xfrm>
              <a:off x="2062625" y="3248946"/>
              <a:ext cx="334278" cy="148568"/>
            </a:xfrm>
            <a:custGeom>
              <a:avLst/>
              <a:gdLst/>
              <a:ahLst/>
              <a:cxnLst/>
              <a:rect l="l" t="t" r="r" b="b"/>
              <a:pathLst>
                <a:path w="6300" h="2800" extrusionOk="0">
                  <a:moveTo>
                    <a:pt x="3705" y="0"/>
                  </a:moveTo>
                  <a:lnTo>
                    <a:pt x="1152" y="53"/>
                  </a:lnTo>
                  <a:cubicBezTo>
                    <a:pt x="994" y="158"/>
                    <a:pt x="824" y="234"/>
                    <a:pt x="643" y="286"/>
                  </a:cubicBezTo>
                  <a:cubicBezTo>
                    <a:pt x="497" y="339"/>
                    <a:pt x="333" y="386"/>
                    <a:pt x="170" y="444"/>
                  </a:cubicBezTo>
                  <a:lnTo>
                    <a:pt x="0" y="1566"/>
                  </a:lnTo>
                  <a:lnTo>
                    <a:pt x="170" y="2630"/>
                  </a:lnTo>
                  <a:lnTo>
                    <a:pt x="865" y="2793"/>
                  </a:lnTo>
                  <a:lnTo>
                    <a:pt x="6171" y="2799"/>
                  </a:lnTo>
                  <a:cubicBezTo>
                    <a:pt x="6247" y="2799"/>
                    <a:pt x="6300" y="2735"/>
                    <a:pt x="6294" y="2665"/>
                  </a:cubicBezTo>
                  <a:cubicBezTo>
                    <a:pt x="6253" y="2186"/>
                    <a:pt x="6025" y="1122"/>
                    <a:pt x="5610" y="801"/>
                  </a:cubicBezTo>
                  <a:cubicBezTo>
                    <a:pt x="5412" y="643"/>
                    <a:pt x="4757" y="444"/>
                    <a:pt x="4284" y="292"/>
                  </a:cubicBezTo>
                  <a:cubicBezTo>
                    <a:pt x="3881" y="164"/>
                    <a:pt x="3705" y="0"/>
                    <a:pt x="3705"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879" name="Google Shape;1879;p74"/>
            <p:cNvSpPr/>
            <p:nvPr/>
          </p:nvSpPr>
          <p:spPr>
            <a:xfrm>
              <a:off x="2113775" y="3248946"/>
              <a:ext cx="141140" cy="83039"/>
            </a:xfrm>
            <a:custGeom>
              <a:avLst/>
              <a:gdLst/>
              <a:ahLst/>
              <a:cxnLst/>
              <a:rect l="l" t="t" r="r" b="b"/>
              <a:pathLst>
                <a:path w="2660" h="1565" extrusionOk="0">
                  <a:moveTo>
                    <a:pt x="258" y="0"/>
                  </a:moveTo>
                  <a:cubicBezTo>
                    <a:pt x="234" y="18"/>
                    <a:pt x="211" y="35"/>
                    <a:pt x="188" y="53"/>
                  </a:cubicBezTo>
                  <a:cubicBezTo>
                    <a:pt x="65" y="193"/>
                    <a:pt x="1" y="374"/>
                    <a:pt x="6" y="555"/>
                  </a:cubicBezTo>
                  <a:cubicBezTo>
                    <a:pt x="6" y="923"/>
                    <a:pt x="182" y="1338"/>
                    <a:pt x="275" y="1525"/>
                  </a:cubicBezTo>
                  <a:cubicBezTo>
                    <a:pt x="287" y="1552"/>
                    <a:pt x="310" y="1565"/>
                    <a:pt x="334" y="1565"/>
                  </a:cubicBezTo>
                  <a:cubicBezTo>
                    <a:pt x="357" y="1565"/>
                    <a:pt x="380" y="1552"/>
                    <a:pt x="392" y="1525"/>
                  </a:cubicBezTo>
                  <a:lnTo>
                    <a:pt x="398" y="1531"/>
                  </a:lnTo>
                  <a:lnTo>
                    <a:pt x="702" y="982"/>
                  </a:lnTo>
                  <a:cubicBezTo>
                    <a:pt x="746" y="904"/>
                    <a:pt x="834" y="847"/>
                    <a:pt x="928" y="847"/>
                  </a:cubicBezTo>
                  <a:cubicBezTo>
                    <a:pt x="932" y="847"/>
                    <a:pt x="937" y="847"/>
                    <a:pt x="941" y="847"/>
                  </a:cubicBezTo>
                  <a:lnTo>
                    <a:pt x="1947" y="865"/>
                  </a:lnTo>
                  <a:lnTo>
                    <a:pt x="2321" y="1519"/>
                  </a:lnTo>
                  <a:cubicBezTo>
                    <a:pt x="2332" y="1541"/>
                    <a:pt x="2353" y="1552"/>
                    <a:pt x="2375" y="1552"/>
                  </a:cubicBezTo>
                  <a:cubicBezTo>
                    <a:pt x="2399" y="1552"/>
                    <a:pt x="2425" y="1538"/>
                    <a:pt x="2437" y="1514"/>
                  </a:cubicBezTo>
                  <a:cubicBezTo>
                    <a:pt x="2513" y="1315"/>
                    <a:pt x="2648" y="912"/>
                    <a:pt x="2648" y="555"/>
                  </a:cubicBezTo>
                  <a:cubicBezTo>
                    <a:pt x="2660" y="351"/>
                    <a:pt x="2589" y="152"/>
                    <a:pt x="2461" y="0"/>
                  </a:cubicBezTo>
                  <a:close/>
                </a:path>
              </a:pathLst>
            </a:custGeom>
            <a:solidFill>
              <a:srgbClr val="E5AB00"/>
            </a:solidFill>
            <a:ln>
              <a:noFill/>
            </a:ln>
          </p:spPr>
          <p:txBody>
            <a:bodyPr spcFirstLastPara="1" wrap="square" lIns="121900" tIns="121900" rIns="121900" bIns="121900" anchor="ctr" anchorCtr="0">
              <a:noAutofit/>
            </a:bodyPr>
            <a:lstStyle/>
            <a:p>
              <a:endParaRPr sz="2400"/>
            </a:p>
          </p:txBody>
        </p:sp>
        <p:sp>
          <p:nvSpPr>
            <p:cNvPr id="1880" name="Google Shape;1880;p74"/>
            <p:cNvSpPr/>
            <p:nvPr/>
          </p:nvSpPr>
          <p:spPr>
            <a:xfrm>
              <a:off x="1989773" y="3272823"/>
              <a:ext cx="81872" cy="124691"/>
            </a:xfrm>
            <a:custGeom>
              <a:avLst/>
              <a:gdLst/>
              <a:ahLst/>
              <a:cxnLst/>
              <a:rect l="l" t="t" r="r" b="b"/>
              <a:pathLst>
                <a:path w="1543" h="2350" extrusionOk="0">
                  <a:moveTo>
                    <a:pt x="1543" y="0"/>
                  </a:moveTo>
                  <a:cubicBezTo>
                    <a:pt x="1181" y="117"/>
                    <a:pt x="830" y="245"/>
                    <a:pt x="696" y="351"/>
                  </a:cubicBezTo>
                  <a:cubicBezTo>
                    <a:pt x="281" y="672"/>
                    <a:pt x="47" y="1736"/>
                    <a:pt x="6" y="2215"/>
                  </a:cubicBezTo>
                  <a:cubicBezTo>
                    <a:pt x="0" y="2285"/>
                    <a:pt x="59" y="2349"/>
                    <a:pt x="129" y="2349"/>
                  </a:cubicBezTo>
                  <a:lnTo>
                    <a:pt x="777" y="2349"/>
                  </a:lnTo>
                  <a:lnTo>
                    <a:pt x="1543" y="2186"/>
                  </a:lnTo>
                  <a:lnTo>
                    <a:pt x="1543" y="0"/>
                  </a:lnTo>
                  <a:close/>
                </a:path>
              </a:pathLst>
            </a:custGeom>
            <a:solidFill>
              <a:srgbClr val="E5AB00"/>
            </a:solidFill>
            <a:ln>
              <a:noFill/>
            </a:ln>
          </p:spPr>
          <p:txBody>
            <a:bodyPr spcFirstLastPara="1" wrap="square" lIns="121900" tIns="121900" rIns="121900" bIns="121900" anchor="ctr" anchorCtr="0">
              <a:noAutofit/>
            </a:bodyPr>
            <a:lstStyle/>
            <a:p>
              <a:endParaRPr sz="2400"/>
            </a:p>
          </p:txBody>
        </p:sp>
        <p:sp>
          <p:nvSpPr>
            <p:cNvPr id="1881" name="Google Shape;1881;p74"/>
            <p:cNvSpPr/>
            <p:nvPr/>
          </p:nvSpPr>
          <p:spPr>
            <a:xfrm>
              <a:off x="2125236" y="3231861"/>
              <a:ext cx="136523" cy="86116"/>
            </a:xfrm>
            <a:custGeom>
              <a:avLst/>
              <a:gdLst/>
              <a:ahLst/>
              <a:cxnLst/>
              <a:rect l="l" t="t" r="r" b="b"/>
              <a:pathLst>
                <a:path w="2573" h="1623" extrusionOk="0">
                  <a:moveTo>
                    <a:pt x="264" y="1"/>
                  </a:moveTo>
                  <a:cubicBezTo>
                    <a:pt x="264" y="1"/>
                    <a:pt x="1" y="164"/>
                    <a:pt x="1" y="626"/>
                  </a:cubicBezTo>
                  <a:cubicBezTo>
                    <a:pt x="1" y="988"/>
                    <a:pt x="129" y="1380"/>
                    <a:pt x="205" y="1584"/>
                  </a:cubicBezTo>
                  <a:cubicBezTo>
                    <a:pt x="218" y="1609"/>
                    <a:pt x="243" y="1622"/>
                    <a:pt x="269" y="1622"/>
                  </a:cubicBezTo>
                  <a:cubicBezTo>
                    <a:pt x="292" y="1622"/>
                    <a:pt x="314" y="1612"/>
                    <a:pt x="328" y="1590"/>
                  </a:cubicBezTo>
                  <a:lnTo>
                    <a:pt x="702" y="912"/>
                  </a:lnTo>
                  <a:lnTo>
                    <a:pt x="1871" y="936"/>
                  </a:lnTo>
                  <a:lnTo>
                    <a:pt x="2245" y="1590"/>
                  </a:lnTo>
                  <a:cubicBezTo>
                    <a:pt x="2256" y="1612"/>
                    <a:pt x="2277" y="1622"/>
                    <a:pt x="2299" y="1622"/>
                  </a:cubicBezTo>
                  <a:cubicBezTo>
                    <a:pt x="2324" y="1622"/>
                    <a:pt x="2349" y="1609"/>
                    <a:pt x="2362" y="1584"/>
                  </a:cubicBezTo>
                  <a:cubicBezTo>
                    <a:pt x="2438" y="1386"/>
                    <a:pt x="2572" y="988"/>
                    <a:pt x="2572" y="626"/>
                  </a:cubicBezTo>
                  <a:cubicBezTo>
                    <a:pt x="2572" y="164"/>
                    <a:pt x="2309" y="7"/>
                    <a:pt x="2309" y="7"/>
                  </a:cubicBezTo>
                  <a:lnTo>
                    <a:pt x="264" y="1"/>
                  </a:lnTo>
                  <a:close/>
                </a:path>
              </a:pathLst>
            </a:custGeom>
            <a:solidFill>
              <a:srgbClr val="FFD064"/>
            </a:solidFill>
            <a:ln>
              <a:noFill/>
            </a:ln>
          </p:spPr>
          <p:txBody>
            <a:bodyPr spcFirstLastPara="1" wrap="square" lIns="121900" tIns="121900" rIns="121900" bIns="121900" anchor="ctr" anchorCtr="0">
              <a:noAutofit/>
            </a:bodyPr>
            <a:lstStyle/>
            <a:p>
              <a:endParaRPr sz="2400"/>
            </a:p>
          </p:txBody>
        </p:sp>
        <p:sp>
          <p:nvSpPr>
            <p:cNvPr id="1882" name="Google Shape;1882;p74"/>
            <p:cNvSpPr/>
            <p:nvPr/>
          </p:nvSpPr>
          <p:spPr>
            <a:xfrm>
              <a:off x="2139190" y="3197478"/>
              <a:ext cx="108614" cy="152760"/>
            </a:xfrm>
            <a:custGeom>
              <a:avLst/>
              <a:gdLst/>
              <a:ahLst/>
              <a:cxnLst/>
              <a:rect l="l" t="t" r="r" b="b"/>
              <a:pathLst>
                <a:path w="2047" h="2879" extrusionOk="0">
                  <a:moveTo>
                    <a:pt x="1023" y="0"/>
                  </a:moveTo>
                  <a:cubicBezTo>
                    <a:pt x="351" y="0"/>
                    <a:pt x="1" y="164"/>
                    <a:pt x="1" y="666"/>
                  </a:cubicBezTo>
                  <a:cubicBezTo>
                    <a:pt x="1" y="1163"/>
                    <a:pt x="281" y="1467"/>
                    <a:pt x="451" y="1566"/>
                  </a:cubicBezTo>
                  <a:lnTo>
                    <a:pt x="948" y="2834"/>
                  </a:lnTo>
                  <a:cubicBezTo>
                    <a:pt x="962" y="2863"/>
                    <a:pt x="993" y="2878"/>
                    <a:pt x="1023" y="2878"/>
                  </a:cubicBezTo>
                  <a:cubicBezTo>
                    <a:pt x="1053" y="2878"/>
                    <a:pt x="1082" y="2863"/>
                    <a:pt x="1094" y="2834"/>
                  </a:cubicBezTo>
                  <a:lnTo>
                    <a:pt x="1596" y="1566"/>
                  </a:lnTo>
                  <a:cubicBezTo>
                    <a:pt x="1766" y="1473"/>
                    <a:pt x="2046" y="1163"/>
                    <a:pt x="2046" y="666"/>
                  </a:cubicBezTo>
                  <a:cubicBezTo>
                    <a:pt x="2046" y="164"/>
                    <a:pt x="1690" y="0"/>
                    <a:pt x="1023" y="0"/>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83" name="Google Shape;1883;p74"/>
            <p:cNvSpPr/>
            <p:nvPr/>
          </p:nvSpPr>
          <p:spPr>
            <a:xfrm>
              <a:off x="2056098" y="3256693"/>
              <a:ext cx="35126" cy="91210"/>
            </a:xfrm>
            <a:custGeom>
              <a:avLst/>
              <a:gdLst/>
              <a:ahLst/>
              <a:cxnLst/>
              <a:rect l="l" t="t" r="r" b="b"/>
              <a:pathLst>
                <a:path w="662" h="1719" extrusionOk="0">
                  <a:moveTo>
                    <a:pt x="416" y="0"/>
                  </a:moveTo>
                  <a:lnTo>
                    <a:pt x="141" y="146"/>
                  </a:lnTo>
                  <a:cubicBezTo>
                    <a:pt x="53" y="216"/>
                    <a:pt x="1" y="322"/>
                    <a:pt x="7" y="433"/>
                  </a:cubicBezTo>
                  <a:cubicBezTo>
                    <a:pt x="7" y="637"/>
                    <a:pt x="170" y="1718"/>
                    <a:pt x="170" y="1718"/>
                  </a:cubicBezTo>
                  <a:lnTo>
                    <a:pt x="661" y="1718"/>
                  </a:lnTo>
                  <a:lnTo>
                    <a:pt x="661" y="433"/>
                  </a:lnTo>
                  <a:cubicBezTo>
                    <a:pt x="661" y="322"/>
                    <a:pt x="608" y="216"/>
                    <a:pt x="521" y="146"/>
                  </a:cubicBezTo>
                  <a:lnTo>
                    <a:pt x="416" y="0"/>
                  </a:lnTo>
                  <a:close/>
                </a:path>
              </a:pathLst>
            </a:custGeom>
            <a:solidFill>
              <a:srgbClr val="D9D9D9"/>
            </a:solidFill>
            <a:ln>
              <a:noFill/>
            </a:ln>
          </p:spPr>
          <p:txBody>
            <a:bodyPr spcFirstLastPara="1" wrap="square" lIns="121900" tIns="121900" rIns="121900" bIns="121900" anchor="ctr" anchorCtr="0">
              <a:noAutofit/>
            </a:bodyPr>
            <a:lstStyle/>
            <a:p>
              <a:endParaRPr sz="2400"/>
            </a:p>
          </p:txBody>
        </p:sp>
        <p:sp>
          <p:nvSpPr>
            <p:cNvPr id="1884" name="Google Shape;1884;p74"/>
            <p:cNvSpPr/>
            <p:nvPr/>
          </p:nvSpPr>
          <p:spPr>
            <a:xfrm>
              <a:off x="2051748" y="3247672"/>
              <a:ext cx="26424" cy="100230"/>
            </a:xfrm>
            <a:custGeom>
              <a:avLst/>
              <a:gdLst/>
              <a:ahLst/>
              <a:cxnLst/>
              <a:rect l="l" t="t" r="r" b="b"/>
              <a:pathLst>
                <a:path w="498" h="1889" extrusionOk="0">
                  <a:moveTo>
                    <a:pt x="375" y="1"/>
                  </a:moveTo>
                  <a:lnTo>
                    <a:pt x="141" y="316"/>
                  </a:lnTo>
                  <a:cubicBezTo>
                    <a:pt x="53" y="386"/>
                    <a:pt x="1" y="492"/>
                    <a:pt x="1" y="608"/>
                  </a:cubicBezTo>
                  <a:lnTo>
                    <a:pt x="1" y="1888"/>
                  </a:lnTo>
                  <a:lnTo>
                    <a:pt x="252" y="1888"/>
                  </a:lnTo>
                  <a:lnTo>
                    <a:pt x="252" y="603"/>
                  </a:lnTo>
                  <a:cubicBezTo>
                    <a:pt x="252" y="492"/>
                    <a:pt x="299" y="386"/>
                    <a:pt x="387" y="316"/>
                  </a:cubicBezTo>
                  <a:lnTo>
                    <a:pt x="498" y="170"/>
                  </a:lnTo>
                  <a:lnTo>
                    <a:pt x="375" y="1"/>
                  </a:lnTo>
                  <a:close/>
                </a:path>
              </a:pathLst>
            </a:custGeom>
            <a:solidFill>
              <a:srgbClr val="CCCCCC"/>
            </a:solidFill>
            <a:ln>
              <a:noFill/>
            </a:ln>
          </p:spPr>
          <p:txBody>
            <a:bodyPr spcFirstLastPara="1" wrap="square" lIns="121900" tIns="121900" rIns="121900" bIns="121900" anchor="ctr" anchorCtr="0">
              <a:noAutofit/>
            </a:bodyPr>
            <a:lstStyle/>
            <a:p>
              <a:endParaRPr sz="2400"/>
            </a:p>
          </p:txBody>
        </p:sp>
        <p:sp>
          <p:nvSpPr>
            <p:cNvPr id="1885" name="Google Shape;1885;p74"/>
            <p:cNvSpPr/>
            <p:nvPr/>
          </p:nvSpPr>
          <p:spPr>
            <a:xfrm>
              <a:off x="2064164" y="3218861"/>
              <a:ext cx="27963" cy="36930"/>
            </a:xfrm>
            <a:custGeom>
              <a:avLst/>
              <a:gdLst/>
              <a:ahLst/>
              <a:cxnLst/>
              <a:rect l="l" t="t" r="r" b="b"/>
              <a:pathLst>
                <a:path w="527" h="696" extrusionOk="0">
                  <a:moveTo>
                    <a:pt x="12" y="0"/>
                  </a:moveTo>
                  <a:lnTo>
                    <a:pt x="1" y="696"/>
                  </a:lnTo>
                  <a:lnTo>
                    <a:pt x="462" y="614"/>
                  </a:lnTo>
                  <a:lnTo>
                    <a:pt x="521" y="82"/>
                  </a:lnTo>
                  <a:cubicBezTo>
                    <a:pt x="527" y="35"/>
                    <a:pt x="491" y="0"/>
                    <a:pt x="451"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886" name="Google Shape;1886;p74"/>
            <p:cNvSpPr/>
            <p:nvPr/>
          </p:nvSpPr>
          <p:spPr>
            <a:xfrm>
              <a:off x="2051164" y="3218861"/>
              <a:ext cx="37566" cy="45632"/>
            </a:xfrm>
            <a:custGeom>
              <a:avLst/>
              <a:gdLst/>
              <a:ahLst/>
              <a:cxnLst/>
              <a:rect l="l" t="t" r="r" b="b"/>
              <a:pathLst>
                <a:path w="708" h="860" extrusionOk="0">
                  <a:moveTo>
                    <a:pt x="76" y="0"/>
                  </a:moveTo>
                  <a:cubicBezTo>
                    <a:pt x="29" y="0"/>
                    <a:pt x="0" y="35"/>
                    <a:pt x="0" y="82"/>
                  </a:cubicBezTo>
                  <a:lnTo>
                    <a:pt x="88" y="795"/>
                  </a:lnTo>
                  <a:cubicBezTo>
                    <a:pt x="88" y="830"/>
                    <a:pt x="123" y="859"/>
                    <a:pt x="158" y="859"/>
                  </a:cubicBezTo>
                  <a:lnTo>
                    <a:pt x="608" y="859"/>
                  </a:lnTo>
                  <a:cubicBezTo>
                    <a:pt x="649" y="859"/>
                    <a:pt x="678" y="830"/>
                    <a:pt x="684" y="795"/>
                  </a:cubicBezTo>
                  <a:lnTo>
                    <a:pt x="707" y="614"/>
                  </a:lnTo>
                  <a:lnTo>
                    <a:pt x="392" y="614"/>
                  </a:lnTo>
                  <a:cubicBezTo>
                    <a:pt x="357" y="614"/>
                    <a:pt x="322" y="585"/>
                    <a:pt x="316" y="550"/>
                  </a:cubicBezTo>
                  <a:lnTo>
                    <a:pt x="251" y="0"/>
                  </a:lnTo>
                  <a:close/>
                </a:path>
              </a:pathLst>
            </a:custGeom>
            <a:solidFill>
              <a:srgbClr val="DF2C1D"/>
            </a:solidFill>
            <a:ln>
              <a:noFill/>
            </a:ln>
          </p:spPr>
          <p:txBody>
            <a:bodyPr spcFirstLastPara="1" wrap="square" lIns="121900" tIns="121900" rIns="121900" bIns="121900" anchor="ctr" anchorCtr="0">
              <a:noAutofit/>
            </a:bodyPr>
            <a:lstStyle/>
            <a:p>
              <a:endParaRPr sz="2400"/>
            </a:p>
          </p:txBody>
        </p:sp>
        <p:sp>
          <p:nvSpPr>
            <p:cNvPr id="1887" name="Google Shape;1887;p74"/>
            <p:cNvSpPr/>
            <p:nvPr/>
          </p:nvSpPr>
          <p:spPr>
            <a:xfrm>
              <a:off x="2039650" y="3316014"/>
              <a:ext cx="68925" cy="81500"/>
            </a:xfrm>
            <a:custGeom>
              <a:avLst/>
              <a:gdLst/>
              <a:ahLst/>
              <a:cxnLst/>
              <a:rect l="l" t="t" r="r" b="b"/>
              <a:pathLst>
                <a:path w="1299" h="1536" extrusionOk="0">
                  <a:moveTo>
                    <a:pt x="775" y="0"/>
                  </a:moveTo>
                  <a:cubicBezTo>
                    <a:pt x="588" y="0"/>
                    <a:pt x="403" y="37"/>
                    <a:pt x="229" y="109"/>
                  </a:cubicBezTo>
                  <a:cubicBezTo>
                    <a:pt x="135" y="150"/>
                    <a:pt x="1" y="244"/>
                    <a:pt x="1" y="343"/>
                  </a:cubicBezTo>
                  <a:lnTo>
                    <a:pt x="83" y="1535"/>
                  </a:lnTo>
                  <a:lnTo>
                    <a:pt x="1298" y="1535"/>
                  </a:lnTo>
                  <a:lnTo>
                    <a:pt x="1298" y="1179"/>
                  </a:lnTo>
                  <a:lnTo>
                    <a:pt x="1275" y="1068"/>
                  </a:lnTo>
                  <a:lnTo>
                    <a:pt x="1298" y="927"/>
                  </a:lnTo>
                  <a:lnTo>
                    <a:pt x="1298" y="624"/>
                  </a:lnTo>
                  <a:lnTo>
                    <a:pt x="1269" y="495"/>
                  </a:lnTo>
                  <a:lnTo>
                    <a:pt x="1298" y="372"/>
                  </a:lnTo>
                  <a:lnTo>
                    <a:pt x="1298" y="366"/>
                  </a:lnTo>
                  <a:cubicBezTo>
                    <a:pt x="1298" y="197"/>
                    <a:pt x="1181" y="57"/>
                    <a:pt x="1024" y="22"/>
                  </a:cubicBezTo>
                  <a:cubicBezTo>
                    <a:pt x="941" y="7"/>
                    <a:pt x="858" y="0"/>
                    <a:pt x="775" y="0"/>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88" name="Google Shape;1888;p74"/>
            <p:cNvSpPr/>
            <p:nvPr/>
          </p:nvSpPr>
          <p:spPr>
            <a:xfrm>
              <a:off x="2030683" y="3321797"/>
              <a:ext cx="21118" cy="75717"/>
            </a:xfrm>
            <a:custGeom>
              <a:avLst/>
              <a:gdLst/>
              <a:ahLst/>
              <a:cxnLst/>
              <a:rect l="l" t="t" r="r" b="b"/>
              <a:pathLst>
                <a:path w="398" h="1427" extrusionOk="0">
                  <a:moveTo>
                    <a:pt x="398" y="0"/>
                  </a:moveTo>
                  <a:lnTo>
                    <a:pt x="398" y="0"/>
                  </a:lnTo>
                  <a:cubicBezTo>
                    <a:pt x="328" y="24"/>
                    <a:pt x="258" y="53"/>
                    <a:pt x="193" y="88"/>
                  </a:cubicBezTo>
                  <a:cubicBezTo>
                    <a:pt x="76" y="146"/>
                    <a:pt x="0" y="269"/>
                    <a:pt x="6" y="398"/>
                  </a:cubicBezTo>
                  <a:lnTo>
                    <a:pt x="6" y="1426"/>
                  </a:lnTo>
                  <a:lnTo>
                    <a:pt x="252" y="1426"/>
                  </a:lnTo>
                  <a:lnTo>
                    <a:pt x="252" y="234"/>
                  </a:lnTo>
                  <a:cubicBezTo>
                    <a:pt x="252" y="135"/>
                    <a:pt x="310" y="41"/>
                    <a:pt x="398" y="0"/>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89" name="Google Shape;1889;p74"/>
            <p:cNvSpPr/>
            <p:nvPr/>
          </p:nvSpPr>
          <p:spPr>
            <a:xfrm>
              <a:off x="2047556" y="3335752"/>
              <a:ext cx="61019" cy="21118"/>
            </a:xfrm>
            <a:custGeom>
              <a:avLst/>
              <a:gdLst/>
              <a:ahLst/>
              <a:cxnLst/>
              <a:rect l="l" t="t" r="r" b="b"/>
              <a:pathLst>
                <a:path w="1150" h="398" extrusionOk="0">
                  <a:moveTo>
                    <a:pt x="1149" y="0"/>
                  </a:moveTo>
                  <a:lnTo>
                    <a:pt x="162" y="152"/>
                  </a:lnTo>
                  <a:cubicBezTo>
                    <a:pt x="0" y="170"/>
                    <a:pt x="15" y="398"/>
                    <a:pt x="173" y="398"/>
                  </a:cubicBezTo>
                  <a:cubicBezTo>
                    <a:pt x="175" y="398"/>
                    <a:pt x="177" y="398"/>
                    <a:pt x="179" y="398"/>
                  </a:cubicBezTo>
                  <a:lnTo>
                    <a:pt x="197" y="398"/>
                  </a:lnTo>
                  <a:lnTo>
                    <a:pt x="1149" y="252"/>
                  </a:lnTo>
                  <a:lnTo>
                    <a:pt x="1149" y="0"/>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90" name="Google Shape;1890;p74"/>
            <p:cNvSpPr/>
            <p:nvPr/>
          </p:nvSpPr>
          <p:spPr>
            <a:xfrm>
              <a:off x="2048033" y="3365200"/>
              <a:ext cx="60541" cy="21118"/>
            </a:xfrm>
            <a:custGeom>
              <a:avLst/>
              <a:gdLst/>
              <a:ahLst/>
              <a:cxnLst/>
              <a:rect l="l" t="t" r="r" b="b"/>
              <a:pathLst>
                <a:path w="1141" h="398" extrusionOk="0">
                  <a:moveTo>
                    <a:pt x="1140" y="0"/>
                  </a:moveTo>
                  <a:lnTo>
                    <a:pt x="153" y="152"/>
                  </a:lnTo>
                  <a:cubicBezTo>
                    <a:pt x="1" y="176"/>
                    <a:pt x="18" y="398"/>
                    <a:pt x="170" y="398"/>
                  </a:cubicBezTo>
                  <a:lnTo>
                    <a:pt x="188" y="398"/>
                  </a:lnTo>
                  <a:lnTo>
                    <a:pt x="1140" y="252"/>
                  </a:lnTo>
                  <a:lnTo>
                    <a:pt x="1140" y="0"/>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91" name="Google Shape;1891;p74"/>
            <p:cNvSpPr/>
            <p:nvPr/>
          </p:nvSpPr>
          <p:spPr>
            <a:xfrm>
              <a:off x="2068833" y="3092631"/>
              <a:ext cx="249329" cy="65476"/>
            </a:xfrm>
            <a:custGeom>
              <a:avLst/>
              <a:gdLst/>
              <a:ahLst/>
              <a:cxnLst/>
              <a:rect l="l" t="t" r="r" b="b"/>
              <a:pathLst>
                <a:path w="4699" h="1234" extrusionOk="0">
                  <a:moveTo>
                    <a:pt x="310" y="1"/>
                  </a:moveTo>
                  <a:cubicBezTo>
                    <a:pt x="193" y="1"/>
                    <a:pt x="0" y="129"/>
                    <a:pt x="0" y="480"/>
                  </a:cubicBezTo>
                  <a:cubicBezTo>
                    <a:pt x="0" y="895"/>
                    <a:pt x="234" y="1234"/>
                    <a:pt x="550" y="1234"/>
                  </a:cubicBezTo>
                  <a:lnTo>
                    <a:pt x="4149" y="1234"/>
                  </a:lnTo>
                  <a:cubicBezTo>
                    <a:pt x="4465" y="1234"/>
                    <a:pt x="4699" y="895"/>
                    <a:pt x="4699" y="480"/>
                  </a:cubicBezTo>
                  <a:cubicBezTo>
                    <a:pt x="4699" y="129"/>
                    <a:pt x="4512" y="1"/>
                    <a:pt x="4389" y="1"/>
                  </a:cubicBezTo>
                  <a:cubicBezTo>
                    <a:pt x="4266" y="1"/>
                    <a:pt x="4167" y="100"/>
                    <a:pt x="4167" y="223"/>
                  </a:cubicBezTo>
                  <a:lnTo>
                    <a:pt x="532" y="223"/>
                  </a:lnTo>
                  <a:cubicBezTo>
                    <a:pt x="532" y="100"/>
                    <a:pt x="433" y="1"/>
                    <a:pt x="310" y="1"/>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92" name="Google Shape;1892;p74"/>
            <p:cNvSpPr/>
            <p:nvPr/>
          </p:nvSpPr>
          <p:spPr>
            <a:xfrm>
              <a:off x="2101359" y="2968312"/>
              <a:ext cx="188575" cy="284720"/>
            </a:xfrm>
            <a:custGeom>
              <a:avLst/>
              <a:gdLst/>
              <a:ahLst/>
              <a:cxnLst/>
              <a:rect l="l" t="t" r="r" b="b"/>
              <a:pathLst>
                <a:path w="3554" h="5366" extrusionOk="0">
                  <a:moveTo>
                    <a:pt x="1736" y="1"/>
                  </a:moveTo>
                  <a:cubicBezTo>
                    <a:pt x="1041" y="12"/>
                    <a:pt x="422" y="439"/>
                    <a:pt x="164" y="1087"/>
                  </a:cubicBezTo>
                  <a:cubicBezTo>
                    <a:pt x="164" y="1087"/>
                    <a:pt x="1" y="3109"/>
                    <a:pt x="1" y="3320"/>
                  </a:cubicBezTo>
                  <a:cubicBezTo>
                    <a:pt x="1" y="4389"/>
                    <a:pt x="1012" y="5365"/>
                    <a:pt x="1736" y="5365"/>
                  </a:cubicBezTo>
                  <a:cubicBezTo>
                    <a:pt x="2683" y="5365"/>
                    <a:pt x="3554" y="4383"/>
                    <a:pt x="3554" y="3320"/>
                  </a:cubicBezTo>
                  <a:lnTo>
                    <a:pt x="3554" y="2344"/>
                  </a:lnTo>
                  <a:cubicBezTo>
                    <a:pt x="3554" y="871"/>
                    <a:pt x="2683" y="36"/>
                    <a:pt x="1736" y="1"/>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893" name="Google Shape;1893;p74"/>
            <p:cNvSpPr/>
            <p:nvPr/>
          </p:nvSpPr>
          <p:spPr>
            <a:xfrm>
              <a:off x="2096424" y="3025988"/>
              <a:ext cx="97100" cy="227044"/>
            </a:xfrm>
            <a:custGeom>
              <a:avLst/>
              <a:gdLst/>
              <a:ahLst/>
              <a:cxnLst/>
              <a:rect l="l" t="t" r="r" b="b"/>
              <a:pathLst>
                <a:path w="1830" h="4279" extrusionOk="0">
                  <a:moveTo>
                    <a:pt x="257" y="0"/>
                  </a:moveTo>
                  <a:cubicBezTo>
                    <a:pt x="88" y="421"/>
                    <a:pt x="0" y="877"/>
                    <a:pt x="12" y="1333"/>
                  </a:cubicBezTo>
                  <a:lnTo>
                    <a:pt x="12" y="2233"/>
                  </a:lnTo>
                  <a:cubicBezTo>
                    <a:pt x="12" y="3302"/>
                    <a:pt x="883" y="4278"/>
                    <a:pt x="1829" y="4278"/>
                  </a:cubicBezTo>
                  <a:cubicBezTo>
                    <a:pt x="1105" y="4278"/>
                    <a:pt x="257" y="3296"/>
                    <a:pt x="257" y="2233"/>
                  </a:cubicBezTo>
                  <a:lnTo>
                    <a:pt x="257" y="0"/>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894" name="Google Shape;1894;p74"/>
            <p:cNvSpPr/>
            <p:nvPr/>
          </p:nvSpPr>
          <p:spPr>
            <a:xfrm>
              <a:off x="2171133" y="3103668"/>
              <a:ext cx="44730" cy="55235"/>
            </a:xfrm>
            <a:custGeom>
              <a:avLst/>
              <a:gdLst/>
              <a:ahLst/>
              <a:cxnLst/>
              <a:rect l="l" t="t" r="r" b="b"/>
              <a:pathLst>
                <a:path w="843" h="1041" extrusionOk="0">
                  <a:moveTo>
                    <a:pt x="421" y="0"/>
                  </a:moveTo>
                  <a:cubicBezTo>
                    <a:pt x="334" y="0"/>
                    <a:pt x="246" y="50"/>
                    <a:pt x="211" y="149"/>
                  </a:cubicBezTo>
                  <a:lnTo>
                    <a:pt x="59" y="617"/>
                  </a:lnTo>
                  <a:cubicBezTo>
                    <a:pt x="1" y="804"/>
                    <a:pt x="36" y="915"/>
                    <a:pt x="299" y="1014"/>
                  </a:cubicBezTo>
                  <a:cubicBezTo>
                    <a:pt x="337" y="1032"/>
                    <a:pt x="378" y="1040"/>
                    <a:pt x="419" y="1040"/>
                  </a:cubicBezTo>
                  <a:cubicBezTo>
                    <a:pt x="461" y="1040"/>
                    <a:pt x="503" y="1032"/>
                    <a:pt x="544" y="1014"/>
                  </a:cubicBezTo>
                  <a:cubicBezTo>
                    <a:pt x="801" y="915"/>
                    <a:pt x="842" y="804"/>
                    <a:pt x="784" y="617"/>
                  </a:cubicBezTo>
                  <a:lnTo>
                    <a:pt x="632" y="149"/>
                  </a:lnTo>
                  <a:cubicBezTo>
                    <a:pt x="597" y="50"/>
                    <a:pt x="509" y="0"/>
                    <a:pt x="421" y="0"/>
                  </a:cubicBezTo>
                  <a:close/>
                </a:path>
              </a:pathLst>
            </a:custGeom>
            <a:solidFill>
              <a:srgbClr val="E0BBA4"/>
            </a:solidFill>
            <a:ln>
              <a:noFill/>
            </a:ln>
          </p:spPr>
          <p:txBody>
            <a:bodyPr spcFirstLastPara="1" wrap="square" lIns="121900" tIns="121900" rIns="121900" bIns="121900" anchor="ctr" anchorCtr="0">
              <a:noAutofit/>
            </a:bodyPr>
            <a:lstStyle/>
            <a:p>
              <a:endParaRPr sz="2400"/>
            </a:p>
          </p:txBody>
        </p:sp>
        <p:sp>
          <p:nvSpPr>
            <p:cNvPr id="1895" name="Google Shape;1895;p74"/>
            <p:cNvSpPr/>
            <p:nvPr/>
          </p:nvSpPr>
          <p:spPr>
            <a:xfrm>
              <a:off x="2213634" y="3078040"/>
              <a:ext cx="76300" cy="59321"/>
            </a:xfrm>
            <a:custGeom>
              <a:avLst/>
              <a:gdLst/>
              <a:ahLst/>
              <a:cxnLst/>
              <a:rect l="l" t="t" r="r" b="b"/>
              <a:pathLst>
                <a:path w="1438" h="1118" extrusionOk="0">
                  <a:moveTo>
                    <a:pt x="625" y="1"/>
                  </a:moveTo>
                  <a:cubicBezTo>
                    <a:pt x="447" y="1"/>
                    <a:pt x="274" y="35"/>
                    <a:pt x="111" y="101"/>
                  </a:cubicBezTo>
                  <a:cubicBezTo>
                    <a:pt x="35" y="194"/>
                    <a:pt x="0" y="317"/>
                    <a:pt x="6" y="434"/>
                  </a:cubicBezTo>
                  <a:cubicBezTo>
                    <a:pt x="70" y="878"/>
                    <a:pt x="351" y="1117"/>
                    <a:pt x="830" y="1117"/>
                  </a:cubicBezTo>
                  <a:cubicBezTo>
                    <a:pt x="1023" y="1112"/>
                    <a:pt x="1204" y="1047"/>
                    <a:pt x="1356" y="930"/>
                  </a:cubicBezTo>
                  <a:cubicBezTo>
                    <a:pt x="1409" y="825"/>
                    <a:pt x="1438" y="702"/>
                    <a:pt x="1438" y="586"/>
                  </a:cubicBezTo>
                  <a:cubicBezTo>
                    <a:pt x="1438" y="171"/>
                    <a:pt x="1146" y="1"/>
                    <a:pt x="667" y="1"/>
                  </a:cubicBezTo>
                  <a:cubicBezTo>
                    <a:pt x="653" y="1"/>
                    <a:pt x="639" y="1"/>
                    <a:pt x="625"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96" name="Google Shape;1896;p74"/>
            <p:cNvSpPr/>
            <p:nvPr/>
          </p:nvSpPr>
          <p:spPr>
            <a:xfrm>
              <a:off x="2105710" y="3078040"/>
              <a:ext cx="79431" cy="59321"/>
            </a:xfrm>
            <a:custGeom>
              <a:avLst/>
              <a:gdLst/>
              <a:ahLst/>
              <a:cxnLst/>
              <a:rect l="l" t="t" r="r" b="b"/>
              <a:pathLst>
                <a:path w="1497" h="1118" extrusionOk="0">
                  <a:moveTo>
                    <a:pt x="562" y="0"/>
                  </a:moveTo>
                  <a:cubicBezTo>
                    <a:pt x="413" y="0"/>
                    <a:pt x="268" y="29"/>
                    <a:pt x="129" y="83"/>
                  </a:cubicBezTo>
                  <a:cubicBezTo>
                    <a:pt x="47" y="177"/>
                    <a:pt x="1" y="293"/>
                    <a:pt x="1" y="422"/>
                  </a:cubicBezTo>
                  <a:cubicBezTo>
                    <a:pt x="1" y="837"/>
                    <a:pt x="293" y="1117"/>
                    <a:pt x="766" y="1117"/>
                  </a:cubicBezTo>
                  <a:cubicBezTo>
                    <a:pt x="953" y="1117"/>
                    <a:pt x="1187" y="1059"/>
                    <a:pt x="1321" y="925"/>
                  </a:cubicBezTo>
                  <a:cubicBezTo>
                    <a:pt x="1380" y="825"/>
                    <a:pt x="1415" y="714"/>
                    <a:pt x="1432" y="597"/>
                  </a:cubicBezTo>
                  <a:cubicBezTo>
                    <a:pt x="1497" y="153"/>
                    <a:pt x="1082" y="1"/>
                    <a:pt x="603" y="1"/>
                  </a:cubicBezTo>
                  <a:cubicBezTo>
                    <a:pt x="589" y="1"/>
                    <a:pt x="575" y="0"/>
                    <a:pt x="562"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897" name="Google Shape;1897;p74"/>
            <p:cNvSpPr/>
            <p:nvPr/>
          </p:nvSpPr>
          <p:spPr>
            <a:xfrm>
              <a:off x="2202756" y="3083346"/>
              <a:ext cx="82880" cy="62664"/>
            </a:xfrm>
            <a:custGeom>
              <a:avLst/>
              <a:gdLst/>
              <a:ahLst/>
              <a:cxnLst/>
              <a:rect l="l" t="t" r="r" b="b"/>
              <a:pathLst>
                <a:path w="1562" h="1181" extrusionOk="0">
                  <a:moveTo>
                    <a:pt x="316" y="1"/>
                  </a:moveTo>
                  <a:lnTo>
                    <a:pt x="316" y="1"/>
                  </a:lnTo>
                  <a:cubicBezTo>
                    <a:pt x="118" y="77"/>
                    <a:pt x="1" y="287"/>
                    <a:pt x="48" y="497"/>
                  </a:cubicBezTo>
                  <a:cubicBezTo>
                    <a:pt x="112" y="941"/>
                    <a:pt x="392" y="1181"/>
                    <a:pt x="872" y="1181"/>
                  </a:cubicBezTo>
                  <a:cubicBezTo>
                    <a:pt x="1199" y="1181"/>
                    <a:pt x="1438" y="1052"/>
                    <a:pt x="1561" y="830"/>
                  </a:cubicBezTo>
                  <a:lnTo>
                    <a:pt x="1561" y="830"/>
                  </a:lnTo>
                  <a:cubicBezTo>
                    <a:pt x="1431" y="901"/>
                    <a:pt x="1296" y="936"/>
                    <a:pt x="1155" y="936"/>
                  </a:cubicBezTo>
                  <a:cubicBezTo>
                    <a:pt x="1144" y="936"/>
                    <a:pt x="1134" y="936"/>
                    <a:pt x="1123" y="936"/>
                  </a:cubicBezTo>
                  <a:cubicBezTo>
                    <a:pt x="644" y="936"/>
                    <a:pt x="363" y="696"/>
                    <a:pt x="293" y="252"/>
                  </a:cubicBezTo>
                  <a:cubicBezTo>
                    <a:pt x="275" y="170"/>
                    <a:pt x="287" y="82"/>
                    <a:pt x="316" y="1"/>
                  </a:cubicBezTo>
                  <a:close/>
                </a:path>
              </a:pathLst>
            </a:custGeom>
            <a:solidFill>
              <a:srgbClr val="CDE2FF"/>
            </a:solidFill>
            <a:ln>
              <a:noFill/>
            </a:ln>
          </p:spPr>
          <p:txBody>
            <a:bodyPr spcFirstLastPara="1" wrap="square" lIns="121900" tIns="121900" rIns="121900" bIns="121900" anchor="ctr" anchorCtr="0">
              <a:noAutofit/>
            </a:bodyPr>
            <a:lstStyle/>
            <a:p>
              <a:endParaRPr sz="2400"/>
            </a:p>
          </p:txBody>
        </p:sp>
        <p:sp>
          <p:nvSpPr>
            <p:cNvPr id="1898" name="Google Shape;1898;p74"/>
            <p:cNvSpPr/>
            <p:nvPr/>
          </p:nvSpPr>
          <p:spPr>
            <a:xfrm>
              <a:off x="2097061" y="3082444"/>
              <a:ext cx="78794" cy="63566"/>
            </a:xfrm>
            <a:custGeom>
              <a:avLst/>
              <a:gdLst/>
              <a:ahLst/>
              <a:cxnLst/>
              <a:rect l="l" t="t" r="r" b="b"/>
              <a:pathLst>
                <a:path w="1485" h="1198" extrusionOk="0">
                  <a:moveTo>
                    <a:pt x="292" y="0"/>
                  </a:moveTo>
                  <a:lnTo>
                    <a:pt x="292" y="0"/>
                  </a:lnTo>
                  <a:cubicBezTo>
                    <a:pt x="105" y="94"/>
                    <a:pt x="0" y="251"/>
                    <a:pt x="0" y="503"/>
                  </a:cubicBezTo>
                  <a:cubicBezTo>
                    <a:pt x="0" y="917"/>
                    <a:pt x="292" y="1198"/>
                    <a:pt x="771" y="1198"/>
                  </a:cubicBezTo>
                  <a:cubicBezTo>
                    <a:pt x="1110" y="1198"/>
                    <a:pt x="1356" y="1075"/>
                    <a:pt x="1484" y="842"/>
                  </a:cubicBezTo>
                  <a:lnTo>
                    <a:pt x="1484" y="842"/>
                  </a:lnTo>
                  <a:cubicBezTo>
                    <a:pt x="1347" y="913"/>
                    <a:pt x="1200" y="953"/>
                    <a:pt x="1048" y="953"/>
                  </a:cubicBezTo>
                  <a:cubicBezTo>
                    <a:pt x="1037" y="953"/>
                    <a:pt x="1027" y="953"/>
                    <a:pt x="1017" y="953"/>
                  </a:cubicBezTo>
                  <a:cubicBezTo>
                    <a:pt x="538" y="953"/>
                    <a:pt x="245" y="666"/>
                    <a:pt x="245" y="251"/>
                  </a:cubicBezTo>
                  <a:cubicBezTo>
                    <a:pt x="245" y="169"/>
                    <a:pt x="257" y="82"/>
                    <a:pt x="292" y="0"/>
                  </a:cubicBezTo>
                  <a:close/>
                </a:path>
              </a:pathLst>
            </a:custGeom>
            <a:solidFill>
              <a:srgbClr val="CDE2FF"/>
            </a:solidFill>
            <a:ln>
              <a:noFill/>
            </a:ln>
          </p:spPr>
          <p:txBody>
            <a:bodyPr spcFirstLastPara="1" wrap="square" lIns="121900" tIns="121900" rIns="121900" bIns="121900" anchor="ctr" anchorCtr="0">
              <a:noAutofit/>
            </a:bodyPr>
            <a:lstStyle/>
            <a:p>
              <a:endParaRPr sz="2400"/>
            </a:p>
          </p:txBody>
        </p:sp>
        <p:sp>
          <p:nvSpPr>
            <p:cNvPr id="1899" name="Google Shape;1899;p74"/>
            <p:cNvSpPr/>
            <p:nvPr/>
          </p:nvSpPr>
          <p:spPr>
            <a:xfrm>
              <a:off x="2103216" y="2963961"/>
              <a:ext cx="186718" cy="132756"/>
            </a:xfrm>
            <a:custGeom>
              <a:avLst/>
              <a:gdLst/>
              <a:ahLst/>
              <a:cxnLst/>
              <a:rect l="l" t="t" r="r" b="b"/>
              <a:pathLst>
                <a:path w="3519" h="2502" extrusionOk="0">
                  <a:moveTo>
                    <a:pt x="1701" y="1"/>
                  </a:moveTo>
                  <a:cubicBezTo>
                    <a:pt x="1064" y="1"/>
                    <a:pt x="503" y="194"/>
                    <a:pt x="176" y="457"/>
                  </a:cubicBezTo>
                  <a:cubicBezTo>
                    <a:pt x="0" y="647"/>
                    <a:pt x="86" y="829"/>
                    <a:pt x="231" y="829"/>
                  </a:cubicBezTo>
                  <a:cubicBezTo>
                    <a:pt x="260" y="829"/>
                    <a:pt x="291" y="822"/>
                    <a:pt x="322" y="807"/>
                  </a:cubicBezTo>
                  <a:cubicBezTo>
                    <a:pt x="445" y="743"/>
                    <a:pt x="807" y="509"/>
                    <a:pt x="1211" y="509"/>
                  </a:cubicBezTo>
                  <a:cubicBezTo>
                    <a:pt x="1813" y="509"/>
                    <a:pt x="2549" y="1129"/>
                    <a:pt x="2794" y="1129"/>
                  </a:cubicBezTo>
                  <a:cubicBezTo>
                    <a:pt x="2899" y="1129"/>
                    <a:pt x="3022" y="953"/>
                    <a:pt x="3022" y="953"/>
                  </a:cubicBezTo>
                  <a:cubicBezTo>
                    <a:pt x="3022" y="1789"/>
                    <a:pt x="3519" y="1543"/>
                    <a:pt x="3519" y="2502"/>
                  </a:cubicBezTo>
                  <a:lnTo>
                    <a:pt x="3519" y="953"/>
                  </a:lnTo>
                  <a:cubicBezTo>
                    <a:pt x="3519" y="486"/>
                    <a:pt x="2701" y="1"/>
                    <a:pt x="1701"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00" name="Google Shape;1900;p74"/>
            <p:cNvSpPr/>
            <p:nvPr/>
          </p:nvSpPr>
          <p:spPr>
            <a:xfrm>
              <a:off x="2097061" y="2985662"/>
              <a:ext cx="166821" cy="111055"/>
            </a:xfrm>
            <a:custGeom>
              <a:avLst/>
              <a:gdLst/>
              <a:ahLst/>
              <a:cxnLst/>
              <a:rect l="l" t="t" r="r" b="b"/>
              <a:pathLst>
                <a:path w="3144" h="2093" extrusionOk="0">
                  <a:moveTo>
                    <a:pt x="1327" y="1"/>
                  </a:moveTo>
                  <a:cubicBezTo>
                    <a:pt x="1017" y="12"/>
                    <a:pt x="719" y="106"/>
                    <a:pt x="456" y="281"/>
                  </a:cubicBezTo>
                  <a:cubicBezTo>
                    <a:pt x="428" y="300"/>
                    <a:pt x="396" y="310"/>
                    <a:pt x="366" y="310"/>
                  </a:cubicBezTo>
                  <a:cubicBezTo>
                    <a:pt x="274" y="310"/>
                    <a:pt x="196" y="223"/>
                    <a:pt x="292" y="48"/>
                  </a:cubicBezTo>
                  <a:lnTo>
                    <a:pt x="292" y="48"/>
                  </a:lnTo>
                  <a:cubicBezTo>
                    <a:pt x="105" y="199"/>
                    <a:pt x="0" y="375"/>
                    <a:pt x="0" y="544"/>
                  </a:cubicBezTo>
                  <a:lnTo>
                    <a:pt x="0" y="2093"/>
                  </a:lnTo>
                  <a:cubicBezTo>
                    <a:pt x="0" y="953"/>
                    <a:pt x="491" y="1380"/>
                    <a:pt x="491" y="544"/>
                  </a:cubicBezTo>
                  <a:cubicBezTo>
                    <a:pt x="713" y="356"/>
                    <a:pt x="993" y="251"/>
                    <a:pt x="1281" y="251"/>
                  </a:cubicBezTo>
                  <a:cubicBezTo>
                    <a:pt x="1296" y="251"/>
                    <a:pt x="1311" y="251"/>
                    <a:pt x="1327" y="252"/>
                  </a:cubicBezTo>
                  <a:cubicBezTo>
                    <a:pt x="1929" y="252"/>
                    <a:pt x="2601" y="825"/>
                    <a:pt x="2852" y="825"/>
                  </a:cubicBezTo>
                  <a:cubicBezTo>
                    <a:pt x="2986" y="825"/>
                    <a:pt x="3144" y="544"/>
                    <a:pt x="3144" y="544"/>
                  </a:cubicBezTo>
                  <a:lnTo>
                    <a:pt x="3144" y="544"/>
                  </a:lnTo>
                  <a:cubicBezTo>
                    <a:pt x="3103" y="603"/>
                    <a:pt x="3045" y="632"/>
                    <a:pt x="2980" y="638"/>
                  </a:cubicBezTo>
                  <a:cubicBezTo>
                    <a:pt x="2729" y="638"/>
                    <a:pt x="1929" y="1"/>
                    <a:pt x="1327" y="1"/>
                  </a:cubicBezTo>
                  <a:close/>
                </a:path>
              </a:pathLst>
            </a:custGeom>
            <a:solidFill>
              <a:srgbClr val="212121"/>
            </a:solidFill>
            <a:ln>
              <a:noFill/>
            </a:ln>
          </p:spPr>
          <p:txBody>
            <a:bodyPr spcFirstLastPara="1" wrap="square" lIns="121900" tIns="121900" rIns="121900" bIns="121900" anchor="ctr" anchorCtr="0">
              <a:noAutofit/>
            </a:bodyPr>
            <a:lstStyle/>
            <a:p>
              <a:endParaRPr sz="2400"/>
            </a:p>
          </p:txBody>
        </p:sp>
        <p:sp>
          <p:nvSpPr>
            <p:cNvPr id="1901" name="Google Shape;1901;p74"/>
            <p:cNvSpPr/>
            <p:nvPr/>
          </p:nvSpPr>
          <p:spPr>
            <a:xfrm>
              <a:off x="2090534" y="3071566"/>
              <a:ext cx="205926" cy="80970"/>
            </a:xfrm>
            <a:custGeom>
              <a:avLst/>
              <a:gdLst/>
              <a:ahLst/>
              <a:cxnLst/>
              <a:rect l="l" t="t" r="r" b="b"/>
              <a:pathLst>
                <a:path w="3881" h="1526" extrusionOk="0">
                  <a:moveTo>
                    <a:pt x="889" y="246"/>
                  </a:moveTo>
                  <a:cubicBezTo>
                    <a:pt x="1198" y="246"/>
                    <a:pt x="1426" y="316"/>
                    <a:pt x="1531" y="433"/>
                  </a:cubicBezTo>
                  <a:cubicBezTo>
                    <a:pt x="1596" y="509"/>
                    <a:pt x="1613" y="608"/>
                    <a:pt x="1596" y="702"/>
                  </a:cubicBezTo>
                  <a:cubicBezTo>
                    <a:pt x="1537" y="1087"/>
                    <a:pt x="1303" y="1280"/>
                    <a:pt x="889" y="1280"/>
                  </a:cubicBezTo>
                  <a:cubicBezTo>
                    <a:pt x="480" y="1280"/>
                    <a:pt x="246" y="1064"/>
                    <a:pt x="246" y="708"/>
                  </a:cubicBezTo>
                  <a:cubicBezTo>
                    <a:pt x="246" y="491"/>
                    <a:pt x="316" y="246"/>
                    <a:pt x="889" y="246"/>
                  </a:cubicBezTo>
                  <a:close/>
                  <a:moveTo>
                    <a:pt x="2987" y="246"/>
                  </a:moveTo>
                  <a:cubicBezTo>
                    <a:pt x="3296" y="246"/>
                    <a:pt x="3635" y="299"/>
                    <a:pt x="3635" y="708"/>
                  </a:cubicBezTo>
                  <a:cubicBezTo>
                    <a:pt x="3635" y="1058"/>
                    <a:pt x="3384" y="1280"/>
                    <a:pt x="2987" y="1280"/>
                  </a:cubicBezTo>
                  <a:cubicBezTo>
                    <a:pt x="2577" y="1280"/>
                    <a:pt x="2344" y="1087"/>
                    <a:pt x="2285" y="702"/>
                  </a:cubicBezTo>
                  <a:cubicBezTo>
                    <a:pt x="2262" y="608"/>
                    <a:pt x="2285" y="509"/>
                    <a:pt x="2344" y="433"/>
                  </a:cubicBezTo>
                  <a:cubicBezTo>
                    <a:pt x="2449" y="316"/>
                    <a:pt x="2677" y="246"/>
                    <a:pt x="2987" y="246"/>
                  </a:cubicBezTo>
                  <a:close/>
                  <a:moveTo>
                    <a:pt x="889" y="0"/>
                  </a:moveTo>
                  <a:cubicBezTo>
                    <a:pt x="152" y="0"/>
                    <a:pt x="0" y="386"/>
                    <a:pt x="0" y="708"/>
                  </a:cubicBezTo>
                  <a:cubicBezTo>
                    <a:pt x="0" y="1198"/>
                    <a:pt x="357" y="1526"/>
                    <a:pt x="889" y="1526"/>
                  </a:cubicBezTo>
                  <a:cubicBezTo>
                    <a:pt x="1409" y="1526"/>
                    <a:pt x="1742" y="1269"/>
                    <a:pt x="1829" y="789"/>
                  </a:cubicBezTo>
                  <a:cubicBezTo>
                    <a:pt x="1856" y="748"/>
                    <a:pt x="1898" y="728"/>
                    <a:pt x="1940" y="728"/>
                  </a:cubicBezTo>
                  <a:cubicBezTo>
                    <a:pt x="1983" y="728"/>
                    <a:pt x="2025" y="748"/>
                    <a:pt x="2052" y="789"/>
                  </a:cubicBezTo>
                  <a:cubicBezTo>
                    <a:pt x="2139" y="1269"/>
                    <a:pt x="2472" y="1526"/>
                    <a:pt x="2987" y="1526"/>
                  </a:cubicBezTo>
                  <a:cubicBezTo>
                    <a:pt x="3524" y="1526"/>
                    <a:pt x="3881" y="1198"/>
                    <a:pt x="3881" y="708"/>
                  </a:cubicBezTo>
                  <a:cubicBezTo>
                    <a:pt x="3881" y="386"/>
                    <a:pt x="3729" y="0"/>
                    <a:pt x="2987" y="0"/>
                  </a:cubicBezTo>
                  <a:cubicBezTo>
                    <a:pt x="2718" y="0"/>
                    <a:pt x="2355" y="47"/>
                    <a:pt x="2157" y="275"/>
                  </a:cubicBezTo>
                  <a:cubicBezTo>
                    <a:pt x="2104" y="334"/>
                    <a:pt x="2063" y="410"/>
                    <a:pt x="2046" y="491"/>
                  </a:cubicBezTo>
                  <a:cubicBezTo>
                    <a:pt x="2011" y="480"/>
                    <a:pt x="1976" y="480"/>
                    <a:pt x="1940" y="480"/>
                  </a:cubicBezTo>
                  <a:cubicBezTo>
                    <a:pt x="1905" y="480"/>
                    <a:pt x="1865" y="486"/>
                    <a:pt x="1835" y="491"/>
                  </a:cubicBezTo>
                  <a:cubicBezTo>
                    <a:pt x="1812" y="410"/>
                    <a:pt x="1777" y="334"/>
                    <a:pt x="1718" y="275"/>
                  </a:cubicBezTo>
                  <a:cubicBezTo>
                    <a:pt x="1526" y="47"/>
                    <a:pt x="1163" y="0"/>
                    <a:pt x="889"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02" name="Google Shape;1902;p74"/>
            <p:cNvSpPr/>
            <p:nvPr/>
          </p:nvSpPr>
          <p:spPr>
            <a:xfrm>
              <a:off x="2099449" y="3045514"/>
              <a:ext cx="81978" cy="21755"/>
            </a:xfrm>
            <a:custGeom>
              <a:avLst/>
              <a:gdLst/>
              <a:ahLst/>
              <a:cxnLst/>
              <a:rect l="l" t="t" r="r" b="b"/>
              <a:pathLst>
                <a:path w="1545" h="410" extrusionOk="0">
                  <a:moveTo>
                    <a:pt x="721" y="1"/>
                  </a:moveTo>
                  <a:cubicBezTo>
                    <a:pt x="458" y="1"/>
                    <a:pt x="253" y="47"/>
                    <a:pt x="107" y="147"/>
                  </a:cubicBezTo>
                  <a:cubicBezTo>
                    <a:pt x="1" y="224"/>
                    <a:pt x="70" y="373"/>
                    <a:pt x="173" y="373"/>
                  </a:cubicBezTo>
                  <a:cubicBezTo>
                    <a:pt x="195" y="373"/>
                    <a:pt x="218" y="366"/>
                    <a:pt x="241" y="351"/>
                  </a:cubicBezTo>
                  <a:cubicBezTo>
                    <a:pt x="347" y="281"/>
                    <a:pt x="510" y="246"/>
                    <a:pt x="721" y="246"/>
                  </a:cubicBezTo>
                  <a:cubicBezTo>
                    <a:pt x="984" y="246"/>
                    <a:pt x="1194" y="299"/>
                    <a:pt x="1311" y="386"/>
                  </a:cubicBezTo>
                  <a:cubicBezTo>
                    <a:pt x="1334" y="398"/>
                    <a:pt x="1358" y="410"/>
                    <a:pt x="1387" y="410"/>
                  </a:cubicBezTo>
                  <a:cubicBezTo>
                    <a:pt x="1498" y="404"/>
                    <a:pt x="1545" y="258"/>
                    <a:pt x="1457" y="188"/>
                  </a:cubicBezTo>
                  <a:cubicBezTo>
                    <a:pt x="1252" y="36"/>
                    <a:pt x="943" y="1"/>
                    <a:pt x="721"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03" name="Google Shape;1903;p74"/>
            <p:cNvSpPr/>
            <p:nvPr/>
          </p:nvSpPr>
          <p:spPr>
            <a:xfrm>
              <a:off x="2206471" y="3045514"/>
              <a:ext cx="81076" cy="21755"/>
            </a:xfrm>
            <a:custGeom>
              <a:avLst/>
              <a:gdLst/>
              <a:ahLst/>
              <a:cxnLst/>
              <a:rect l="l" t="t" r="r" b="b"/>
              <a:pathLst>
                <a:path w="1528" h="410" extrusionOk="0">
                  <a:moveTo>
                    <a:pt x="802" y="1"/>
                  </a:moveTo>
                  <a:cubicBezTo>
                    <a:pt x="579" y="1"/>
                    <a:pt x="276" y="36"/>
                    <a:pt x="65" y="188"/>
                  </a:cubicBezTo>
                  <a:cubicBezTo>
                    <a:pt x="13" y="229"/>
                    <a:pt x="1" y="304"/>
                    <a:pt x="42" y="363"/>
                  </a:cubicBezTo>
                  <a:cubicBezTo>
                    <a:pt x="65" y="392"/>
                    <a:pt x="100" y="410"/>
                    <a:pt x="141" y="410"/>
                  </a:cubicBezTo>
                  <a:cubicBezTo>
                    <a:pt x="170" y="410"/>
                    <a:pt x="194" y="398"/>
                    <a:pt x="217" y="386"/>
                  </a:cubicBezTo>
                  <a:cubicBezTo>
                    <a:pt x="334" y="293"/>
                    <a:pt x="544" y="246"/>
                    <a:pt x="802" y="246"/>
                  </a:cubicBezTo>
                  <a:cubicBezTo>
                    <a:pt x="1018" y="246"/>
                    <a:pt x="1176" y="281"/>
                    <a:pt x="1287" y="351"/>
                  </a:cubicBezTo>
                  <a:cubicBezTo>
                    <a:pt x="1309" y="365"/>
                    <a:pt x="1332" y="371"/>
                    <a:pt x="1353" y="371"/>
                  </a:cubicBezTo>
                  <a:cubicBezTo>
                    <a:pt x="1457" y="371"/>
                    <a:pt x="1528" y="224"/>
                    <a:pt x="1421" y="147"/>
                  </a:cubicBezTo>
                  <a:cubicBezTo>
                    <a:pt x="1269" y="47"/>
                    <a:pt x="1070" y="1"/>
                    <a:pt x="802"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04" name="Google Shape;1904;p74"/>
            <p:cNvSpPr/>
            <p:nvPr/>
          </p:nvSpPr>
          <p:spPr>
            <a:xfrm>
              <a:off x="2145611" y="3178854"/>
              <a:ext cx="94871" cy="25203"/>
            </a:xfrm>
            <a:custGeom>
              <a:avLst/>
              <a:gdLst/>
              <a:ahLst/>
              <a:cxnLst/>
              <a:rect l="l" t="t" r="r" b="b"/>
              <a:pathLst>
                <a:path w="1788" h="475" extrusionOk="0">
                  <a:moveTo>
                    <a:pt x="191" y="0"/>
                  </a:moveTo>
                  <a:cubicBezTo>
                    <a:pt x="82" y="0"/>
                    <a:pt x="1" y="160"/>
                    <a:pt x="131" y="234"/>
                  </a:cubicBezTo>
                  <a:cubicBezTo>
                    <a:pt x="346" y="392"/>
                    <a:pt x="604" y="474"/>
                    <a:pt x="874" y="474"/>
                  </a:cubicBezTo>
                  <a:cubicBezTo>
                    <a:pt x="882" y="474"/>
                    <a:pt x="889" y="474"/>
                    <a:pt x="897" y="474"/>
                  </a:cubicBezTo>
                  <a:lnTo>
                    <a:pt x="897" y="474"/>
                  </a:lnTo>
                  <a:cubicBezTo>
                    <a:pt x="903" y="474"/>
                    <a:pt x="910" y="474"/>
                    <a:pt x="917" y="474"/>
                  </a:cubicBezTo>
                  <a:cubicBezTo>
                    <a:pt x="1183" y="474"/>
                    <a:pt x="1447" y="387"/>
                    <a:pt x="1662" y="234"/>
                  </a:cubicBezTo>
                  <a:cubicBezTo>
                    <a:pt x="1788" y="160"/>
                    <a:pt x="1706" y="0"/>
                    <a:pt x="1600" y="0"/>
                  </a:cubicBezTo>
                  <a:cubicBezTo>
                    <a:pt x="1572" y="0"/>
                    <a:pt x="1543" y="10"/>
                    <a:pt x="1516" y="35"/>
                  </a:cubicBezTo>
                  <a:cubicBezTo>
                    <a:pt x="1329" y="164"/>
                    <a:pt x="1113" y="228"/>
                    <a:pt x="897" y="228"/>
                  </a:cubicBezTo>
                  <a:cubicBezTo>
                    <a:pt x="680" y="228"/>
                    <a:pt x="464" y="164"/>
                    <a:pt x="277" y="35"/>
                  </a:cubicBezTo>
                  <a:cubicBezTo>
                    <a:pt x="249" y="10"/>
                    <a:pt x="219" y="0"/>
                    <a:pt x="191"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05" name="Google Shape;1905;p74"/>
            <p:cNvSpPr/>
            <p:nvPr/>
          </p:nvSpPr>
          <p:spPr>
            <a:xfrm>
              <a:off x="2144921" y="3097460"/>
              <a:ext cx="13849" cy="26848"/>
            </a:xfrm>
            <a:custGeom>
              <a:avLst/>
              <a:gdLst/>
              <a:ahLst/>
              <a:cxnLst/>
              <a:rect l="l" t="t" r="r" b="b"/>
              <a:pathLst>
                <a:path w="261" h="506" extrusionOk="0">
                  <a:moveTo>
                    <a:pt x="130" y="0"/>
                  </a:moveTo>
                  <a:cubicBezTo>
                    <a:pt x="65" y="0"/>
                    <a:pt x="1" y="44"/>
                    <a:pt x="10" y="132"/>
                  </a:cubicBezTo>
                  <a:lnTo>
                    <a:pt x="10" y="383"/>
                  </a:lnTo>
                  <a:cubicBezTo>
                    <a:pt x="10" y="447"/>
                    <a:pt x="62" y="506"/>
                    <a:pt x="132" y="506"/>
                  </a:cubicBezTo>
                  <a:cubicBezTo>
                    <a:pt x="197" y="506"/>
                    <a:pt x="255" y="447"/>
                    <a:pt x="255" y="383"/>
                  </a:cubicBezTo>
                  <a:lnTo>
                    <a:pt x="255" y="132"/>
                  </a:lnTo>
                  <a:cubicBezTo>
                    <a:pt x="261" y="44"/>
                    <a:pt x="195" y="0"/>
                    <a:pt x="130"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06" name="Google Shape;1906;p74"/>
            <p:cNvSpPr/>
            <p:nvPr/>
          </p:nvSpPr>
          <p:spPr>
            <a:xfrm>
              <a:off x="2228490" y="3097937"/>
              <a:ext cx="13106" cy="26371"/>
            </a:xfrm>
            <a:custGeom>
              <a:avLst/>
              <a:gdLst/>
              <a:ahLst/>
              <a:cxnLst/>
              <a:rect l="l" t="t" r="r" b="b"/>
              <a:pathLst>
                <a:path w="247" h="497" extrusionOk="0">
                  <a:moveTo>
                    <a:pt x="124" y="0"/>
                  </a:moveTo>
                  <a:cubicBezTo>
                    <a:pt x="62" y="0"/>
                    <a:pt x="1" y="41"/>
                    <a:pt x="1" y="123"/>
                  </a:cubicBezTo>
                  <a:lnTo>
                    <a:pt x="1" y="374"/>
                  </a:lnTo>
                  <a:cubicBezTo>
                    <a:pt x="1" y="438"/>
                    <a:pt x="53" y="497"/>
                    <a:pt x="124" y="497"/>
                  </a:cubicBezTo>
                  <a:cubicBezTo>
                    <a:pt x="188" y="497"/>
                    <a:pt x="246" y="438"/>
                    <a:pt x="246" y="374"/>
                  </a:cubicBezTo>
                  <a:lnTo>
                    <a:pt x="246" y="123"/>
                  </a:lnTo>
                  <a:cubicBezTo>
                    <a:pt x="246" y="41"/>
                    <a:pt x="185" y="0"/>
                    <a:pt x="124"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grpSp>
      <p:grpSp>
        <p:nvGrpSpPr>
          <p:cNvPr id="1907" name="Google Shape;1907;p74"/>
          <p:cNvGrpSpPr/>
          <p:nvPr/>
        </p:nvGrpSpPr>
        <p:grpSpPr>
          <a:xfrm>
            <a:off x="5977808" y="3749565"/>
            <a:ext cx="519705" cy="578071"/>
            <a:chOff x="3959042" y="2963961"/>
            <a:chExt cx="389779" cy="433553"/>
          </a:xfrm>
        </p:grpSpPr>
        <p:sp>
          <p:nvSpPr>
            <p:cNvPr id="1908" name="Google Shape;1908;p74"/>
            <p:cNvSpPr/>
            <p:nvPr/>
          </p:nvSpPr>
          <p:spPr>
            <a:xfrm>
              <a:off x="4106019" y="2969532"/>
              <a:ext cx="199081" cy="324409"/>
            </a:xfrm>
            <a:custGeom>
              <a:avLst/>
              <a:gdLst/>
              <a:ahLst/>
              <a:cxnLst/>
              <a:rect l="l" t="t" r="r" b="b"/>
              <a:pathLst>
                <a:path w="3752" h="6114" extrusionOk="0">
                  <a:moveTo>
                    <a:pt x="1689" y="1"/>
                  </a:moveTo>
                  <a:lnTo>
                    <a:pt x="0" y="5786"/>
                  </a:lnTo>
                  <a:lnTo>
                    <a:pt x="2823" y="6113"/>
                  </a:lnTo>
                  <a:cubicBezTo>
                    <a:pt x="2823" y="6113"/>
                    <a:pt x="3506" y="4986"/>
                    <a:pt x="3600" y="4781"/>
                  </a:cubicBezTo>
                  <a:cubicBezTo>
                    <a:pt x="3699" y="4559"/>
                    <a:pt x="3752" y="4314"/>
                    <a:pt x="3752" y="4074"/>
                  </a:cubicBezTo>
                  <a:cubicBezTo>
                    <a:pt x="3752" y="3829"/>
                    <a:pt x="3699" y="3507"/>
                    <a:pt x="3553" y="3051"/>
                  </a:cubicBezTo>
                  <a:lnTo>
                    <a:pt x="3004" y="1392"/>
                  </a:lnTo>
                  <a:cubicBezTo>
                    <a:pt x="2823" y="842"/>
                    <a:pt x="2466" y="241"/>
                    <a:pt x="1689"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09" name="Google Shape;1909;p74"/>
            <p:cNvSpPr/>
            <p:nvPr/>
          </p:nvSpPr>
          <p:spPr>
            <a:xfrm>
              <a:off x="3985360" y="3248946"/>
              <a:ext cx="363461" cy="148568"/>
            </a:xfrm>
            <a:custGeom>
              <a:avLst/>
              <a:gdLst/>
              <a:ahLst/>
              <a:cxnLst/>
              <a:rect l="l" t="t" r="r" b="b"/>
              <a:pathLst>
                <a:path w="6850" h="2800" extrusionOk="0">
                  <a:moveTo>
                    <a:pt x="2151" y="0"/>
                  </a:moveTo>
                  <a:cubicBezTo>
                    <a:pt x="2151" y="0"/>
                    <a:pt x="2058" y="47"/>
                    <a:pt x="1906" y="111"/>
                  </a:cubicBezTo>
                  <a:lnTo>
                    <a:pt x="486" y="701"/>
                  </a:lnTo>
                  <a:lnTo>
                    <a:pt x="1" y="1280"/>
                  </a:lnTo>
                  <a:lnTo>
                    <a:pt x="1" y="2799"/>
                  </a:lnTo>
                  <a:lnTo>
                    <a:pt x="4465" y="2799"/>
                  </a:lnTo>
                  <a:lnTo>
                    <a:pt x="5926" y="2542"/>
                  </a:lnTo>
                  <a:lnTo>
                    <a:pt x="6242" y="2799"/>
                  </a:lnTo>
                  <a:lnTo>
                    <a:pt x="6727" y="2799"/>
                  </a:lnTo>
                  <a:cubicBezTo>
                    <a:pt x="6797" y="2799"/>
                    <a:pt x="6850" y="2741"/>
                    <a:pt x="6850" y="2671"/>
                  </a:cubicBezTo>
                  <a:cubicBezTo>
                    <a:pt x="6832" y="1777"/>
                    <a:pt x="6639" y="1140"/>
                    <a:pt x="6213" y="795"/>
                  </a:cubicBezTo>
                  <a:cubicBezTo>
                    <a:pt x="6090" y="701"/>
                    <a:pt x="5786" y="579"/>
                    <a:pt x="5459" y="468"/>
                  </a:cubicBezTo>
                  <a:lnTo>
                    <a:pt x="5459" y="473"/>
                  </a:lnTo>
                  <a:lnTo>
                    <a:pt x="5190" y="579"/>
                  </a:lnTo>
                  <a:lnTo>
                    <a:pt x="4839" y="257"/>
                  </a:lnTo>
                  <a:cubicBezTo>
                    <a:pt x="4495" y="140"/>
                    <a:pt x="4202" y="0"/>
                    <a:pt x="4202"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10" name="Google Shape;1910;p74"/>
            <p:cNvSpPr/>
            <p:nvPr/>
          </p:nvSpPr>
          <p:spPr>
            <a:xfrm>
              <a:off x="3959042" y="3254836"/>
              <a:ext cx="127768" cy="142678"/>
            </a:xfrm>
            <a:custGeom>
              <a:avLst/>
              <a:gdLst/>
              <a:ahLst/>
              <a:cxnLst/>
              <a:rect l="l" t="t" r="r" b="b"/>
              <a:pathLst>
                <a:path w="2408" h="2689" extrusionOk="0">
                  <a:moveTo>
                    <a:pt x="2408" y="0"/>
                  </a:moveTo>
                  <a:cubicBezTo>
                    <a:pt x="2273" y="53"/>
                    <a:pt x="2104" y="123"/>
                    <a:pt x="1923" y="181"/>
                  </a:cubicBezTo>
                  <a:cubicBezTo>
                    <a:pt x="1461" y="333"/>
                    <a:pt x="836" y="532"/>
                    <a:pt x="643" y="690"/>
                  </a:cubicBezTo>
                  <a:cubicBezTo>
                    <a:pt x="216" y="1029"/>
                    <a:pt x="18" y="1666"/>
                    <a:pt x="6" y="2560"/>
                  </a:cubicBezTo>
                  <a:cubicBezTo>
                    <a:pt x="0" y="2630"/>
                    <a:pt x="58" y="2688"/>
                    <a:pt x="129" y="2688"/>
                  </a:cubicBezTo>
                  <a:lnTo>
                    <a:pt x="491" y="2688"/>
                  </a:lnTo>
                  <a:cubicBezTo>
                    <a:pt x="491" y="1134"/>
                    <a:pt x="982" y="690"/>
                    <a:pt x="1157" y="602"/>
                  </a:cubicBezTo>
                  <a:cubicBezTo>
                    <a:pt x="1555" y="1070"/>
                    <a:pt x="1619" y="1426"/>
                    <a:pt x="1449" y="1794"/>
                  </a:cubicBezTo>
                  <a:cubicBezTo>
                    <a:pt x="1408" y="1876"/>
                    <a:pt x="1467" y="1969"/>
                    <a:pt x="1560" y="1969"/>
                  </a:cubicBezTo>
                  <a:lnTo>
                    <a:pt x="2022" y="1969"/>
                  </a:lnTo>
                  <a:cubicBezTo>
                    <a:pt x="2063" y="1969"/>
                    <a:pt x="2104" y="1952"/>
                    <a:pt x="2127" y="1911"/>
                  </a:cubicBezTo>
                  <a:cubicBezTo>
                    <a:pt x="2378" y="1502"/>
                    <a:pt x="2408" y="1145"/>
                    <a:pt x="2408" y="807"/>
                  </a:cubicBezTo>
                  <a:lnTo>
                    <a:pt x="2408" y="0"/>
                  </a:lnTo>
                  <a:close/>
                </a:path>
              </a:pathLst>
            </a:custGeom>
            <a:solidFill>
              <a:srgbClr val="387BEC"/>
            </a:solidFill>
            <a:ln>
              <a:noFill/>
            </a:ln>
          </p:spPr>
          <p:txBody>
            <a:bodyPr spcFirstLastPara="1" wrap="square" lIns="121900" tIns="121900" rIns="121900" bIns="121900" anchor="ctr" anchorCtr="0">
              <a:noAutofit/>
            </a:bodyPr>
            <a:lstStyle/>
            <a:p>
              <a:endParaRPr sz="2400"/>
            </a:p>
          </p:txBody>
        </p:sp>
        <p:sp>
          <p:nvSpPr>
            <p:cNvPr id="1911" name="Google Shape;1911;p74"/>
            <p:cNvSpPr/>
            <p:nvPr/>
          </p:nvSpPr>
          <p:spPr>
            <a:xfrm>
              <a:off x="4222273" y="3262582"/>
              <a:ext cx="77574" cy="134932"/>
            </a:xfrm>
            <a:custGeom>
              <a:avLst/>
              <a:gdLst/>
              <a:ahLst/>
              <a:cxnLst/>
              <a:rect l="l" t="t" r="r" b="b"/>
              <a:pathLst>
                <a:path w="1462" h="2543" extrusionOk="0">
                  <a:moveTo>
                    <a:pt x="374" y="0"/>
                  </a:moveTo>
                  <a:lnTo>
                    <a:pt x="398" y="216"/>
                  </a:lnTo>
                  <a:cubicBezTo>
                    <a:pt x="404" y="251"/>
                    <a:pt x="433" y="275"/>
                    <a:pt x="468" y="281"/>
                  </a:cubicBezTo>
                  <a:cubicBezTo>
                    <a:pt x="380" y="351"/>
                    <a:pt x="328" y="456"/>
                    <a:pt x="328" y="567"/>
                  </a:cubicBezTo>
                  <a:lnTo>
                    <a:pt x="328" y="1268"/>
                  </a:lnTo>
                  <a:lnTo>
                    <a:pt x="275" y="1274"/>
                  </a:lnTo>
                  <a:cubicBezTo>
                    <a:pt x="111" y="1309"/>
                    <a:pt x="0" y="1455"/>
                    <a:pt x="0" y="1619"/>
                  </a:cubicBezTo>
                  <a:lnTo>
                    <a:pt x="0" y="2542"/>
                  </a:lnTo>
                  <a:lnTo>
                    <a:pt x="310" y="2542"/>
                  </a:lnTo>
                  <a:lnTo>
                    <a:pt x="1461" y="2285"/>
                  </a:lnTo>
                  <a:lnTo>
                    <a:pt x="1461" y="1759"/>
                  </a:lnTo>
                  <a:cubicBezTo>
                    <a:pt x="1461" y="1631"/>
                    <a:pt x="1391" y="1514"/>
                    <a:pt x="1274" y="1449"/>
                  </a:cubicBezTo>
                  <a:cubicBezTo>
                    <a:pt x="1210" y="1420"/>
                    <a:pt x="1140" y="1385"/>
                    <a:pt x="1070" y="1362"/>
                  </a:cubicBezTo>
                  <a:lnTo>
                    <a:pt x="1070" y="567"/>
                  </a:lnTo>
                  <a:cubicBezTo>
                    <a:pt x="1070" y="456"/>
                    <a:pt x="1017" y="351"/>
                    <a:pt x="930" y="281"/>
                  </a:cubicBezTo>
                  <a:cubicBezTo>
                    <a:pt x="965" y="281"/>
                    <a:pt x="988" y="251"/>
                    <a:pt x="994" y="216"/>
                  </a:cubicBezTo>
                  <a:lnTo>
                    <a:pt x="994" y="211"/>
                  </a:lnTo>
                  <a:cubicBezTo>
                    <a:pt x="819" y="146"/>
                    <a:pt x="632" y="88"/>
                    <a:pt x="468" y="35"/>
                  </a:cubicBezTo>
                  <a:lnTo>
                    <a:pt x="374" y="0"/>
                  </a:lnTo>
                  <a:close/>
                </a:path>
              </a:pathLst>
            </a:custGeom>
            <a:solidFill>
              <a:srgbClr val="387BEC"/>
            </a:solidFill>
            <a:ln>
              <a:noFill/>
            </a:ln>
          </p:spPr>
          <p:txBody>
            <a:bodyPr spcFirstLastPara="1" wrap="square" lIns="121900" tIns="121900" rIns="121900" bIns="121900" anchor="ctr" anchorCtr="0">
              <a:noAutofit/>
            </a:bodyPr>
            <a:lstStyle/>
            <a:p>
              <a:endParaRPr sz="2400"/>
            </a:p>
          </p:txBody>
        </p:sp>
        <p:sp>
          <p:nvSpPr>
            <p:cNvPr id="1912" name="Google Shape;1912;p74"/>
            <p:cNvSpPr/>
            <p:nvPr/>
          </p:nvSpPr>
          <p:spPr>
            <a:xfrm>
              <a:off x="4260423" y="3256693"/>
              <a:ext cx="35073" cy="91210"/>
            </a:xfrm>
            <a:custGeom>
              <a:avLst/>
              <a:gdLst/>
              <a:ahLst/>
              <a:cxnLst/>
              <a:rect l="l" t="t" r="r" b="b"/>
              <a:pathLst>
                <a:path w="661" h="1719" extrusionOk="0">
                  <a:moveTo>
                    <a:pt x="415" y="0"/>
                  </a:moveTo>
                  <a:lnTo>
                    <a:pt x="140" y="146"/>
                  </a:lnTo>
                  <a:cubicBezTo>
                    <a:pt x="53" y="216"/>
                    <a:pt x="0" y="322"/>
                    <a:pt x="0" y="433"/>
                  </a:cubicBezTo>
                  <a:cubicBezTo>
                    <a:pt x="0" y="637"/>
                    <a:pt x="164" y="1718"/>
                    <a:pt x="164" y="1718"/>
                  </a:cubicBezTo>
                  <a:lnTo>
                    <a:pt x="661" y="1718"/>
                  </a:lnTo>
                  <a:lnTo>
                    <a:pt x="661" y="433"/>
                  </a:lnTo>
                  <a:cubicBezTo>
                    <a:pt x="661" y="322"/>
                    <a:pt x="608" y="216"/>
                    <a:pt x="520" y="146"/>
                  </a:cubicBezTo>
                  <a:lnTo>
                    <a:pt x="415" y="0"/>
                  </a:lnTo>
                  <a:close/>
                </a:path>
              </a:pathLst>
            </a:custGeom>
            <a:solidFill>
              <a:srgbClr val="D9D9D9"/>
            </a:solidFill>
            <a:ln>
              <a:noFill/>
            </a:ln>
          </p:spPr>
          <p:txBody>
            <a:bodyPr spcFirstLastPara="1" wrap="square" lIns="121900" tIns="121900" rIns="121900" bIns="121900" anchor="ctr" anchorCtr="0">
              <a:noAutofit/>
            </a:bodyPr>
            <a:lstStyle/>
            <a:p>
              <a:endParaRPr sz="2400"/>
            </a:p>
          </p:txBody>
        </p:sp>
        <p:sp>
          <p:nvSpPr>
            <p:cNvPr id="1913" name="Google Shape;1913;p74"/>
            <p:cNvSpPr/>
            <p:nvPr/>
          </p:nvSpPr>
          <p:spPr>
            <a:xfrm>
              <a:off x="4256072" y="3247672"/>
              <a:ext cx="26424" cy="100230"/>
            </a:xfrm>
            <a:custGeom>
              <a:avLst/>
              <a:gdLst/>
              <a:ahLst/>
              <a:cxnLst/>
              <a:rect l="l" t="t" r="r" b="b"/>
              <a:pathLst>
                <a:path w="498" h="1889" extrusionOk="0">
                  <a:moveTo>
                    <a:pt x="374" y="1"/>
                  </a:moveTo>
                  <a:lnTo>
                    <a:pt x="141" y="316"/>
                  </a:lnTo>
                  <a:cubicBezTo>
                    <a:pt x="53" y="386"/>
                    <a:pt x="0" y="492"/>
                    <a:pt x="0" y="608"/>
                  </a:cubicBezTo>
                  <a:lnTo>
                    <a:pt x="0" y="1888"/>
                  </a:lnTo>
                  <a:lnTo>
                    <a:pt x="252" y="1888"/>
                  </a:lnTo>
                  <a:lnTo>
                    <a:pt x="252" y="603"/>
                  </a:lnTo>
                  <a:cubicBezTo>
                    <a:pt x="252" y="492"/>
                    <a:pt x="298" y="386"/>
                    <a:pt x="386" y="316"/>
                  </a:cubicBezTo>
                  <a:lnTo>
                    <a:pt x="497" y="170"/>
                  </a:lnTo>
                  <a:lnTo>
                    <a:pt x="374" y="1"/>
                  </a:lnTo>
                  <a:close/>
                </a:path>
              </a:pathLst>
            </a:custGeom>
            <a:solidFill>
              <a:srgbClr val="CCCCCC"/>
            </a:solidFill>
            <a:ln>
              <a:noFill/>
            </a:ln>
          </p:spPr>
          <p:txBody>
            <a:bodyPr spcFirstLastPara="1" wrap="square" lIns="121900" tIns="121900" rIns="121900" bIns="121900" anchor="ctr" anchorCtr="0">
              <a:noAutofit/>
            </a:bodyPr>
            <a:lstStyle/>
            <a:p>
              <a:endParaRPr sz="2400"/>
            </a:p>
          </p:txBody>
        </p:sp>
        <p:sp>
          <p:nvSpPr>
            <p:cNvPr id="1914" name="Google Shape;1914;p74"/>
            <p:cNvSpPr/>
            <p:nvPr/>
          </p:nvSpPr>
          <p:spPr>
            <a:xfrm>
              <a:off x="4268488" y="3218861"/>
              <a:ext cx="27963" cy="36930"/>
            </a:xfrm>
            <a:custGeom>
              <a:avLst/>
              <a:gdLst/>
              <a:ahLst/>
              <a:cxnLst/>
              <a:rect l="l" t="t" r="r" b="b"/>
              <a:pathLst>
                <a:path w="527" h="696" extrusionOk="0">
                  <a:moveTo>
                    <a:pt x="12" y="0"/>
                  </a:moveTo>
                  <a:lnTo>
                    <a:pt x="0" y="696"/>
                  </a:lnTo>
                  <a:lnTo>
                    <a:pt x="456" y="614"/>
                  </a:lnTo>
                  <a:lnTo>
                    <a:pt x="520" y="82"/>
                  </a:lnTo>
                  <a:cubicBezTo>
                    <a:pt x="526" y="35"/>
                    <a:pt x="491" y="0"/>
                    <a:pt x="45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1915" name="Google Shape;1915;p74"/>
            <p:cNvSpPr/>
            <p:nvPr/>
          </p:nvSpPr>
          <p:spPr>
            <a:xfrm>
              <a:off x="4255435" y="3218861"/>
              <a:ext cx="37248" cy="45632"/>
            </a:xfrm>
            <a:custGeom>
              <a:avLst/>
              <a:gdLst/>
              <a:ahLst/>
              <a:cxnLst/>
              <a:rect l="l" t="t" r="r" b="b"/>
              <a:pathLst>
                <a:path w="702" h="860" extrusionOk="0">
                  <a:moveTo>
                    <a:pt x="77" y="0"/>
                  </a:moveTo>
                  <a:cubicBezTo>
                    <a:pt x="30" y="0"/>
                    <a:pt x="1" y="35"/>
                    <a:pt x="1" y="82"/>
                  </a:cubicBezTo>
                  <a:lnTo>
                    <a:pt x="88" y="795"/>
                  </a:lnTo>
                  <a:cubicBezTo>
                    <a:pt x="88" y="830"/>
                    <a:pt x="123" y="859"/>
                    <a:pt x="159" y="859"/>
                  </a:cubicBezTo>
                  <a:lnTo>
                    <a:pt x="608" y="859"/>
                  </a:lnTo>
                  <a:cubicBezTo>
                    <a:pt x="649" y="859"/>
                    <a:pt x="679" y="830"/>
                    <a:pt x="684" y="795"/>
                  </a:cubicBezTo>
                  <a:lnTo>
                    <a:pt x="702" y="614"/>
                  </a:lnTo>
                  <a:lnTo>
                    <a:pt x="392" y="614"/>
                  </a:lnTo>
                  <a:cubicBezTo>
                    <a:pt x="351" y="614"/>
                    <a:pt x="322" y="585"/>
                    <a:pt x="316" y="550"/>
                  </a:cubicBezTo>
                  <a:lnTo>
                    <a:pt x="252" y="0"/>
                  </a:lnTo>
                  <a:close/>
                </a:path>
              </a:pathLst>
            </a:custGeom>
            <a:solidFill>
              <a:srgbClr val="DF2C1D"/>
            </a:solidFill>
            <a:ln>
              <a:noFill/>
            </a:ln>
          </p:spPr>
          <p:txBody>
            <a:bodyPr spcFirstLastPara="1" wrap="square" lIns="121900" tIns="121900" rIns="121900" bIns="121900" anchor="ctr" anchorCtr="0">
              <a:noAutofit/>
            </a:bodyPr>
            <a:lstStyle/>
            <a:p>
              <a:endParaRPr sz="2400"/>
            </a:p>
          </p:txBody>
        </p:sp>
        <p:sp>
          <p:nvSpPr>
            <p:cNvPr id="1916" name="Google Shape;1916;p74"/>
            <p:cNvSpPr/>
            <p:nvPr/>
          </p:nvSpPr>
          <p:spPr>
            <a:xfrm>
              <a:off x="4247370" y="3315961"/>
              <a:ext cx="69190" cy="81553"/>
            </a:xfrm>
            <a:custGeom>
              <a:avLst/>
              <a:gdLst/>
              <a:ahLst/>
              <a:cxnLst/>
              <a:rect l="l" t="t" r="r" b="b"/>
              <a:pathLst>
                <a:path w="1304" h="1537" extrusionOk="0">
                  <a:moveTo>
                    <a:pt x="362" y="1"/>
                  </a:moveTo>
                  <a:cubicBezTo>
                    <a:pt x="297" y="1"/>
                    <a:pt x="231" y="6"/>
                    <a:pt x="164" y="17"/>
                  </a:cubicBezTo>
                  <a:cubicBezTo>
                    <a:pt x="118" y="52"/>
                    <a:pt x="1" y="116"/>
                    <a:pt x="1" y="198"/>
                  </a:cubicBezTo>
                  <a:lnTo>
                    <a:pt x="83" y="1536"/>
                  </a:lnTo>
                  <a:lnTo>
                    <a:pt x="1304" y="1536"/>
                  </a:lnTo>
                  <a:lnTo>
                    <a:pt x="1304" y="508"/>
                  </a:lnTo>
                  <a:cubicBezTo>
                    <a:pt x="1304" y="379"/>
                    <a:pt x="1228" y="256"/>
                    <a:pt x="1117" y="198"/>
                  </a:cubicBezTo>
                  <a:cubicBezTo>
                    <a:pt x="943" y="111"/>
                    <a:pt x="666" y="1"/>
                    <a:pt x="362" y="1"/>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917" name="Google Shape;1917;p74"/>
            <p:cNvSpPr/>
            <p:nvPr/>
          </p:nvSpPr>
          <p:spPr>
            <a:xfrm>
              <a:off x="4238722" y="3316544"/>
              <a:ext cx="61019" cy="80651"/>
            </a:xfrm>
            <a:custGeom>
              <a:avLst/>
              <a:gdLst/>
              <a:ahLst/>
              <a:cxnLst/>
              <a:rect l="l" t="t" r="r" b="b"/>
              <a:pathLst>
                <a:path w="1150" h="1520" extrusionOk="0">
                  <a:moveTo>
                    <a:pt x="327" y="0"/>
                  </a:moveTo>
                  <a:cubicBezTo>
                    <a:pt x="310" y="0"/>
                    <a:pt x="298" y="6"/>
                    <a:pt x="281" y="12"/>
                  </a:cubicBezTo>
                  <a:cubicBezTo>
                    <a:pt x="117" y="47"/>
                    <a:pt x="0" y="187"/>
                    <a:pt x="0" y="351"/>
                  </a:cubicBezTo>
                  <a:lnTo>
                    <a:pt x="0" y="362"/>
                  </a:lnTo>
                  <a:lnTo>
                    <a:pt x="35" y="479"/>
                  </a:lnTo>
                  <a:lnTo>
                    <a:pt x="0" y="614"/>
                  </a:lnTo>
                  <a:lnTo>
                    <a:pt x="0" y="917"/>
                  </a:lnTo>
                  <a:lnTo>
                    <a:pt x="53" y="1058"/>
                  </a:lnTo>
                  <a:lnTo>
                    <a:pt x="0" y="1169"/>
                  </a:lnTo>
                  <a:lnTo>
                    <a:pt x="0" y="1519"/>
                  </a:lnTo>
                  <a:lnTo>
                    <a:pt x="246" y="1519"/>
                  </a:lnTo>
                  <a:lnTo>
                    <a:pt x="246" y="1210"/>
                  </a:lnTo>
                  <a:lnTo>
                    <a:pt x="953" y="1315"/>
                  </a:lnTo>
                  <a:lnTo>
                    <a:pt x="976" y="1315"/>
                  </a:lnTo>
                  <a:cubicBezTo>
                    <a:pt x="1128" y="1315"/>
                    <a:pt x="1140" y="1093"/>
                    <a:pt x="994" y="1069"/>
                  </a:cubicBezTo>
                  <a:lnTo>
                    <a:pt x="994" y="1069"/>
                  </a:lnTo>
                  <a:lnTo>
                    <a:pt x="994" y="1075"/>
                  </a:lnTo>
                  <a:lnTo>
                    <a:pt x="246" y="958"/>
                  </a:lnTo>
                  <a:lnTo>
                    <a:pt x="246" y="649"/>
                  </a:lnTo>
                  <a:lnTo>
                    <a:pt x="953" y="760"/>
                  </a:lnTo>
                  <a:lnTo>
                    <a:pt x="976" y="760"/>
                  </a:lnTo>
                  <a:cubicBezTo>
                    <a:pt x="978" y="760"/>
                    <a:pt x="980" y="760"/>
                    <a:pt x="982" y="760"/>
                  </a:cubicBezTo>
                  <a:cubicBezTo>
                    <a:pt x="1134" y="760"/>
                    <a:pt x="1149" y="526"/>
                    <a:pt x="994" y="514"/>
                  </a:cubicBezTo>
                  <a:lnTo>
                    <a:pt x="246" y="397"/>
                  </a:lnTo>
                  <a:lnTo>
                    <a:pt x="246" y="187"/>
                  </a:lnTo>
                  <a:cubicBezTo>
                    <a:pt x="246" y="117"/>
                    <a:pt x="275" y="47"/>
                    <a:pt x="327" y="0"/>
                  </a:cubicBez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918" name="Google Shape;1918;p74"/>
            <p:cNvSpPr/>
            <p:nvPr/>
          </p:nvSpPr>
          <p:spPr>
            <a:xfrm>
              <a:off x="4238722" y="3365519"/>
              <a:ext cx="13053" cy="15228"/>
            </a:xfrm>
            <a:custGeom>
              <a:avLst/>
              <a:gdLst/>
              <a:ahLst/>
              <a:cxnLst/>
              <a:rect l="l" t="t" r="r" b="b"/>
              <a:pathLst>
                <a:path w="246" h="287" extrusionOk="0">
                  <a:moveTo>
                    <a:pt x="0" y="0"/>
                  </a:moveTo>
                  <a:lnTo>
                    <a:pt x="0" y="252"/>
                  </a:lnTo>
                  <a:lnTo>
                    <a:pt x="246" y="287"/>
                  </a:lnTo>
                  <a:lnTo>
                    <a:pt x="246" y="35"/>
                  </a:lnTo>
                  <a:lnTo>
                    <a:pt x="0" y="0"/>
                  </a:lnTo>
                  <a:close/>
                </a:path>
              </a:pathLst>
            </a:custGeom>
            <a:solidFill>
              <a:srgbClr val="B36D3C"/>
            </a:solidFill>
            <a:ln>
              <a:noFill/>
            </a:ln>
          </p:spPr>
          <p:txBody>
            <a:bodyPr spcFirstLastPara="1" wrap="square" lIns="121900" tIns="121900" rIns="121900" bIns="121900" anchor="ctr" anchorCtr="0">
              <a:noAutofit/>
            </a:bodyPr>
            <a:lstStyle/>
            <a:p>
              <a:endParaRPr sz="2400"/>
            </a:p>
          </p:txBody>
        </p:sp>
        <p:sp>
          <p:nvSpPr>
            <p:cNvPr id="1919" name="Google Shape;1919;p74"/>
            <p:cNvSpPr/>
            <p:nvPr/>
          </p:nvSpPr>
          <p:spPr>
            <a:xfrm>
              <a:off x="4238722" y="3335752"/>
              <a:ext cx="13053" cy="15228"/>
            </a:xfrm>
            <a:custGeom>
              <a:avLst/>
              <a:gdLst/>
              <a:ahLst/>
              <a:cxnLst/>
              <a:rect l="l" t="t" r="r" b="b"/>
              <a:pathLst>
                <a:path w="246" h="287" extrusionOk="0">
                  <a:moveTo>
                    <a:pt x="0" y="0"/>
                  </a:moveTo>
                  <a:lnTo>
                    <a:pt x="0" y="252"/>
                  </a:lnTo>
                  <a:lnTo>
                    <a:pt x="246" y="287"/>
                  </a:lnTo>
                  <a:lnTo>
                    <a:pt x="246" y="41"/>
                  </a:lnTo>
                  <a:lnTo>
                    <a:pt x="0" y="0"/>
                  </a:lnTo>
                  <a:close/>
                </a:path>
              </a:pathLst>
            </a:custGeom>
            <a:solidFill>
              <a:srgbClr val="B36D3C"/>
            </a:solidFill>
            <a:ln>
              <a:noFill/>
            </a:ln>
          </p:spPr>
          <p:txBody>
            <a:bodyPr spcFirstLastPara="1" wrap="square" lIns="121900" tIns="121900" rIns="121900" bIns="121900" anchor="ctr" anchorCtr="0">
              <a:noAutofit/>
            </a:bodyPr>
            <a:lstStyle/>
            <a:p>
              <a:endParaRPr sz="2400"/>
            </a:p>
          </p:txBody>
        </p:sp>
        <p:sp>
          <p:nvSpPr>
            <p:cNvPr id="1920" name="Google Shape;1920;p74"/>
            <p:cNvSpPr/>
            <p:nvPr/>
          </p:nvSpPr>
          <p:spPr>
            <a:xfrm>
              <a:off x="4035608" y="2963961"/>
              <a:ext cx="160029" cy="132968"/>
            </a:xfrm>
            <a:custGeom>
              <a:avLst/>
              <a:gdLst/>
              <a:ahLst/>
              <a:cxnLst/>
              <a:rect l="l" t="t" r="r" b="b"/>
              <a:pathLst>
                <a:path w="3016" h="2506" extrusionOk="0">
                  <a:moveTo>
                    <a:pt x="2283" y="0"/>
                  </a:moveTo>
                  <a:cubicBezTo>
                    <a:pt x="2266" y="0"/>
                    <a:pt x="2249" y="0"/>
                    <a:pt x="2233" y="1"/>
                  </a:cubicBezTo>
                  <a:cubicBezTo>
                    <a:pt x="1619" y="1"/>
                    <a:pt x="1181" y="164"/>
                    <a:pt x="860" y="404"/>
                  </a:cubicBezTo>
                  <a:cubicBezTo>
                    <a:pt x="632" y="708"/>
                    <a:pt x="445" y="1047"/>
                    <a:pt x="316" y="1403"/>
                  </a:cubicBezTo>
                  <a:cubicBezTo>
                    <a:pt x="246" y="1608"/>
                    <a:pt x="123" y="1982"/>
                    <a:pt x="30" y="2291"/>
                  </a:cubicBezTo>
                  <a:lnTo>
                    <a:pt x="30" y="2286"/>
                  </a:lnTo>
                  <a:lnTo>
                    <a:pt x="30" y="2286"/>
                  </a:lnTo>
                  <a:cubicBezTo>
                    <a:pt x="1" y="2372"/>
                    <a:pt x="141" y="2505"/>
                    <a:pt x="231" y="2505"/>
                  </a:cubicBezTo>
                  <a:cubicBezTo>
                    <a:pt x="251" y="2505"/>
                    <a:pt x="268" y="2499"/>
                    <a:pt x="281" y="2484"/>
                  </a:cubicBezTo>
                  <a:cubicBezTo>
                    <a:pt x="357" y="2402"/>
                    <a:pt x="503" y="2274"/>
                    <a:pt x="591" y="2192"/>
                  </a:cubicBezTo>
                  <a:cubicBezTo>
                    <a:pt x="1006" y="1830"/>
                    <a:pt x="1754" y="1579"/>
                    <a:pt x="2379" y="1251"/>
                  </a:cubicBezTo>
                  <a:cubicBezTo>
                    <a:pt x="2677" y="1099"/>
                    <a:pt x="2946" y="795"/>
                    <a:pt x="3016" y="743"/>
                  </a:cubicBezTo>
                  <a:lnTo>
                    <a:pt x="3016" y="106"/>
                  </a:lnTo>
                  <a:cubicBezTo>
                    <a:pt x="2775" y="40"/>
                    <a:pt x="2529" y="0"/>
                    <a:pt x="2283"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21" name="Google Shape;1921;p74"/>
            <p:cNvSpPr/>
            <p:nvPr/>
          </p:nvSpPr>
          <p:spPr>
            <a:xfrm>
              <a:off x="3997776" y="2985344"/>
              <a:ext cx="197861" cy="361020"/>
            </a:xfrm>
            <a:custGeom>
              <a:avLst/>
              <a:gdLst/>
              <a:ahLst/>
              <a:cxnLst/>
              <a:rect l="l" t="t" r="r" b="b"/>
              <a:pathLst>
                <a:path w="3729" h="6804" extrusionOk="0">
                  <a:moveTo>
                    <a:pt x="1573" y="1"/>
                  </a:moveTo>
                  <a:cubicBezTo>
                    <a:pt x="1187" y="293"/>
                    <a:pt x="971" y="702"/>
                    <a:pt x="842" y="1094"/>
                  </a:cubicBezTo>
                  <a:cubicBezTo>
                    <a:pt x="725" y="1456"/>
                    <a:pt x="357" y="2566"/>
                    <a:pt x="205" y="3034"/>
                  </a:cubicBezTo>
                  <a:cubicBezTo>
                    <a:pt x="76" y="3414"/>
                    <a:pt x="1" y="3834"/>
                    <a:pt x="1" y="4039"/>
                  </a:cubicBezTo>
                  <a:cubicBezTo>
                    <a:pt x="1" y="4571"/>
                    <a:pt x="182" y="4851"/>
                    <a:pt x="673" y="5436"/>
                  </a:cubicBezTo>
                  <a:cubicBezTo>
                    <a:pt x="1070" y="5903"/>
                    <a:pt x="1134" y="6260"/>
                    <a:pt x="965" y="6628"/>
                  </a:cubicBezTo>
                  <a:cubicBezTo>
                    <a:pt x="924" y="6710"/>
                    <a:pt x="982" y="6803"/>
                    <a:pt x="1076" y="6803"/>
                  </a:cubicBezTo>
                  <a:lnTo>
                    <a:pt x="1532" y="6803"/>
                  </a:lnTo>
                  <a:cubicBezTo>
                    <a:pt x="1578" y="6803"/>
                    <a:pt x="1613" y="6780"/>
                    <a:pt x="1637" y="6745"/>
                  </a:cubicBezTo>
                  <a:cubicBezTo>
                    <a:pt x="1894" y="6336"/>
                    <a:pt x="1917" y="5979"/>
                    <a:pt x="1917" y="5634"/>
                  </a:cubicBezTo>
                  <a:lnTo>
                    <a:pt x="1917" y="5330"/>
                  </a:lnTo>
                  <a:lnTo>
                    <a:pt x="3729" y="4191"/>
                  </a:lnTo>
                  <a:lnTo>
                    <a:pt x="3729" y="340"/>
                  </a:lnTo>
                  <a:cubicBezTo>
                    <a:pt x="3530" y="492"/>
                    <a:pt x="3314" y="632"/>
                    <a:pt x="3092" y="749"/>
                  </a:cubicBezTo>
                  <a:cubicBezTo>
                    <a:pt x="2467" y="1076"/>
                    <a:pt x="1719" y="1327"/>
                    <a:pt x="1304" y="1690"/>
                  </a:cubicBezTo>
                  <a:cubicBezTo>
                    <a:pt x="1216" y="1772"/>
                    <a:pt x="1064" y="1912"/>
                    <a:pt x="994" y="1982"/>
                  </a:cubicBezTo>
                  <a:cubicBezTo>
                    <a:pt x="973" y="2008"/>
                    <a:pt x="946" y="2019"/>
                    <a:pt x="920" y="2019"/>
                  </a:cubicBezTo>
                  <a:cubicBezTo>
                    <a:pt x="857" y="2019"/>
                    <a:pt x="796" y="1957"/>
                    <a:pt x="825" y="1883"/>
                  </a:cubicBezTo>
                  <a:cubicBezTo>
                    <a:pt x="924" y="1579"/>
                    <a:pt x="1041" y="1199"/>
                    <a:pt x="1111" y="994"/>
                  </a:cubicBezTo>
                  <a:cubicBezTo>
                    <a:pt x="1228" y="650"/>
                    <a:pt x="1386" y="316"/>
                    <a:pt x="1573" y="1"/>
                  </a:cubicBezTo>
                  <a:close/>
                </a:path>
              </a:pathLst>
            </a:custGeom>
            <a:solidFill>
              <a:srgbClr val="222222"/>
            </a:solidFill>
            <a:ln>
              <a:noFill/>
            </a:ln>
          </p:spPr>
          <p:txBody>
            <a:bodyPr spcFirstLastPara="1" wrap="square" lIns="121900" tIns="121900" rIns="121900" bIns="121900" anchor="ctr" anchorCtr="0">
              <a:noAutofit/>
            </a:bodyPr>
            <a:lstStyle/>
            <a:p>
              <a:endParaRPr sz="2400"/>
            </a:p>
          </p:txBody>
        </p:sp>
        <p:sp>
          <p:nvSpPr>
            <p:cNvPr id="1922" name="Google Shape;1922;p74"/>
            <p:cNvSpPr/>
            <p:nvPr/>
          </p:nvSpPr>
          <p:spPr>
            <a:xfrm>
              <a:off x="4011094" y="3132638"/>
              <a:ext cx="75398" cy="213726"/>
            </a:xfrm>
            <a:custGeom>
              <a:avLst/>
              <a:gdLst/>
              <a:ahLst/>
              <a:cxnLst/>
              <a:rect l="l" t="t" r="r" b="b"/>
              <a:pathLst>
                <a:path w="1421" h="4028" extrusionOk="0">
                  <a:moveTo>
                    <a:pt x="1421" y="2858"/>
                  </a:moveTo>
                  <a:cubicBezTo>
                    <a:pt x="1421" y="2859"/>
                    <a:pt x="1421" y="2860"/>
                    <a:pt x="1421" y="2860"/>
                  </a:cubicBezTo>
                  <a:lnTo>
                    <a:pt x="1421" y="2860"/>
                  </a:lnTo>
                  <a:cubicBezTo>
                    <a:pt x="1421" y="2862"/>
                    <a:pt x="1421" y="2863"/>
                    <a:pt x="1421" y="2864"/>
                  </a:cubicBezTo>
                  <a:lnTo>
                    <a:pt x="1421" y="2858"/>
                  </a:lnTo>
                  <a:close/>
                  <a:moveTo>
                    <a:pt x="317" y="1"/>
                  </a:moveTo>
                  <a:cubicBezTo>
                    <a:pt x="300" y="1"/>
                    <a:pt x="283" y="10"/>
                    <a:pt x="275" y="30"/>
                  </a:cubicBezTo>
                  <a:cubicBezTo>
                    <a:pt x="252" y="100"/>
                    <a:pt x="229" y="176"/>
                    <a:pt x="205" y="252"/>
                  </a:cubicBezTo>
                  <a:cubicBezTo>
                    <a:pt x="88" y="579"/>
                    <a:pt x="24" y="918"/>
                    <a:pt x="1" y="1263"/>
                  </a:cubicBezTo>
                  <a:cubicBezTo>
                    <a:pt x="1" y="1795"/>
                    <a:pt x="176" y="1993"/>
                    <a:pt x="667" y="2578"/>
                  </a:cubicBezTo>
                  <a:cubicBezTo>
                    <a:pt x="1129" y="3115"/>
                    <a:pt x="1146" y="3595"/>
                    <a:pt x="860" y="4027"/>
                  </a:cubicBezTo>
                  <a:cubicBezTo>
                    <a:pt x="1268" y="3940"/>
                    <a:pt x="1420" y="3195"/>
                    <a:pt x="1421" y="2860"/>
                  </a:cubicBezTo>
                  <a:lnTo>
                    <a:pt x="1421" y="2860"/>
                  </a:lnTo>
                  <a:cubicBezTo>
                    <a:pt x="1420" y="2348"/>
                    <a:pt x="1292" y="2057"/>
                    <a:pt x="1041" y="1812"/>
                  </a:cubicBezTo>
                  <a:cubicBezTo>
                    <a:pt x="503" y="1286"/>
                    <a:pt x="363" y="421"/>
                    <a:pt x="363" y="229"/>
                  </a:cubicBezTo>
                  <a:lnTo>
                    <a:pt x="363" y="47"/>
                  </a:lnTo>
                  <a:cubicBezTo>
                    <a:pt x="363" y="17"/>
                    <a:pt x="340" y="1"/>
                    <a:pt x="317"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23" name="Google Shape;1923;p74"/>
            <p:cNvSpPr/>
            <p:nvPr/>
          </p:nvSpPr>
          <p:spPr>
            <a:xfrm>
              <a:off x="4099492" y="3243958"/>
              <a:ext cx="108879" cy="138593"/>
            </a:xfrm>
            <a:custGeom>
              <a:avLst/>
              <a:gdLst/>
              <a:ahLst/>
              <a:cxnLst/>
              <a:rect l="l" t="t" r="r" b="b"/>
              <a:pathLst>
                <a:path w="2052" h="2612" extrusionOk="0">
                  <a:moveTo>
                    <a:pt x="2051" y="1"/>
                  </a:moveTo>
                  <a:lnTo>
                    <a:pt x="0" y="316"/>
                  </a:lnTo>
                  <a:lnTo>
                    <a:pt x="0" y="462"/>
                  </a:lnTo>
                  <a:cubicBezTo>
                    <a:pt x="0" y="1537"/>
                    <a:pt x="678" y="2315"/>
                    <a:pt x="929" y="2572"/>
                  </a:cubicBezTo>
                  <a:cubicBezTo>
                    <a:pt x="956" y="2598"/>
                    <a:pt x="991" y="2611"/>
                    <a:pt x="1026" y="2611"/>
                  </a:cubicBezTo>
                  <a:cubicBezTo>
                    <a:pt x="1061" y="2611"/>
                    <a:pt x="1096" y="2598"/>
                    <a:pt x="1122" y="2572"/>
                  </a:cubicBezTo>
                  <a:cubicBezTo>
                    <a:pt x="1379" y="2315"/>
                    <a:pt x="2051" y="1537"/>
                    <a:pt x="2051" y="462"/>
                  </a:cubicBezTo>
                  <a:lnTo>
                    <a:pt x="2051" y="1"/>
                  </a:ln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924" name="Google Shape;1924;p74"/>
            <p:cNvSpPr/>
            <p:nvPr/>
          </p:nvSpPr>
          <p:spPr>
            <a:xfrm>
              <a:off x="4099492" y="3218861"/>
              <a:ext cx="108879" cy="60488"/>
            </a:xfrm>
            <a:custGeom>
              <a:avLst/>
              <a:gdLst/>
              <a:ahLst/>
              <a:cxnLst/>
              <a:rect l="l" t="t" r="r" b="b"/>
              <a:pathLst>
                <a:path w="2052" h="1140" extrusionOk="0">
                  <a:moveTo>
                    <a:pt x="0" y="0"/>
                  </a:moveTo>
                  <a:lnTo>
                    <a:pt x="0" y="789"/>
                  </a:lnTo>
                  <a:cubicBezTo>
                    <a:pt x="281" y="1005"/>
                    <a:pt x="585" y="1140"/>
                    <a:pt x="865" y="1140"/>
                  </a:cubicBezTo>
                  <a:cubicBezTo>
                    <a:pt x="1251" y="1140"/>
                    <a:pt x="1701" y="877"/>
                    <a:pt x="2051" y="474"/>
                  </a:cubicBezTo>
                  <a:lnTo>
                    <a:pt x="2051" y="0"/>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925" name="Google Shape;1925;p74"/>
            <p:cNvSpPr/>
            <p:nvPr/>
          </p:nvSpPr>
          <p:spPr>
            <a:xfrm>
              <a:off x="4066595" y="2988474"/>
              <a:ext cx="184277" cy="264557"/>
            </a:xfrm>
            <a:custGeom>
              <a:avLst/>
              <a:gdLst/>
              <a:ahLst/>
              <a:cxnLst/>
              <a:rect l="l" t="t" r="r" b="b"/>
              <a:pathLst>
                <a:path w="3473" h="4986" extrusionOk="0">
                  <a:moveTo>
                    <a:pt x="2432" y="0"/>
                  </a:moveTo>
                  <a:cubicBezTo>
                    <a:pt x="2432" y="696"/>
                    <a:pt x="1742" y="1000"/>
                    <a:pt x="1070" y="1298"/>
                  </a:cubicBezTo>
                  <a:lnTo>
                    <a:pt x="667" y="1485"/>
                  </a:lnTo>
                  <a:cubicBezTo>
                    <a:pt x="451" y="1584"/>
                    <a:pt x="258" y="1713"/>
                    <a:pt x="83" y="1870"/>
                  </a:cubicBezTo>
                  <a:cubicBezTo>
                    <a:pt x="71" y="2168"/>
                    <a:pt x="48" y="2461"/>
                    <a:pt x="1" y="2753"/>
                  </a:cubicBezTo>
                  <a:cubicBezTo>
                    <a:pt x="1" y="3916"/>
                    <a:pt x="983" y="4985"/>
                    <a:pt x="1655" y="4985"/>
                  </a:cubicBezTo>
                  <a:cubicBezTo>
                    <a:pt x="2444" y="4985"/>
                    <a:pt x="3472" y="3916"/>
                    <a:pt x="3472" y="2753"/>
                  </a:cubicBezTo>
                  <a:lnTo>
                    <a:pt x="3472" y="2116"/>
                  </a:lnTo>
                  <a:cubicBezTo>
                    <a:pt x="3466" y="1929"/>
                    <a:pt x="3414" y="1748"/>
                    <a:pt x="3320" y="1590"/>
                  </a:cubicBezTo>
                  <a:lnTo>
                    <a:pt x="3127" y="1292"/>
                  </a:lnTo>
                  <a:cubicBezTo>
                    <a:pt x="2823" y="889"/>
                    <a:pt x="2438" y="503"/>
                    <a:pt x="2438" y="0"/>
                  </a:cubicBezTo>
                  <a:close/>
                </a:path>
              </a:pathLst>
            </a:custGeom>
            <a:solidFill>
              <a:srgbClr val="D8AB8C"/>
            </a:solidFill>
            <a:ln>
              <a:noFill/>
            </a:ln>
          </p:spPr>
          <p:txBody>
            <a:bodyPr spcFirstLastPara="1" wrap="square" lIns="121900" tIns="121900" rIns="121900" bIns="121900" anchor="ctr" anchorCtr="0">
              <a:noAutofit/>
            </a:bodyPr>
            <a:lstStyle/>
            <a:p>
              <a:endParaRPr sz="2400"/>
            </a:p>
          </p:txBody>
        </p:sp>
        <p:sp>
          <p:nvSpPr>
            <p:cNvPr id="1926" name="Google Shape;1926;p74"/>
            <p:cNvSpPr/>
            <p:nvPr/>
          </p:nvSpPr>
          <p:spPr>
            <a:xfrm>
              <a:off x="4057628" y="3087697"/>
              <a:ext cx="96463" cy="165335"/>
            </a:xfrm>
            <a:custGeom>
              <a:avLst/>
              <a:gdLst/>
              <a:ahLst/>
              <a:cxnLst/>
              <a:rect l="l" t="t" r="r" b="b"/>
              <a:pathLst>
                <a:path w="1818" h="3116" extrusionOk="0">
                  <a:moveTo>
                    <a:pt x="246" y="0"/>
                  </a:moveTo>
                  <a:cubicBezTo>
                    <a:pt x="88" y="146"/>
                    <a:pt x="0" y="351"/>
                    <a:pt x="0" y="567"/>
                  </a:cubicBezTo>
                  <a:lnTo>
                    <a:pt x="0" y="883"/>
                  </a:lnTo>
                  <a:cubicBezTo>
                    <a:pt x="0" y="2046"/>
                    <a:pt x="1023" y="3115"/>
                    <a:pt x="1818" y="3115"/>
                  </a:cubicBezTo>
                  <a:cubicBezTo>
                    <a:pt x="1146" y="3115"/>
                    <a:pt x="246" y="2046"/>
                    <a:pt x="246" y="883"/>
                  </a:cubicBezTo>
                  <a:lnTo>
                    <a:pt x="246" y="0"/>
                  </a:lnTo>
                  <a:close/>
                </a:path>
              </a:pathLst>
            </a:custGeom>
            <a:solidFill>
              <a:srgbClr val="C7865B"/>
            </a:solidFill>
            <a:ln>
              <a:noFill/>
            </a:ln>
          </p:spPr>
          <p:txBody>
            <a:bodyPr spcFirstLastPara="1" wrap="square" lIns="121900" tIns="121900" rIns="121900" bIns="121900" anchor="ctr" anchorCtr="0">
              <a:noAutofit/>
            </a:bodyPr>
            <a:lstStyle/>
            <a:p>
              <a:endParaRPr sz="2400"/>
            </a:p>
          </p:txBody>
        </p:sp>
        <p:sp>
          <p:nvSpPr>
            <p:cNvPr id="1927" name="Google Shape;1927;p74"/>
            <p:cNvSpPr/>
            <p:nvPr/>
          </p:nvSpPr>
          <p:spPr>
            <a:xfrm>
              <a:off x="4165817" y="3054163"/>
              <a:ext cx="76672" cy="21489"/>
            </a:xfrm>
            <a:custGeom>
              <a:avLst/>
              <a:gdLst/>
              <a:ahLst/>
              <a:cxnLst/>
              <a:rect l="l" t="t" r="r" b="b"/>
              <a:pathLst>
                <a:path w="1445" h="405" extrusionOk="0">
                  <a:moveTo>
                    <a:pt x="878" y="0"/>
                  </a:moveTo>
                  <a:cubicBezTo>
                    <a:pt x="860" y="0"/>
                    <a:pt x="842" y="1"/>
                    <a:pt x="825" y="1"/>
                  </a:cubicBezTo>
                  <a:cubicBezTo>
                    <a:pt x="609" y="1"/>
                    <a:pt x="299" y="30"/>
                    <a:pt x="89" y="188"/>
                  </a:cubicBezTo>
                  <a:cubicBezTo>
                    <a:pt x="1" y="258"/>
                    <a:pt x="48" y="399"/>
                    <a:pt x="164" y="404"/>
                  </a:cubicBezTo>
                  <a:cubicBezTo>
                    <a:pt x="188" y="404"/>
                    <a:pt x="211" y="399"/>
                    <a:pt x="235" y="381"/>
                  </a:cubicBezTo>
                  <a:cubicBezTo>
                    <a:pt x="357" y="293"/>
                    <a:pt x="562" y="241"/>
                    <a:pt x="825" y="241"/>
                  </a:cubicBezTo>
                  <a:cubicBezTo>
                    <a:pt x="1035" y="241"/>
                    <a:pt x="1199" y="276"/>
                    <a:pt x="1304" y="346"/>
                  </a:cubicBezTo>
                  <a:cubicBezTo>
                    <a:pt x="1324" y="361"/>
                    <a:pt x="1348" y="368"/>
                    <a:pt x="1372" y="368"/>
                  </a:cubicBezTo>
                  <a:cubicBezTo>
                    <a:pt x="1396" y="368"/>
                    <a:pt x="1421" y="361"/>
                    <a:pt x="1444" y="346"/>
                  </a:cubicBezTo>
                  <a:cubicBezTo>
                    <a:pt x="1380" y="247"/>
                    <a:pt x="1316" y="147"/>
                    <a:pt x="1246" y="54"/>
                  </a:cubicBezTo>
                  <a:cubicBezTo>
                    <a:pt x="1128" y="18"/>
                    <a:pt x="1001" y="0"/>
                    <a:pt x="878"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28" name="Google Shape;1928;p74"/>
            <p:cNvSpPr/>
            <p:nvPr/>
          </p:nvSpPr>
          <p:spPr>
            <a:xfrm>
              <a:off x="4101668" y="3057293"/>
              <a:ext cx="40326" cy="18677"/>
            </a:xfrm>
            <a:custGeom>
              <a:avLst/>
              <a:gdLst/>
              <a:ahLst/>
              <a:cxnLst/>
              <a:rect l="l" t="t" r="r" b="b"/>
              <a:pathLst>
                <a:path w="760" h="352" extrusionOk="0">
                  <a:moveTo>
                    <a:pt x="409" y="1"/>
                  </a:moveTo>
                  <a:cubicBezTo>
                    <a:pt x="269" y="65"/>
                    <a:pt x="135" y="123"/>
                    <a:pt x="0" y="194"/>
                  </a:cubicBezTo>
                  <a:cubicBezTo>
                    <a:pt x="234" y="199"/>
                    <a:pt x="415" y="246"/>
                    <a:pt x="526" y="328"/>
                  </a:cubicBezTo>
                  <a:lnTo>
                    <a:pt x="526" y="322"/>
                  </a:lnTo>
                  <a:cubicBezTo>
                    <a:pt x="550" y="340"/>
                    <a:pt x="573" y="345"/>
                    <a:pt x="596" y="351"/>
                  </a:cubicBezTo>
                  <a:cubicBezTo>
                    <a:pt x="713" y="345"/>
                    <a:pt x="760" y="199"/>
                    <a:pt x="672" y="129"/>
                  </a:cubicBezTo>
                  <a:cubicBezTo>
                    <a:pt x="590" y="71"/>
                    <a:pt x="503" y="30"/>
                    <a:pt x="409"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29" name="Google Shape;1929;p74"/>
            <p:cNvSpPr/>
            <p:nvPr/>
          </p:nvSpPr>
          <p:spPr>
            <a:xfrm>
              <a:off x="4132973" y="3112316"/>
              <a:ext cx="42236" cy="50407"/>
            </a:xfrm>
            <a:custGeom>
              <a:avLst/>
              <a:gdLst/>
              <a:ahLst/>
              <a:cxnLst/>
              <a:rect l="l" t="t" r="r" b="b"/>
              <a:pathLst>
                <a:path w="796" h="950" extrusionOk="0">
                  <a:moveTo>
                    <a:pt x="398" y="1"/>
                  </a:moveTo>
                  <a:cubicBezTo>
                    <a:pt x="310" y="1"/>
                    <a:pt x="222" y="51"/>
                    <a:pt x="187" y="150"/>
                  </a:cubicBezTo>
                  <a:lnTo>
                    <a:pt x="59" y="547"/>
                  </a:lnTo>
                  <a:cubicBezTo>
                    <a:pt x="0" y="728"/>
                    <a:pt x="35" y="828"/>
                    <a:pt x="281" y="927"/>
                  </a:cubicBezTo>
                  <a:cubicBezTo>
                    <a:pt x="319" y="942"/>
                    <a:pt x="358" y="949"/>
                    <a:pt x="398" y="949"/>
                  </a:cubicBezTo>
                  <a:cubicBezTo>
                    <a:pt x="437" y="949"/>
                    <a:pt x="477" y="942"/>
                    <a:pt x="515" y="927"/>
                  </a:cubicBezTo>
                  <a:cubicBezTo>
                    <a:pt x="754" y="834"/>
                    <a:pt x="795" y="728"/>
                    <a:pt x="737" y="547"/>
                  </a:cubicBezTo>
                  <a:lnTo>
                    <a:pt x="608" y="150"/>
                  </a:lnTo>
                  <a:cubicBezTo>
                    <a:pt x="573" y="51"/>
                    <a:pt x="485" y="1"/>
                    <a:pt x="398" y="1"/>
                  </a:cubicBezTo>
                  <a:close/>
                </a:path>
              </a:pathLst>
            </a:custGeom>
            <a:solidFill>
              <a:srgbClr val="E0BBA4"/>
            </a:solidFill>
            <a:ln>
              <a:noFill/>
            </a:ln>
          </p:spPr>
          <p:txBody>
            <a:bodyPr spcFirstLastPara="1" wrap="square" lIns="121900" tIns="121900" rIns="121900" bIns="121900" anchor="ctr" anchorCtr="0">
              <a:noAutofit/>
            </a:bodyPr>
            <a:lstStyle/>
            <a:p>
              <a:endParaRPr sz="2400"/>
            </a:p>
          </p:txBody>
        </p:sp>
        <p:sp>
          <p:nvSpPr>
            <p:cNvPr id="1930" name="Google Shape;1930;p74"/>
            <p:cNvSpPr/>
            <p:nvPr/>
          </p:nvSpPr>
          <p:spPr>
            <a:xfrm>
              <a:off x="4173564" y="3086423"/>
              <a:ext cx="76990" cy="59586"/>
            </a:xfrm>
            <a:custGeom>
              <a:avLst/>
              <a:gdLst/>
              <a:ahLst/>
              <a:cxnLst/>
              <a:rect l="l" t="t" r="r" b="b"/>
              <a:pathLst>
                <a:path w="1451" h="1123" extrusionOk="0">
                  <a:moveTo>
                    <a:pt x="679" y="1"/>
                  </a:moveTo>
                  <a:lnTo>
                    <a:pt x="679" y="7"/>
                  </a:lnTo>
                  <a:cubicBezTo>
                    <a:pt x="655" y="5"/>
                    <a:pt x="630" y="5"/>
                    <a:pt x="606" y="5"/>
                  </a:cubicBezTo>
                  <a:cubicBezTo>
                    <a:pt x="439" y="5"/>
                    <a:pt x="276" y="40"/>
                    <a:pt x="118" y="106"/>
                  </a:cubicBezTo>
                  <a:cubicBezTo>
                    <a:pt x="94" y="176"/>
                    <a:pt x="1" y="340"/>
                    <a:pt x="18" y="433"/>
                  </a:cubicBezTo>
                  <a:cubicBezTo>
                    <a:pt x="83" y="878"/>
                    <a:pt x="363" y="1123"/>
                    <a:pt x="842" y="1123"/>
                  </a:cubicBezTo>
                  <a:cubicBezTo>
                    <a:pt x="1018" y="1123"/>
                    <a:pt x="1246" y="1000"/>
                    <a:pt x="1363" y="936"/>
                  </a:cubicBezTo>
                  <a:cubicBezTo>
                    <a:pt x="1421" y="831"/>
                    <a:pt x="1450" y="708"/>
                    <a:pt x="1450" y="585"/>
                  </a:cubicBezTo>
                  <a:cubicBezTo>
                    <a:pt x="1450" y="170"/>
                    <a:pt x="1158" y="1"/>
                    <a:pt x="67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31" name="Google Shape;1931;p74"/>
            <p:cNvSpPr/>
            <p:nvPr/>
          </p:nvSpPr>
          <p:spPr>
            <a:xfrm>
              <a:off x="4066330" y="3086635"/>
              <a:ext cx="79431" cy="59374"/>
            </a:xfrm>
            <a:custGeom>
              <a:avLst/>
              <a:gdLst/>
              <a:ahLst/>
              <a:cxnLst/>
              <a:rect l="l" t="t" r="r" b="b"/>
              <a:pathLst>
                <a:path w="1497" h="1119" extrusionOk="0">
                  <a:moveTo>
                    <a:pt x="531" y="0"/>
                  </a:moveTo>
                  <a:cubicBezTo>
                    <a:pt x="391" y="0"/>
                    <a:pt x="254" y="30"/>
                    <a:pt x="129" y="85"/>
                  </a:cubicBezTo>
                  <a:cubicBezTo>
                    <a:pt x="99" y="161"/>
                    <a:pt x="0" y="324"/>
                    <a:pt x="0" y="418"/>
                  </a:cubicBezTo>
                  <a:cubicBezTo>
                    <a:pt x="0" y="833"/>
                    <a:pt x="292" y="1119"/>
                    <a:pt x="766" y="1119"/>
                  </a:cubicBezTo>
                  <a:cubicBezTo>
                    <a:pt x="953" y="1119"/>
                    <a:pt x="1192" y="996"/>
                    <a:pt x="1321" y="926"/>
                  </a:cubicBezTo>
                  <a:cubicBezTo>
                    <a:pt x="1379" y="827"/>
                    <a:pt x="1414" y="710"/>
                    <a:pt x="1432" y="599"/>
                  </a:cubicBezTo>
                  <a:cubicBezTo>
                    <a:pt x="1496" y="155"/>
                    <a:pt x="1081" y="3"/>
                    <a:pt x="602" y="3"/>
                  </a:cubicBezTo>
                  <a:cubicBezTo>
                    <a:pt x="578" y="1"/>
                    <a:pt x="555" y="0"/>
                    <a:pt x="53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932" name="Google Shape;1932;p74"/>
            <p:cNvSpPr/>
            <p:nvPr/>
          </p:nvSpPr>
          <p:spPr>
            <a:xfrm>
              <a:off x="4163376" y="3092047"/>
              <a:ext cx="82508" cy="62664"/>
            </a:xfrm>
            <a:custGeom>
              <a:avLst/>
              <a:gdLst/>
              <a:ahLst/>
              <a:cxnLst/>
              <a:rect l="l" t="t" r="r" b="b"/>
              <a:pathLst>
                <a:path w="1555" h="1181" extrusionOk="0">
                  <a:moveTo>
                    <a:pt x="310" y="0"/>
                  </a:moveTo>
                  <a:cubicBezTo>
                    <a:pt x="111" y="82"/>
                    <a:pt x="0" y="287"/>
                    <a:pt x="47" y="497"/>
                  </a:cubicBezTo>
                  <a:cubicBezTo>
                    <a:pt x="111" y="941"/>
                    <a:pt x="392" y="1181"/>
                    <a:pt x="871" y="1181"/>
                  </a:cubicBezTo>
                  <a:cubicBezTo>
                    <a:pt x="1198" y="1181"/>
                    <a:pt x="1438" y="1052"/>
                    <a:pt x="1555" y="830"/>
                  </a:cubicBezTo>
                  <a:lnTo>
                    <a:pt x="1555" y="830"/>
                  </a:lnTo>
                  <a:cubicBezTo>
                    <a:pt x="1430" y="901"/>
                    <a:pt x="1290" y="936"/>
                    <a:pt x="1149" y="936"/>
                  </a:cubicBezTo>
                  <a:cubicBezTo>
                    <a:pt x="1138" y="936"/>
                    <a:pt x="1127" y="936"/>
                    <a:pt x="1116" y="935"/>
                  </a:cubicBezTo>
                  <a:cubicBezTo>
                    <a:pt x="643" y="935"/>
                    <a:pt x="362" y="696"/>
                    <a:pt x="292" y="251"/>
                  </a:cubicBezTo>
                  <a:cubicBezTo>
                    <a:pt x="275" y="170"/>
                    <a:pt x="281" y="82"/>
                    <a:pt x="310" y="0"/>
                  </a:cubicBezTo>
                  <a:close/>
                </a:path>
              </a:pathLst>
            </a:custGeom>
            <a:solidFill>
              <a:srgbClr val="CDE2FF"/>
            </a:solidFill>
            <a:ln>
              <a:noFill/>
            </a:ln>
          </p:spPr>
          <p:txBody>
            <a:bodyPr spcFirstLastPara="1" wrap="square" lIns="121900" tIns="121900" rIns="121900" bIns="121900" anchor="ctr" anchorCtr="0">
              <a:noAutofit/>
            </a:bodyPr>
            <a:lstStyle/>
            <a:p>
              <a:endParaRPr sz="2400"/>
            </a:p>
          </p:txBody>
        </p:sp>
        <p:sp>
          <p:nvSpPr>
            <p:cNvPr id="1933" name="Google Shape;1933;p74"/>
            <p:cNvSpPr/>
            <p:nvPr/>
          </p:nvSpPr>
          <p:spPr>
            <a:xfrm>
              <a:off x="4057628" y="3091411"/>
              <a:ext cx="78794" cy="63301"/>
            </a:xfrm>
            <a:custGeom>
              <a:avLst/>
              <a:gdLst/>
              <a:ahLst/>
              <a:cxnLst/>
              <a:rect l="l" t="t" r="r" b="b"/>
              <a:pathLst>
                <a:path w="1485" h="1193" extrusionOk="0">
                  <a:moveTo>
                    <a:pt x="293" y="0"/>
                  </a:moveTo>
                  <a:cubicBezTo>
                    <a:pt x="106" y="88"/>
                    <a:pt x="0" y="246"/>
                    <a:pt x="0" y="497"/>
                  </a:cubicBezTo>
                  <a:cubicBezTo>
                    <a:pt x="0" y="912"/>
                    <a:pt x="293" y="1193"/>
                    <a:pt x="766" y="1193"/>
                  </a:cubicBezTo>
                  <a:cubicBezTo>
                    <a:pt x="1111" y="1193"/>
                    <a:pt x="1350" y="1070"/>
                    <a:pt x="1485" y="836"/>
                  </a:cubicBezTo>
                  <a:lnTo>
                    <a:pt x="1485" y="836"/>
                  </a:lnTo>
                  <a:cubicBezTo>
                    <a:pt x="1349" y="912"/>
                    <a:pt x="1203" y="948"/>
                    <a:pt x="1052" y="948"/>
                  </a:cubicBezTo>
                  <a:cubicBezTo>
                    <a:pt x="1040" y="948"/>
                    <a:pt x="1029" y="948"/>
                    <a:pt x="1017" y="947"/>
                  </a:cubicBezTo>
                  <a:cubicBezTo>
                    <a:pt x="538" y="947"/>
                    <a:pt x="246" y="667"/>
                    <a:pt x="246" y="252"/>
                  </a:cubicBezTo>
                  <a:cubicBezTo>
                    <a:pt x="240" y="164"/>
                    <a:pt x="258" y="76"/>
                    <a:pt x="293" y="0"/>
                  </a:cubicBezTo>
                  <a:close/>
                </a:path>
              </a:pathLst>
            </a:custGeom>
            <a:solidFill>
              <a:srgbClr val="CDE2FF"/>
            </a:solidFill>
            <a:ln>
              <a:noFill/>
            </a:ln>
          </p:spPr>
          <p:txBody>
            <a:bodyPr spcFirstLastPara="1" wrap="square" lIns="121900" tIns="121900" rIns="121900" bIns="121900" anchor="ctr" anchorCtr="0">
              <a:noAutofit/>
            </a:bodyPr>
            <a:lstStyle/>
            <a:p>
              <a:endParaRPr sz="2400"/>
            </a:p>
          </p:txBody>
        </p:sp>
        <p:sp>
          <p:nvSpPr>
            <p:cNvPr id="1934" name="Google Shape;1934;p74"/>
            <p:cNvSpPr/>
            <p:nvPr/>
          </p:nvSpPr>
          <p:spPr>
            <a:xfrm>
              <a:off x="4105541" y="3106427"/>
              <a:ext cx="13849" cy="26901"/>
            </a:xfrm>
            <a:custGeom>
              <a:avLst/>
              <a:gdLst/>
              <a:ahLst/>
              <a:cxnLst/>
              <a:rect l="l" t="t" r="r" b="b"/>
              <a:pathLst>
                <a:path w="261" h="507" extrusionOk="0">
                  <a:moveTo>
                    <a:pt x="130" y="1"/>
                  </a:moveTo>
                  <a:cubicBezTo>
                    <a:pt x="65" y="1"/>
                    <a:pt x="0" y="45"/>
                    <a:pt x="9" y="132"/>
                  </a:cubicBezTo>
                  <a:lnTo>
                    <a:pt x="9" y="378"/>
                  </a:lnTo>
                  <a:cubicBezTo>
                    <a:pt x="3" y="448"/>
                    <a:pt x="62" y="506"/>
                    <a:pt x="132" y="506"/>
                  </a:cubicBezTo>
                  <a:cubicBezTo>
                    <a:pt x="196" y="506"/>
                    <a:pt x="254" y="448"/>
                    <a:pt x="254" y="378"/>
                  </a:cubicBezTo>
                  <a:lnTo>
                    <a:pt x="254" y="132"/>
                  </a:lnTo>
                  <a:cubicBezTo>
                    <a:pt x="260" y="45"/>
                    <a:pt x="195" y="1"/>
                    <a:pt x="130"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35" name="Google Shape;1935;p74"/>
            <p:cNvSpPr/>
            <p:nvPr/>
          </p:nvSpPr>
          <p:spPr>
            <a:xfrm>
              <a:off x="4188633" y="3106427"/>
              <a:ext cx="13849" cy="26901"/>
            </a:xfrm>
            <a:custGeom>
              <a:avLst/>
              <a:gdLst/>
              <a:ahLst/>
              <a:cxnLst/>
              <a:rect l="l" t="t" r="r" b="b"/>
              <a:pathLst>
                <a:path w="261" h="507" extrusionOk="0">
                  <a:moveTo>
                    <a:pt x="130" y="1"/>
                  </a:moveTo>
                  <a:cubicBezTo>
                    <a:pt x="65" y="1"/>
                    <a:pt x="0" y="45"/>
                    <a:pt x="9" y="132"/>
                  </a:cubicBezTo>
                  <a:lnTo>
                    <a:pt x="9" y="378"/>
                  </a:lnTo>
                  <a:cubicBezTo>
                    <a:pt x="9" y="448"/>
                    <a:pt x="62" y="506"/>
                    <a:pt x="132" y="506"/>
                  </a:cubicBezTo>
                  <a:cubicBezTo>
                    <a:pt x="196" y="506"/>
                    <a:pt x="255" y="448"/>
                    <a:pt x="255" y="378"/>
                  </a:cubicBezTo>
                  <a:lnTo>
                    <a:pt x="255" y="132"/>
                  </a:lnTo>
                  <a:cubicBezTo>
                    <a:pt x="260" y="45"/>
                    <a:pt x="195" y="1"/>
                    <a:pt x="130" y="1"/>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36" name="Google Shape;1936;p74"/>
            <p:cNvSpPr/>
            <p:nvPr/>
          </p:nvSpPr>
          <p:spPr>
            <a:xfrm>
              <a:off x="4050783" y="3080268"/>
              <a:ext cx="206244" cy="81288"/>
            </a:xfrm>
            <a:custGeom>
              <a:avLst/>
              <a:gdLst/>
              <a:ahLst/>
              <a:cxnLst/>
              <a:rect l="l" t="t" r="r" b="b"/>
              <a:pathLst>
                <a:path w="3887" h="1532" extrusionOk="0">
                  <a:moveTo>
                    <a:pt x="895" y="251"/>
                  </a:moveTo>
                  <a:cubicBezTo>
                    <a:pt x="1205" y="251"/>
                    <a:pt x="1433" y="316"/>
                    <a:pt x="1538" y="438"/>
                  </a:cubicBezTo>
                  <a:cubicBezTo>
                    <a:pt x="1596" y="514"/>
                    <a:pt x="1620" y="608"/>
                    <a:pt x="1602" y="707"/>
                  </a:cubicBezTo>
                  <a:cubicBezTo>
                    <a:pt x="1544" y="1087"/>
                    <a:pt x="1310" y="1286"/>
                    <a:pt x="895" y="1286"/>
                  </a:cubicBezTo>
                  <a:cubicBezTo>
                    <a:pt x="486" y="1286"/>
                    <a:pt x="252" y="1064"/>
                    <a:pt x="252" y="707"/>
                  </a:cubicBezTo>
                  <a:cubicBezTo>
                    <a:pt x="252" y="497"/>
                    <a:pt x="322" y="251"/>
                    <a:pt x="895" y="251"/>
                  </a:cubicBezTo>
                  <a:close/>
                  <a:moveTo>
                    <a:pt x="2993" y="251"/>
                  </a:moveTo>
                  <a:cubicBezTo>
                    <a:pt x="3303" y="251"/>
                    <a:pt x="3642" y="304"/>
                    <a:pt x="3642" y="707"/>
                  </a:cubicBezTo>
                  <a:cubicBezTo>
                    <a:pt x="3642" y="1064"/>
                    <a:pt x="3390" y="1286"/>
                    <a:pt x="2993" y="1286"/>
                  </a:cubicBezTo>
                  <a:cubicBezTo>
                    <a:pt x="2584" y="1286"/>
                    <a:pt x="2344" y="1087"/>
                    <a:pt x="2292" y="707"/>
                  </a:cubicBezTo>
                  <a:cubicBezTo>
                    <a:pt x="2268" y="608"/>
                    <a:pt x="2292" y="514"/>
                    <a:pt x="2350" y="438"/>
                  </a:cubicBezTo>
                  <a:cubicBezTo>
                    <a:pt x="2455" y="316"/>
                    <a:pt x="2683" y="251"/>
                    <a:pt x="2993" y="251"/>
                  </a:cubicBezTo>
                  <a:close/>
                  <a:moveTo>
                    <a:pt x="895" y="0"/>
                  </a:moveTo>
                  <a:cubicBezTo>
                    <a:pt x="159" y="0"/>
                    <a:pt x="1" y="386"/>
                    <a:pt x="1" y="707"/>
                  </a:cubicBezTo>
                  <a:cubicBezTo>
                    <a:pt x="1" y="1198"/>
                    <a:pt x="363" y="1531"/>
                    <a:pt x="895" y="1531"/>
                  </a:cubicBezTo>
                  <a:cubicBezTo>
                    <a:pt x="1415" y="1531"/>
                    <a:pt x="1748" y="1262"/>
                    <a:pt x="1836" y="777"/>
                  </a:cubicBezTo>
                  <a:cubicBezTo>
                    <a:pt x="1865" y="745"/>
                    <a:pt x="1904" y="729"/>
                    <a:pt x="1944" y="729"/>
                  </a:cubicBezTo>
                  <a:cubicBezTo>
                    <a:pt x="1983" y="729"/>
                    <a:pt x="2023" y="745"/>
                    <a:pt x="2052" y="777"/>
                  </a:cubicBezTo>
                  <a:cubicBezTo>
                    <a:pt x="2140" y="1262"/>
                    <a:pt x="2473" y="1531"/>
                    <a:pt x="2993" y="1531"/>
                  </a:cubicBezTo>
                  <a:cubicBezTo>
                    <a:pt x="3525" y="1531"/>
                    <a:pt x="3887" y="1198"/>
                    <a:pt x="3887" y="707"/>
                  </a:cubicBezTo>
                  <a:cubicBezTo>
                    <a:pt x="3887" y="386"/>
                    <a:pt x="3729" y="0"/>
                    <a:pt x="2993" y="0"/>
                  </a:cubicBezTo>
                  <a:cubicBezTo>
                    <a:pt x="2724" y="0"/>
                    <a:pt x="2356" y="47"/>
                    <a:pt x="2163" y="275"/>
                  </a:cubicBezTo>
                  <a:cubicBezTo>
                    <a:pt x="2110" y="339"/>
                    <a:pt x="2070" y="415"/>
                    <a:pt x="2052" y="497"/>
                  </a:cubicBezTo>
                  <a:cubicBezTo>
                    <a:pt x="2017" y="485"/>
                    <a:pt x="1980" y="479"/>
                    <a:pt x="1945" y="479"/>
                  </a:cubicBezTo>
                  <a:cubicBezTo>
                    <a:pt x="1909" y="479"/>
                    <a:pt x="1874" y="485"/>
                    <a:pt x="1842" y="497"/>
                  </a:cubicBezTo>
                  <a:cubicBezTo>
                    <a:pt x="1818" y="415"/>
                    <a:pt x="1783" y="339"/>
                    <a:pt x="1725" y="275"/>
                  </a:cubicBezTo>
                  <a:cubicBezTo>
                    <a:pt x="1532" y="47"/>
                    <a:pt x="1170" y="0"/>
                    <a:pt x="895"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sp>
          <p:nvSpPr>
            <p:cNvPr id="1937" name="Google Shape;1937;p74"/>
            <p:cNvSpPr/>
            <p:nvPr/>
          </p:nvSpPr>
          <p:spPr>
            <a:xfrm>
              <a:off x="4108884" y="3183682"/>
              <a:ext cx="90255" cy="24673"/>
            </a:xfrm>
            <a:custGeom>
              <a:avLst/>
              <a:gdLst/>
              <a:ahLst/>
              <a:cxnLst/>
              <a:rect l="l" t="t" r="r" b="b"/>
              <a:pathLst>
                <a:path w="1701" h="465" extrusionOk="0">
                  <a:moveTo>
                    <a:pt x="1524" y="0"/>
                  </a:moveTo>
                  <a:cubicBezTo>
                    <a:pt x="1497" y="0"/>
                    <a:pt x="1469" y="10"/>
                    <a:pt x="1442" y="32"/>
                  </a:cubicBezTo>
                  <a:cubicBezTo>
                    <a:pt x="1264" y="158"/>
                    <a:pt x="1056" y="221"/>
                    <a:pt x="849" y="221"/>
                  </a:cubicBezTo>
                  <a:cubicBezTo>
                    <a:pt x="641" y="221"/>
                    <a:pt x="434" y="158"/>
                    <a:pt x="256" y="32"/>
                  </a:cubicBezTo>
                  <a:cubicBezTo>
                    <a:pt x="230" y="11"/>
                    <a:pt x="204" y="2"/>
                    <a:pt x="178" y="2"/>
                  </a:cubicBezTo>
                  <a:cubicBezTo>
                    <a:pt x="78" y="2"/>
                    <a:pt x="1" y="145"/>
                    <a:pt x="104" y="225"/>
                  </a:cubicBezTo>
                  <a:cubicBezTo>
                    <a:pt x="313" y="378"/>
                    <a:pt x="567" y="465"/>
                    <a:pt x="827" y="465"/>
                  </a:cubicBezTo>
                  <a:cubicBezTo>
                    <a:pt x="835" y="465"/>
                    <a:pt x="843" y="465"/>
                    <a:pt x="852" y="465"/>
                  </a:cubicBezTo>
                  <a:cubicBezTo>
                    <a:pt x="860" y="465"/>
                    <a:pt x="868" y="465"/>
                    <a:pt x="877" y="465"/>
                  </a:cubicBezTo>
                  <a:cubicBezTo>
                    <a:pt x="1131" y="465"/>
                    <a:pt x="1385" y="378"/>
                    <a:pt x="1594" y="225"/>
                  </a:cubicBezTo>
                  <a:cubicBezTo>
                    <a:pt x="1701" y="146"/>
                    <a:pt x="1626" y="0"/>
                    <a:pt x="1524" y="0"/>
                  </a:cubicBezTo>
                  <a:close/>
                </a:path>
              </a:pathLst>
            </a:custGeom>
            <a:solidFill>
              <a:srgbClr val="282828"/>
            </a:solidFill>
            <a:ln>
              <a:noFill/>
            </a:ln>
          </p:spPr>
          <p:txBody>
            <a:bodyPr spcFirstLastPara="1" wrap="square" lIns="121900" tIns="121900" rIns="121900" bIns="121900" anchor="ctr" anchorCtr="0">
              <a:noAutofit/>
            </a:bodyPr>
            <a:lstStyle/>
            <a:p>
              <a:endParaRPr sz="2400"/>
            </a:p>
          </p:txBody>
        </p:sp>
      </p:grpSp>
      <p:sp>
        <p:nvSpPr>
          <p:cNvPr id="1938" name="Google Shape;1938;p74"/>
          <p:cNvSpPr txBox="1"/>
          <p:nvPr/>
        </p:nvSpPr>
        <p:spPr>
          <a:xfrm>
            <a:off x="6721267" y="1992867"/>
            <a:ext cx="4354400" cy="1230999"/>
          </a:xfrm>
          <a:prstGeom prst="rect">
            <a:avLst/>
          </a:prstGeom>
          <a:noFill/>
          <a:ln>
            <a:noFill/>
          </a:ln>
        </p:spPr>
        <p:txBody>
          <a:bodyPr spcFirstLastPara="1" wrap="square" lIns="121867" tIns="121867" rIns="121867" bIns="121867" anchor="t" anchorCtr="0">
            <a:spAutoFit/>
          </a:bodyPr>
          <a:lstStyle/>
          <a:p>
            <a:pPr>
              <a:buClr>
                <a:srgbClr val="FFFFFF"/>
              </a:buClr>
              <a:buSzPts val="1300"/>
            </a:pPr>
            <a:r>
              <a:rPr lang="en" sz="1600" b="1">
                <a:solidFill>
                  <a:srgbClr val="434343"/>
                </a:solidFill>
                <a:latin typeface="Nunito"/>
                <a:ea typeface="Nunito"/>
                <a:cs typeface="Nunito"/>
                <a:sym typeface="Nunito"/>
              </a:rPr>
              <a:t>Peserta didik</a:t>
            </a:r>
            <a:r>
              <a:rPr lang="en" sz="1600">
                <a:solidFill>
                  <a:srgbClr val="434343"/>
                </a:solidFill>
                <a:latin typeface="Nunito"/>
                <a:ea typeface="Nunito"/>
                <a:cs typeface="Nunito"/>
                <a:sym typeface="Nunito"/>
              </a:rPr>
              <a:t>: Tidak ada program peminatan di SMA, peserta didik memilih mata pelajaran sesuai minat,  bakat, dan aspirasinya.</a:t>
            </a:r>
            <a:endParaRPr sz="1600">
              <a:solidFill>
                <a:srgbClr val="434343"/>
              </a:solidFill>
              <a:latin typeface="Nunito"/>
              <a:ea typeface="Nunito"/>
              <a:cs typeface="Nunito"/>
              <a:sym typeface="Nunito"/>
            </a:endParaRPr>
          </a:p>
        </p:txBody>
      </p:sp>
      <p:sp>
        <p:nvSpPr>
          <p:cNvPr id="1939" name="Google Shape;1939;p74"/>
          <p:cNvSpPr txBox="1"/>
          <p:nvPr/>
        </p:nvSpPr>
        <p:spPr>
          <a:xfrm>
            <a:off x="6654020" y="3468001"/>
            <a:ext cx="3446800" cy="1095578"/>
          </a:xfrm>
          <a:prstGeom prst="rect">
            <a:avLst/>
          </a:prstGeom>
          <a:noFill/>
          <a:ln>
            <a:noFill/>
          </a:ln>
        </p:spPr>
        <p:txBody>
          <a:bodyPr spcFirstLastPara="1" wrap="square" lIns="121867" tIns="121867" rIns="121867" bIns="121867" anchor="t" anchorCtr="0">
            <a:spAutoFit/>
          </a:bodyPr>
          <a:lstStyle/>
          <a:p>
            <a:pPr>
              <a:lnSpc>
                <a:spcPct val="115000"/>
              </a:lnSpc>
              <a:buClr>
                <a:srgbClr val="FFFFFF"/>
              </a:buClr>
              <a:buSzPts val="1300"/>
            </a:pPr>
            <a:r>
              <a:rPr lang="en" sz="1600" b="1">
                <a:solidFill>
                  <a:srgbClr val="434343"/>
                </a:solidFill>
                <a:latin typeface="Nunito"/>
                <a:ea typeface="Nunito"/>
                <a:cs typeface="Nunito"/>
                <a:sym typeface="Nunito"/>
              </a:rPr>
              <a:t>Guru: </a:t>
            </a:r>
            <a:r>
              <a:rPr lang="en" sz="1600">
                <a:solidFill>
                  <a:srgbClr val="434343"/>
                </a:solidFill>
                <a:latin typeface="Nunito"/>
                <a:ea typeface="Nunito"/>
                <a:cs typeface="Nunito"/>
                <a:sym typeface="Nunito"/>
              </a:rPr>
              <a:t>Guru mengajar sesuai tahap capaian dan perkembangan peserta didik.</a:t>
            </a:r>
            <a:endParaRPr sz="1600">
              <a:solidFill>
                <a:srgbClr val="434343"/>
              </a:solidFill>
              <a:latin typeface="Nunito"/>
              <a:ea typeface="Nunito"/>
              <a:cs typeface="Nunito"/>
              <a:sym typeface="Nunito"/>
            </a:endParaRPr>
          </a:p>
        </p:txBody>
      </p:sp>
      <p:sp>
        <p:nvSpPr>
          <p:cNvPr id="1940" name="Google Shape;1940;p74"/>
          <p:cNvSpPr txBox="1"/>
          <p:nvPr/>
        </p:nvSpPr>
        <p:spPr>
          <a:xfrm>
            <a:off x="6623068" y="4781933"/>
            <a:ext cx="4354400" cy="1661886"/>
          </a:xfrm>
          <a:prstGeom prst="rect">
            <a:avLst/>
          </a:prstGeom>
          <a:noFill/>
          <a:ln>
            <a:noFill/>
          </a:ln>
        </p:spPr>
        <p:txBody>
          <a:bodyPr spcFirstLastPara="1" wrap="square" lIns="121867" tIns="121867" rIns="121867" bIns="121867" anchor="t" anchorCtr="0">
            <a:spAutoFit/>
          </a:bodyPr>
          <a:lstStyle/>
          <a:p>
            <a:pPr>
              <a:lnSpc>
                <a:spcPct val="115000"/>
              </a:lnSpc>
              <a:buClr>
                <a:srgbClr val="FFFFFF"/>
              </a:buClr>
              <a:buSzPts val="1300"/>
            </a:pPr>
            <a:r>
              <a:rPr lang="en" sz="1600" b="1">
                <a:solidFill>
                  <a:srgbClr val="434343"/>
                </a:solidFill>
                <a:latin typeface="Nunito"/>
                <a:ea typeface="Nunito"/>
                <a:cs typeface="Nunito"/>
                <a:sym typeface="Nunito"/>
              </a:rPr>
              <a:t>Satuan pendidikan: </a:t>
            </a:r>
            <a:r>
              <a:rPr lang="en" sz="1600">
                <a:solidFill>
                  <a:srgbClr val="434343"/>
                </a:solidFill>
                <a:latin typeface="Nunito"/>
                <a:ea typeface="Nunito"/>
                <a:cs typeface="Nunito"/>
                <a:sym typeface="Nunito"/>
              </a:rPr>
              <a:t>memiliki wewenang untuk mengembangkan dan mengelola kurikulum dan pembelajaran sesuai dengan karakteristik satuan pendidikan dan peserta didik.</a:t>
            </a:r>
            <a:endParaRPr sz="1600">
              <a:solidFill>
                <a:srgbClr val="434343"/>
              </a:solidFill>
              <a:latin typeface="Nunito"/>
              <a:ea typeface="Nunito"/>
              <a:cs typeface="Nunito"/>
              <a:sym typeface="Nunito"/>
            </a:endParaRPr>
          </a:p>
        </p:txBody>
      </p:sp>
      <p:pic>
        <p:nvPicPr>
          <p:cNvPr id="1941" name="Google Shape;1941;p74"/>
          <p:cNvPicPr preferRelativeResize="0"/>
          <p:nvPr/>
        </p:nvPicPr>
        <p:blipFill>
          <a:blip r:embed="rId4" cstate="print">
            <a:alphaModFix/>
          </a:blip>
          <a:stretch>
            <a:fillRect/>
          </a:stretch>
        </p:blipFill>
        <p:spPr>
          <a:xfrm>
            <a:off x="912901" y="2861834"/>
            <a:ext cx="2086388" cy="346013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663167" y="2389252"/>
            <a:ext cx="7275830" cy="904240"/>
            <a:chOff x="2663167" y="2389252"/>
            <a:chExt cx="7275830" cy="904240"/>
          </a:xfrm>
        </p:grpSpPr>
        <p:sp>
          <p:nvSpPr>
            <p:cNvPr id="4" name="object 4"/>
            <p:cNvSpPr/>
            <p:nvPr/>
          </p:nvSpPr>
          <p:spPr>
            <a:xfrm>
              <a:off x="2672692" y="2398777"/>
              <a:ext cx="7256780" cy="885190"/>
            </a:xfrm>
            <a:custGeom>
              <a:avLst/>
              <a:gdLst/>
              <a:ahLst/>
              <a:cxnLst/>
              <a:rect l="l" t="t" r="r" b="b"/>
              <a:pathLst>
                <a:path w="7256780" h="885189">
                  <a:moveTo>
                    <a:pt x="7109137" y="0"/>
                  </a:moveTo>
                  <a:lnTo>
                    <a:pt x="147520" y="0"/>
                  </a:lnTo>
                  <a:lnTo>
                    <a:pt x="100892" y="7520"/>
                  </a:lnTo>
                  <a:lnTo>
                    <a:pt x="60397" y="28463"/>
                  </a:lnTo>
                  <a:lnTo>
                    <a:pt x="28463" y="60397"/>
                  </a:lnTo>
                  <a:lnTo>
                    <a:pt x="7520" y="100892"/>
                  </a:lnTo>
                  <a:lnTo>
                    <a:pt x="0" y="147520"/>
                  </a:lnTo>
                  <a:lnTo>
                    <a:pt x="0" y="737588"/>
                  </a:lnTo>
                  <a:lnTo>
                    <a:pt x="7520" y="784216"/>
                  </a:lnTo>
                  <a:lnTo>
                    <a:pt x="28463" y="824712"/>
                  </a:lnTo>
                  <a:lnTo>
                    <a:pt x="60397" y="856646"/>
                  </a:lnTo>
                  <a:lnTo>
                    <a:pt x="100892" y="877589"/>
                  </a:lnTo>
                  <a:lnTo>
                    <a:pt x="147520" y="885109"/>
                  </a:lnTo>
                  <a:lnTo>
                    <a:pt x="7109137" y="885109"/>
                  </a:lnTo>
                  <a:lnTo>
                    <a:pt x="7155765" y="877589"/>
                  </a:lnTo>
                  <a:lnTo>
                    <a:pt x="7196262" y="856646"/>
                  </a:lnTo>
                  <a:lnTo>
                    <a:pt x="7228196" y="824712"/>
                  </a:lnTo>
                  <a:lnTo>
                    <a:pt x="7249138" y="784216"/>
                  </a:lnTo>
                  <a:lnTo>
                    <a:pt x="7256659" y="737588"/>
                  </a:lnTo>
                  <a:lnTo>
                    <a:pt x="7256659" y="147520"/>
                  </a:lnTo>
                  <a:lnTo>
                    <a:pt x="7249138" y="100892"/>
                  </a:lnTo>
                  <a:lnTo>
                    <a:pt x="7228196" y="60397"/>
                  </a:lnTo>
                  <a:lnTo>
                    <a:pt x="7196262" y="28463"/>
                  </a:lnTo>
                  <a:lnTo>
                    <a:pt x="7155765" y="7520"/>
                  </a:lnTo>
                  <a:lnTo>
                    <a:pt x="7109137" y="0"/>
                  </a:lnTo>
                  <a:close/>
                </a:path>
              </a:pathLst>
            </a:custGeom>
            <a:solidFill>
              <a:srgbClr val="FFC000"/>
            </a:solidFill>
          </p:spPr>
          <p:txBody>
            <a:bodyPr wrap="square" lIns="0" tIns="0" rIns="0" bIns="0" rtlCol="0"/>
            <a:lstStyle/>
            <a:p>
              <a:endParaRPr/>
            </a:p>
          </p:txBody>
        </p:sp>
        <p:sp>
          <p:nvSpPr>
            <p:cNvPr id="5" name="object 5"/>
            <p:cNvSpPr/>
            <p:nvPr/>
          </p:nvSpPr>
          <p:spPr>
            <a:xfrm>
              <a:off x="2672692" y="2398777"/>
              <a:ext cx="7256780" cy="885190"/>
            </a:xfrm>
            <a:custGeom>
              <a:avLst/>
              <a:gdLst/>
              <a:ahLst/>
              <a:cxnLst/>
              <a:rect l="l" t="t" r="r" b="b"/>
              <a:pathLst>
                <a:path w="7256780" h="885189">
                  <a:moveTo>
                    <a:pt x="147521" y="0"/>
                  </a:moveTo>
                  <a:lnTo>
                    <a:pt x="7109138" y="0"/>
                  </a:lnTo>
                  <a:lnTo>
                    <a:pt x="7155766" y="7520"/>
                  </a:lnTo>
                  <a:lnTo>
                    <a:pt x="7196262" y="28463"/>
                  </a:lnTo>
                  <a:lnTo>
                    <a:pt x="7228196" y="60397"/>
                  </a:lnTo>
                  <a:lnTo>
                    <a:pt x="7249138" y="100893"/>
                  </a:lnTo>
                  <a:lnTo>
                    <a:pt x="7256659" y="147521"/>
                  </a:lnTo>
                  <a:lnTo>
                    <a:pt x="7256659" y="737588"/>
                  </a:lnTo>
                  <a:lnTo>
                    <a:pt x="7249138" y="784216"/>
                  </a:lnTo>
                  <a:lnTo>
                    <a:pt x="7228196" y="824712"/>
                  </a:lnTo>
                  <a:lnTo>
                    <a:pt x="7196262" y="856646"/>
                  </a:lnTo>
                  <a:lnTo>
                    <a:pt x="7155766" y="877589"/>
                  </a:lnTo>
                  <a:lnTo>
                    <a:pt x="7109138" y="885109"/>
                  </a:lnTo>
                  <a:lnTo>
                    <a:pt x="147521" y="885109"/>
                  </a:lnTo>
                  <a:lnTo>
                    <a:pt x="100893" y="877589"/>
                  </a:lnTo>
                  <a:lnTo>
                    <a:pt x="60397" y="856646"/>
                  </a:lnTo>
                  <a:lnTo>
                    <a:pt x="28463" y="824712"/>
                  </a:lnTo>
                  <a:lnTo>
                    <a:pt x="7520" y="784216"/>
                  </a:lnTo>
                  <a:lnTo>
                    <a:pt x="0" y="737588"/>
                  </a:lnTo>
                  <a:lnTo>
                    <a:pt x="0" y="147521"/>
                  </a:lnTo>
                  <a:lnTo>
                    <a:pt x="7520" y="100893"/>
                  </a:lnTo>
                  <a:lnTo>
                    <a:pt x="28463" y="60397"/>
                  </a:lnTo>
                  <a:lnTo>
                    <a:pt x="60397" y="28463"/>
                  </a:lnTo>
                  <a:lnTo>
                    <a:pt x="100893" y="7520"/>
                  </a:lnTo>
                  <a:lnTo>
                    <a:pt x="147521" y="0"/>
                  </a:lnTo>
                  <a:close/>
                </a:path>
              </a:pathLst>
            </a:custGeom>
            <a:ln w="19050">
              <a:solidFill>
                <a:srgbClr val="FFFFFF"/>
              </a:solidFill>
            </a:ln>
          </p:spPr>
          <p:txBody>
            <a:bodyPr wrap="square" lIns="0" tIns="0" rIns="0" bIns="0" rtlCol="0"/>
            <a:lstStyle/>
            <a:p>
              <a:endParaRPr/>
            </a:p>
          </p:txBody>
        </p:sp>
      </p:grpSp>
      <p:sp>
        <p:nvSpPr>
          <p:cNvPr id="6" name="object 6"/>
          <p:cNvSpPr txBox="1"/>
          <p:nvPr/>
        </p:nvSpPr>
        <p:spPr>
          <a:xfrm>
            <a:off x="3221531" y="2549244"/>
            <a:ext cx="6159500" cy="566420"/>
          </a:xfrm>
          <a:prstGeom prst="rect">
            <a:avLst/>
          </a:prstGeom>
        </p:spPr>
        <p:txBody>
          <a:bodyPr vert="horz" wrap="square" lIns="0" tIns="27939" rIns="0" bIns="0" rtlCol="0">
            <a:spAutoFit/>
          </a:bodyPr>
          <a:lstStyle/>
          <a:p>
            <a:pPr marL="1911985" marR="5080" indent="-1899920">
              <a:lnSpc>
                <a:spcPts val="2100"/>
              </a:lnSpc>
              <a:spcBef>
                <a:spcPts val="219"/>
              </a:spcBef>
            </a:pPr>
            <a:r>
              <a:rPr sz="1800" dirty="0">
                <a:latin typeface="Trebuchet MS"/>
                <a:cs typeface="Trebuchet MS"/>
              </a:rPr>
              <a:t>1. </a:t>
            </a:r>
            <a:r>
              <a:rPr sz="1800" spc="-5" dirty="0">
                <a:latin typeface="Trebuchet MS"/>
                <a:cs typeface="Trebuchet MS"/>
              </a:rPr>
              <a:t>Identifikasi</a:t>
            </a:r>
            <a:r>
              <a:rPr sz="1800" spc="5" dirty="0">
                <a:latin typeface="Trebuchet MS"/>
                <a:cs typeface="Trebuchet MS"/>
              </a:rPr>
              <a:t> </a:t>
            </a:r>
            <a:r>
              <a:rPr sz="1800" spc="-5" dirty="0">
                <a:latin typeface="Trebuchet MS"/>
                <a:cs typeface="Trebuchet MS"/>
              </a:rPr>
              <a:t>siswa</a:t>
            </a:r>
            <a:r>
              <a:rPr sz="1800" spc="5" dirty="0">
                <a:latin typeface="Trebuchet MS"/>
                <a:cs typeface="Trebuchet MS"/>
              </a:rPr>
              <a:t> </a:t>
            </a:r>
            <a:r>
              <a:rPr sz="1800" spc="-5" dirty="0">
                <a:latin typeface="Trebuchet MS"/>
                <a:cs typeface="Trebuchet MS"/>
              </a:rPr>
              <a:t>dengan</a:t>
            </a:r>
            <a:r>
              <a:rPr sz="1800" spc="5" dirty="0">
                <a:latin typeface="Trebuchet MS"/>
                <a:cs typeface="Trebuchet MS"/>
              </a:rPr>
              <a:t> </a:t>
            </a:r>
            <a:r>
              <a:rPr sz="1800" spc="-5" dirty="0">
                <a:latin typeface="Trebuchet MS"/>
                <a:cs typeface="Trebuchet MS"/>
              </a:rPr>
              <a:t>ekspresi</a:t>
            </a:r>
            <a:r>
              <a:rPr sz="1800" spc="5" dirty="0">
                <a:latin typeface="Trebuchet MS"/>
                <a:cs typeface="Trebuchet MS"/>
              </a:rPr>
              <a:t> </a:t>
            </a:r>
            <a:r>
              <a:rPr sz="1800" dirty="0">
                <a:latin typeface="Trebuchet MS"/>
                <a:cs typeface="Trebuchet MS"/>
              </a:rPr>
              <a:t>emosi</a:t>
            </a:r>
            <a:r>
              <a:rPr sz="1800" spc="5" dirty="0">
                <a:latin typeface="Trebuchet MS"/>
                <a:cs typeface="Trebuchet MS"/>
              </a:rPr>
              <a:t> </a:t>
            </a:r>
            <a:r>
              <a:rPr sz="1800" dirty="0">
                <a:latin typeface="Trebuchet MS"/>
                <a:cs typeface="Trebuchet MS"/>
              </a:rPr>
              <a:t>negatif</a:t>
            </a:r>
            <a:r>
              <a:rPr sz="1800" spc="5" dirty="0">
                <a:latin typeface="Trebuchet MS"/>
                <a:cs typeface="Trebuchet MS"/>
              </a:rPr>
              <a:t> </a:t>
            </a:r>
            <a:r>
              <a:rPr sz="1800" spc="-5" dirty="0">
                <a:latin typeface="Trebuchet MS"/>
                <a:cs typeface="Trebuchet MS"/>
              </a:rPr>
              <a:t>dan</a:t>
            </a:r>
            <a:r>
              <a:rPr sz="1800" spc="5" dirty="0">
                <a:latin typeface="Trebuchet MS"/>
                <a:cs typeface="Trebuchet MS"/>
              </a:rPr>
              <a:t> </a:t>
            </a:r>
            <a:r>
              <a:rPr sz="1800" dirty="0">
                <a:latin typeface="Trebuchet MS"/>
                <a:cs typeface="Trebuchet MS"/>
              </a:rPr>
              <a:t>ajak </a:t>
            </a:r>
            <a:r>
              <a:rPr sz="1800" spc="-525" dirty="0">
                <a:latin typeface="Trebuchet MS"/>
                <a:cs typeface="Trebuchet MS"/>
              </a:rPr>
              <a:t> </a:t>
            </a:r>
            <a:r>
              <a:rPr sz="1800" spc="-5" dirty="0">
                <a:latin typeface="Trebuchet MS"/>
                <a:cs typeface="Trebuchet MS"/>
              </a:rPr>
              <a:t>berdiskusi</a:t>
            </a:r>
            <a:r>
              <a:rPr sz="1800" spc="-10" dirty="0">
                <a:latin typeface="Trebuchet MS"/>
                <a:cs typeface="Trebuchet MS"/>
              </a:rPr>
              <a:t> </a:t>
            </a:r>
            <a:r>
              <a:rPr sz="1800" spc="-5" dirty="0">
                <a:latin typeface="Trebuchet MS"/>
                <a:cs typeface="Trebuchet MS"/>
              </a:rPr>
              <a:t>empat</a:t>
            </a:r>
            <a:r>
              <a:rPr sz="1800" spc="-10" dirty="0">
                <a:latin typeface="Trebuchet MS"/>
                <a:cs typeface="Trebuchet MS"/>
              </a:rPr>
              <a:t> </a:t>
            </a:r>
            <a:r>
              <a:rPr sz="1800" spc="-5" dirty="0">
                <a:latin typeface="Trebuchet MS"/>
                <a:cs typeface="Trebuchet MS"/>
              </a:rPr>
              <a:t>mata</a:t>
            </a:r>
            <a:endParaRPr sz="1800">
              <a:latin typeface="Trebuchet MS"/>
              <a:cs typeface="Trebuchet MS"/>
            </a:endParaRPr>
          </a:p>
        </p:txBody>
      </p:sp>
      <p:grpSp>
        <p:nvGrpSpPr>
          <p:cNvPr id="7" name="object 7"/>
          <p:cNvGrpSpPr/>
          <p:nvPr/>
        </p:nvGrpSpPr>
        <p:grpSpPr>
          <a:xfrm>
            <a:off x="2663167" y="3721798"/>
            <a:ext cx="7275830" cy="904240"/>
            <a:chOff x="2663167" y="3721798"/>
            <a:chExt cx="7275830" cy="904240"/>
          </a:xfrm>
        </p:grpSpPr>
        <p:sp>
          <p:nvSpPr>
            <p:cNvPr id="8" name="object 8"/>
            <p:cNvSpPr/>
            <p:nvPr/>
          </p:nvSpPr>
          <p:spPr>
            <a:xfrm>
              <a:off x="2672692" y="3731323"/>
              <a:ext cx="7256780" cy="885190"/>
            </a:xfrm>
            <a:custGeom>
              <a:avLst/>
              <a:gdLst/>
              <a:ahLst/>
              <a:cxnLst/>
              <a:rect l="l" t="t" r="r" b="b"/>
              <a:pathLst>
                <a:path w="7256780" h="885189">
                  <a:moveTo>
                    <a:pt x="7109137" y="0"/>
                  </a:moveTo>
                  <a:lnTo>
                    <a:pt x="147520" y="0"/>
                  </a:lnTo>
                  <a:lnTo>
                    <a:pt x="100892" y="7520"/>
                  </a:lnTo>
                  <a:lnTo>
                    <a:pt x="60397" y="28463"/>
                  </a:lnTo>
                  <a:lnTo>
                    <a:pt x="28463" y="60397"/>
                  </a:lnTo>
                  <a:lnTo>
                    <a:pt x="7520" y="100892"/>
                  </a:lnTo>
                  <a:lnTo>
                    <a:pt x="0" y="147520"/>
                  </a:lnTo>
                  <a:lnTo>
                    <a:pt x="0" y="737588"/>
                  </a:lnTo>
                  <a:lnTo>
                    <a:pt x="7520" y="784216"/>
                  </a:lnTo>
                  <a:lnTo>
                    <a:pt x="28463" y="824712"/>
                  </a:lnTo>
                  <a:lnTo>
                    <a:pt x="60397" y="856646"/>
                  </a:lnTo>
                  <a:lnTo>
                    <a:pt x="100892" y="877589"/>
                  </a:lnTo>
                  <a:lnTo>
                    <a:pt x="147520" y="885109"/>
                  </a:lnTo>
                  <a:lnTo>
                    <a:pt x="7109137" y="885109"/>
                  </a:lnTo>
                  <a:lnTo>
                    <a:pt x="7155765" y="877589"/>
                  </a:lnTo>
                  <a:lnTo>
                    <a:pt x="7196262" y="856646"/>
                  </a:lnTo>
                  <a:lnTo>
                    <a:pt x="7228196" y="824712"/>
                  </a:lnTo>
                  <a:lnTo>
                    <a:pt x="7249138" y="784216"/>
                  </a:lnTo>
                  <a:lnTo>
                    <a:pt x="7256659" y="737588"/>
                  </a:lnTo>
                  <a:lnTo>
                    <a:pt x="7256659" y="147520"/>
                  </a:lnTo>
                  <a:lnTo>
                    <a:pt x="7249138" y="100892"/>
                  </a:lnTo>
                  <a:lnTo>
                    <a:pt x="7228196" y="60397"/>
                  </a:lnTo>
                  <a:lnTo>
                    <a:pt x="7196262" y="28463"/>
                  </a:lnTo>
                  <a:lnTo>
                    <a:pt x="7155765" y="7520"/>
                  </a:lnTo>
                  <a:lnTo>
                    <a:pt x="7109137" y="0"/>
                  </a:lnTo>
                  <a:close/>
                </a:path>
              </a:pathLst>
            </a:custGeom>
            <a:solidFill>
              <a:srgbClr val="FFC000"/>
            </a:solidFill>
          </p:spPr>
          <p:txBody>
            <a:bodyPr wrap="square" lIns="0" tIns="0" rIns="0" bIns="0" rtlCol="0"/>
            <a:lstStyle/>
            <a:p>
              <a:endParaRPr/>
            </a:p>
          </p:txBody>
        </p:sp>
        <p:sp>
          <p:nvSpPr>
            <p:cNvPr id="9" name="object 9"/>
            <p:cNvSpPr/>
            <p:nvPr/>
          </p:nvSpPr>
          <p:spPr>
            <a:xfrm>
              <a:off x="2672692" y="3731323"/>
              <a:ext cx="7256780" cy="885190"/>
            </a:xfrm>
            <a:custGeom>
              <a:avLst/>
              <a:gdLst/>
              <a:ahLst/>
              <a:cxnLst/>
              <a:rect l="l" t="t" r="r" b="b"/>
              <a:pathLst>
                <a:path w="7256780" h="885189">
                  <a:moveTo>
                    <a:pt x="147521" y="0"/>
                  </a:moveTo>
                  <a:lnTo>
                    <a:pt x="7109138" y="0"/>
                  </a:lnTo>
                  <a:lnTo>
                    <a:pt x="7155766" y="7520"/>
                  </a:lnTo>
                  <a:lnTo>
                    <a:pt x="7196262" y="28463"/>
                  </a:lnTo>
                  <a:lnTo>
                    <a:pt x="7228196" y="60397"/>
                  </a:lnTo>
                  <a:lnTo>
                    <a:pt x="7249138" y="100893"/>
                  </a:lnTo>
                  <a:lnTo>
                    <a:pt x="7256659" y="147521"/>
                  </a:lnTo>
                  <a:lnTo>
                    <a:pt x="7256659" y="737588"/>
                  </a:lnTo>
                  <a:lnTo>
                    <a:pt x="7249138" y="784216"/>
                  </a:lnTo>
                  <a:lnTo>
                    <a:pt x="7228196" y="824712"/>
                  </a:lnTo>
                  <a:lnTo>
                    <a:pt x="7196262" y="856646"/>
                  </a:lnTo>
                  <a:lnTo>
                    <a:pt x="7155766" y="877589"/>
                  </a:lnTo>
                  <a:lnTo>
                    <a:pt x="7109138" y="885109"/>
                  </a:lnTo>
                  <a:lnTo>
                    <a:pt x="147521" y="885109"/>
                  </a:lnTo>
                  <a:lnTo>
                    <a:pt x="100893" y="877589"/>
                  </a:lnTo>
                  <a:lnTo>
                    <a:pt x="60397" y="856646"/>
                  </a:lnTo>
                  <a:lnTo>
                    <a:pt x="28463" y="824712"/>
                  </a:lnTo>
                  <a:lnTo>
                    <a:pt x="7520" y="784216"/>
                  </a:lnTo>
                  <a:lnTo>
                    <a:pt x="0" y="737588"/>
                  </a:lnTo>
                  <a:lnTo>
                    <a:pt x="0" y="147521"/>
                  </a:lnTo>
                  <a:lnTo>
                    <a:pt x="7520" y="100893"/>
                  </a:lnTo>
                  <a:lnTo>
                    <a:pt x="28463" y="60397"/>
                  </a:lnTo>
                  <a:lnTo>
                    <a:pt x="60397" y="28463"/>
                  </a:lnTo>
                  <a:lnTo>
                    <a:pt x="100893" y="7520"/>
                  </a:lnTo>
                  <a:lnTo>
                    <a:pt x="147521" y="0"/>
                  </a:lnTo>
                  <a:close/>
                </a:path>
              </a:pathLst>
            </a:custGeom>
            <a:ln w="19050">
              <a:solidFill>
                <a:srgbClr val="FFFFFF"/>
              </a:solidFill>
            </a:ln>
          </p:spPr>
          <p:txBody>
            <a:bodyPr wrap="square" lIns="0" tIns="0" rIns="0" bIns="0" rtlCol="0"/>
            <a:lstStyle/>
            <a:p>
              <a:endParaRPr/>
            </a:p>
          </p:txBody>
        </p:sp>
      </p:grpSp>
      <p:sp>
        <p:nvSpPr>
          <p:cNvPr id="10" name="object 10"/>
          <p:cNvSpPr txBox="1"/>
          <p:nvPr/>
        </p:nvSpPr>
        <p:spPr>
          <a:xfrm>
            <a:off x="2906872" y="3881790"/>
            <a:ext cx="6788784" cy="566420"/>
          </a:xfrm>
          <a:prstGeom prst="rect">
            <a:avLst/>
          </a:prstGeom>
        </p:spPr>
        <p:txBody>
          <a:bodyPr vert="horz" wrap="square" lIns="0" tIns="27939" rIns="0" bIns="0" rtlCol="0">
            <a:spAutoFit/>
          </a:bodyPr>
          <a:lstStyle/>
          <a:p>
            <a:pPr marL="1811020" marR="5080" indent="-1798955">
              <a:lnSpc>
                <a:spcPts val="2100"/>
              </a:lnSpc>
              <a:spcBef>
                <a:spcPts val="219"/>
              </a:spcBef>
            </a:pPr>
            <a:r>
              <a:rPr sz="1800" dirty="0">
                <a:latin typeface="Trebuchet MS"/>
                <a:cs typeface="Trebuchet MS"/>
              </a:rPr>
              <a:t>2.</a:t>
            </a:r>
            <a:r>
              <a:rPr sz="1800" spc="5" dirty="0">
                <a:latin typeface="Trebuchet MS"/>
                <a:cs typeface="Trebuchet MS"/>
              </a:rPr>
              <a:t> </a:t>
            </a:r>
            <a:r>
              <a:rPr sz="1800" dirty="0">
                <a:latin typeface="Trebuchet MS"/>
                <a:cs typeface="Trebuchet MS"/>
              </a:rPr>
              <a:t>Menentukan</a:t>
            </a:r>
            <a:r>
              <a:rPr sz="1800" spc="10" dirty="0">
                <a:latin typeface="Trebuchet MS"/>
                <a:cs typeface="Trebuchet MS"/>
              </a:rPr>
              <a:t> </a:t>
            </a:r>
            <a:r>
              <a:rPr sz="1800" spc="-5" dirty="0">
                <a:latin typeface="Trebuchet MS"/>
                <a:cs typeface="Trebuchet MS"/>
              </a:rPr>
              <a:t>tindak</a:t>
            </a:r>
            <a:r>
              <a:rPr sz="1800" spc="5" dirty="0">
                <a:latin typeface="Trebuchet MS"/>
                <a:cs typeface="Trebuchet MS"/>
              </a:rPr>
              <a:t> </a:t>
            </a:r>
            <a:r>
              <a:rPr sz="1800" dirty="0">
                <a:latin typeface="Trebuchet MS"/>
                <a:cs typeface="Trebuchet MS"/>
              </a:rPr>
              <a:t>lanjut</a:t>
            </a:r>
            <a:r>
              <a:rPr sz="1800" spc="10" dirty="0">
                <a:latin typeface="Trebuchet MS"/>
                <a:cs typeface="Trebuchet MS"/>
              </a:rPr>
              <a:t> </a:t>
            </a:r>
            <a:r>
              <a:rPr sz="1800" spc="-5" dirty="0">
                <a:latin typeface="Trebuchet MS"/>
                <a:cs typeface="Trebuchet MS"/>
              </a:rPr>
              <a:t>dan</a:t>
            </a:r>
            <a:r>
              <a:rPr sz="1800" spc="5" dirty="0">
                <a:latin typeface="Trebuchet MS"/>
                <a:cs typeface="Trebuchet MS"/>
              </a:rPr>
              <a:t> </a:t>
            </a:r>
            <a:r>
              <a:rPr sz="1800" spc="-5" dirty="0">
                <a:latin typeface="Trebuchet MS"/>
                <a:cs typeface="Trebuchet MS"/>
              </a:rPr>
              <a:t>mengomunikasikan</a:t>
            </a:r>
            <a:r>
              <a:rPr sz="1800" spc="10" dirty="0">
                <a:latin typeface="Trebuchet MS"/>
                <a:cs typeface="Trebuchet MS"/>
              </a:rPr>
              <a:t> </a:t>
            </a:r>
            <a:r>
              <a:rPr sz="1800" spc="-5" dirty="0">
                <a:latin typeface="Trebuchet MS"/>
                <a:cs typeface="Trebuchet MS"/>
              </a:rPr>
              <a:t>dengan</a:t>
            </a:r>
            <a:r>
              <a:rPr sz="1800" spc="5" dirty="0">
                <a:latin typeface="Trebuchet MS"/>
                <a:cs typeface="Trebuchet MS"/>
              </a:rPr>
              <a:t> </a:t>
            </a:r>
            <a:r>
              <a:rPr sz="1800" spc="-5" dirty="0">
                <a:latin typeface="Trebuchet MS"/>
                <a:cs typeface="Trebuchet MS"/>
              </a:rPr>
              <a:t>siswa </a:t>
            </a:r>
            <a:r>
              <a:rPr sz="1800" spc="-525" dirty="0">
                <a:latin typeface="Trebuchet MS"/>
                <a:cs typeface="Trebuchet MS"/>
              </a:rPr>
              <a:t> </a:t>
            </a:r>
            <a:r>
              <a:rPr sz="1800" dirty="0">
                <a:latin typeface="Trebuchet MS"/>
                <a:cs typeface="Trebuchet MS"/>
              </a:rPr>
              <a:t>serta</a:t>
            </a:r>
            <a:r>
              <a:rPr sz="1800" spc="-5" dirty="0">
                <a:latin typeface="Trebuchet MS"/>
                <a:cs typeface="Trebuchet MS"/>
              </a:rPr>
              <a:t> </a:t>
            </a:r>
            <a:r>
              <a:rPr sz="1800" dirty="0">
                <a:latin typeface="Trebuchet MS"/>
                <a:cs typeface="Trebuchet MS"/>
              </a:rPr>
              <a:t>orang tua </a:t>
            </a:r>
            <a:r>
              <a:rPr sz="1800" spc="-5" dirty="0">
                <a:latin typeface="Trebuchet MS"/>
                <a:cs typeface="Trebuchet MS"/>
              </a:rPr>
              <a:t>bila diperlukan</a:t>
            </a:r>
            <a:endParaRPr sz="1800">
              <a:latin typeface="Trebuchet MS"/>
              <a:cs typeface="Trebuchet MS"/>
            </a:endParaRPr>
          </a:p>
        </p:txBody>
      </p:sp>
      <p:grpSp>
        <p:nvGrpSpPr>
          <p:cNvPr id="11" name="object 11"/>
          <p:cNvGrpSpPr/>
          <p:nvPr/>
        </p:nvGrpSpPr>
        <p:grpSpPr>
          <a:xfrm>
            <a:off x="2663167" y="5067171"/>
            <a:ext cx="7275830" cy="904240"/>
            <a:chOff x="2663167" y="5067171"/>
            <a:chExt cx="7275830" cy="904240"/>
          </a:xfrm>
        </p:grpSpPr>
        <p:sp>
          <p:nvSpPr>
            <p:cNvPr id="12" name="object 12"/>
            <p:cNvSpPr/>
            <p:nvPr/>
          </p:nvSpPr>
          <p:spPr>
            <a:xfrm>
              <a:off x="2672692" y="5076696"/>
              <a:ext cx="7256780" cy="885190"/>
            </a:xfrm>
            <a:custGeom>
              <a:avLst/>
              <a:gdLst/>
              <a:ahLst/>
              <a:cxnLst/>
              <a:rect l="l" t="t" r="r" b="b"/>
              <a:pathLst>
                <a:path w="7256780" h="885189">
                  <a:moveTo>
                    <a:pt x="7109137" y="0"/>
                  </a:moveTo>
                  <a:lnTo>
                    <a:pt x="147520" y="0"/>
                  </a:lnTo>
                  <a:lnTo>
                    <a:pt x="100892" y="7520"/>
                  </a:lnTo>
                  <a:lnTo>
                    <a:pt x="60397" y="28463"/>
                  </a:lnTo>
                  <a:lnTo>
                    <a:pt x="28463" y="60397"/>
                  </a:lnTo>
                  <a:lnTo>
                    <a:pt x="7520" y="100893"/>
                  </a:lnTo>
                  <a:lnTo>
                    <a:pt x="0" y="147521"/>
                  </a:lnTo>
                  <a:lnTo>
                    <a:pt x="0" y="737589"/>
                  </a:lnTo>
                  <a:lnTo>
                    <a:pt x="7520" y="784217"/>
                  </a:lnTo>
                  <a:lnTo>
                    <a:pt x="28463" y="824713"/>
                  </a:lnTo>
                  <a:lnTo>
                    <a:pt x="60397" y="856647"/>
                  </a:lnTo>
                  <a:lnTo>
                    <a:pt x="100892" y="877589"/>
                  </a:lnTo>
                  <a:lnTo>
                    <a:pt x="147520" y="885110"/>
                  </a:lnTo>
                  <a:lnTo>
                    <a:pt x="7109137" y="885110"/>
                  </a:lnTo>
                  <a:lnTo>
                    <a:pt x="7155765" y="877589"/>
                  </a:lnTo>
                  <a:lnTo>
                    <a:pt x="7196262" y="856647"/>
                  </a:lnTo>
                  <a:lnTo>
                    <a:pt x="7228196" y="824713"/>
                  </a:lnTo>
                  <a:lnTo>
                    <a:pt x="7249138" y="784217"/>
                  </a:lnTo>
                  <a:lnTo>
                    <a:pt x="7256659" y="737589"/>
                  </a:lnTo>
                  <a:lnTo>
                    <a:pt x="7256659" y="147521"/>
                  </a:lnTo>
                  <a:lnTo>
                    <a:pt x="7249138" y="100893"/>
                  </a:lnTo>
                  <a:lnTo>
                    <a:pt x="7228196" y="60397"/>
                  </a:lnTo>
                  <a:lnTo>
                    <a:pt x="7196262" y="28463"/>
                  </a:lnTo>
                  <a:lnTo>
                    <a:pt x="7155765" y="7520"/>
                  </a:lnTo>
                  <a:lnTo>
                    <a:pt x="7109137" y="0"/>
                  </a:lnTo>
                  <a:close/>
                </a:path>
              </a:pathLst>
            </a:custGeom>
            <a:solidFill>
              <a:srgbClr val="FFC000"/>
            </a:solidFill>
          </p:spPr>
          <p:txBody>
            <a:bodyPr wrap="square" lIns="0" tIns="0" rIns="0" bIns="0" rtlCol="0"/>
            <a:lstStyle/>
            <a:p>
              <a:endParaRPr/>
            </a:p>
          </p:txBody>
        </p:sp>
        <p:sp>
          <p:nvSpPr>
            <p:cNvPr id="13" name="object 13"/>
            <p:cNvSpPr/>
            <p:nvPr/>
          </p:nvSpPr>
          <p:spPr>
            <a:xfrm>
              <a:off x="2672692" y="5076696"/>
              <a:ext cx="7256780" cy="885190"/>
            </a:xfrm>
            <a:custGeom>
              <a:avLst/>
              <a:gdLst/>
              <a:ahLst/>
              <a:cxnLst/>
              <a:rect l="l" t="t" r="r" b="b"/>
              <a:pathLst>
                <a:path w="7256780" h="885189">
                  <a:moveTo>
                    <a:pt x="147521" y="0"/>
                  </a:moveTo>
                  <a:lnTo>
                    <a:pt x="7109138" y="0"/>
                  </a:lnTo>
                  <a:lnTo>
                    <a:pt x="7155766" y="7520"/>
                  </a:lnTo>
                  <a:lnTo>
                    <a:pt x="7196262" y="28463"/>
                  </a:lnTo>
                  <a:lnTo>
                    <a:pt x="7228196" y="60397"/>
                  </a:lnTo>
                  <a:lnTo>
                    <a:pt x="7249138" y="100893"/>
                  </a:lnTo>
                  <a:lnTo>
                    <a:pt x="7256659" y="147521"/>
                  </a:lnTo>
                  <a:lnTo>
                    <a:pt x="7256659" y="737588"/>
                  </a:lnTo>
                  <a:lnTo>
                    <a:pt x="7249138" y="784216"/>
                  </a:lnTo>
                  <a:lnTo>
                    <a:pt x="7228196" y="824712"/>
                  </a:lnTo>
                  <a:lnTo>
                    <a:pt x="7196262" y="856646"/>
                  </a:lnTo>
                  <a:lnTo>
                    <a:pt x="7155766" y="877589"/>
                  </a:lnTo>
                  <a:lnTo>
                    <a:pt x="7109138" y="885109"/>
                  </a:lnTo>
                  <a:lnTo>
                    <a:pt x="147521" y="885109"/>
                  </a:lnTo>
                  <a:lnTo>
                    <a:pt x="100893" y="877589"/>
                  </a:lnTo>
                  <a:lnTo>
                    <a:pt x="60397" y="856646"/>
                  </a:lnTo>
                  <a:lnTo>
                    <a:pt x="28463" y="824712"/>
                  </a:lnTo>
                  <a:lnTo>
                    <a:pt x="7520" y="784216"/>
                  </a:lnTo>
                  <a:lnTo>
                    <a:pt x="0" y="737588"/>
                  </a:lnTo>
                  <a:lnTo>
                    <a:pt x="0" y="147521"/>
                  </a:lnTo>
                  <a:lnTo>
                    <a:pt x="7520" y="100893"/>
                  </a:lnTo>
                  <a:lnTo>
                    <a:pt x="28463" y="60397"/>
                  </a:lnTo>
                  <a:lnTo>
                    <a:pt x="60397" y="28463"/>
                  </a:lnTo>
                  <a:lnTo>
                    <a:pt x="100893" y="7520"/>
                  </a:lnTo>
                  <a:lnTo>
                    <a:pt x="147521" y="0"/>
                  </a:lnTo>
                  <a:close/>
                </a:path>
              </a:pathLst>
            </a:custGeom>
            <a:ln w="19050">
              <a:solidFill>
                <a:srgbClr val="FFFFFF"/>
              </a:solidFill>
            </a:ln>
          </p:spPr>
          <p:txBody>
            <a:bodyPr wrap="square" lIns="0" tIns="0" rIns="0" bIns="0" rtlCol="0"/>
            <a:lstStyle/>
            <a:p>
              <a:endParaRPr/>
            </a:p>
          </p:txBody>
        </p:sp>
      </p:grpSp>
      <p:sp>
        <p:nvSpPr>
          <p:cNvPr id="14" name="object 14"/>
          <p:cNvSpPr txBox="1"/>
          <p:nvPr/>
        </p:nvSpPr>
        <p:spPr>
          <a:xfrm>
            <a:off x="3490036" y="5227165"/>
            <a:ext cx="5622290" cy="566420"/>
          </a:xfrm>
          <a:prstGeom prst="rect">
            <a:avLst/>
          </a:prstGeom>
        </p:spPr>
        <p:txBody>
          <a:bodyPr vert="horz" wrap="square" lIns="0" tIns="27940" rIns="0" bIns="0" rtlCol="0">
            <a:spAutoFit/>
          </a:bodyPr>
          <a:lstStyle/>
          <a:p>
            <a:pPr marL="2101215" marR="5080" indent="-2089150">
              <a:lnSpc>
                <a:spcPts val="2100"/>
              </a:lnSpc>
              <a:spcBef>
                <a:spcPts val="220"/>
              </a:spcBef>
            </a:pPr>
            <a:r>
              <a:rPr sz="1800" dirty="0">
                <a:latin typeface="Trebuchet MS"/>
                <a:cs typeface="Trebuchet MS"/>
              </a:rPr>
              <a:t>3. </a:t>
            </a:r>
            <a:r>
              <a:rPr sz="1800" spc="-5" dirty="0">
                <a:latin typeface="Trebuchet MS"/>
                <a:cs typeface="Trebuchet MS"/>
              </a:rPr>
              <a:t>Ulangi</a:t>
            </a:r>
            <a:r>
              <a:rPr sz="1800" dirty="0">
                <a:latin typeface="Trebuchet MS"/>
                <a:cs typeface="Trebuchet MS"/>
              </a:rPr>
              <a:t> </a:t>
            </a:r>
            <a:r>
              <a:rPr sz="1800" spc="-5" dirty="0">
                <a:latin typeface="Trebuchet MS"/>
                <a:cs typeface="Trebuchet MS"/>
              </a:rPr>
              <a:t>pelaksanaan</a:t>
            </a:r>
            <a:r>
              <a:rPr sz="1800" dirty="0">
                <a:latin typeface="Trebuchet MS"/>
                <a:cs typeface="Trebuchet MS"/>
              </a:rPr>
              <a:t> asesmen non-kognitif </a:t>
            </a:r>
            <a:r>
              <a:rPr sz="1800" spc="-5" dirty="0">
                <a:latin typeface="Trebuchet MS"/>
                <a:cs typeface="Trebuchet MS"/>
              </a:rPr>
              <a:t>pada</a:t>
            </a:r>
            <a:r>
              <a:rPr sz="1800" dirty="0">
                <a:latin typeface="Trebuchet MS"/>
                <a:cs typeface="Trebuchet MS"/>
              </a:rPr>
              <a:t> </a:t>
            </a:r>
            <a:r>
              <a:rPr sz="1800" spc="-5" dirty="0">
                <a:latin typeface="Trebuchet MS"/>
                <a:cs typeface="Trebuchet MS"/>
              </a:rPr>
              <a:t>awal </a:t>
            </a:r>
            <a:r>
              <a:rPr sz="1800" spc="-530" dirty="0">
                <a:latin typeface="Trebuchet MS"/>
                <a:cs typeface="Trebuchet MS"/>
              </a:rPr>
              <a:t> </a:t>
            </a:r>
            <a:r>
              <a:rPr sz="1800" spc="-5" dirty="0">
                <a:latin typeface="Trebuchet MS"/>
                <a:cs typeface="Trebuchet MS"/>
              </a:rPr>
              <a:t>pembelajaran</a:t>
            </a:r>
            <a:endParaRPr sz="1800">
              <a:latin typeface="Trebuchet MS"/>
              <a:cs typeface="Trebuchet MS"/>
            </a:endParaRPr>
          </a:p>
        </p:txBody>
      </p:sp>
      <p:grpSp>
        <p:nvGrpSpPr>
          <p:cNvPr id="15" name="object 15"/>
          <p:cNvGrpSpPr/>
          <p:nvPr/>
        </p:nvGrpSpPr>
        <p:grpSpPr>
          <a:xfrm>
            <a:off x="6040821" y="3269599"/>
            <a:ext cx="528955" cy="1809114"/>
            <a:chOff x="6040821" y="3269599"/>
            <a:chExt cx="528955" cy="1809114"/>
          </a:xfrm>
        </p:grpSpPr>
        <p:sp>
          <p:nvSpPr>
            <p:cNvPr id="16" name="object 16"/>
            <p:cNvSpPr/>
            <p:nvPr/>
          </p:nvSpPr>
          <p:spPr>
            <a:xfrm>
              <a:off x="6055108" y="3283887"/>
              <a:ext cx="500380" cy="447675"/>
            </a:xfrm>
            <a:custGeom>
              <a:avLst/>
              <a:gdLst/>
              <a:ahLst/>
              <a:cxnLst/>
              <a:rect l="l" t="t" r="r" b="b"/>
              <a:pathLst>
                <a:path w="500379" h="447675">
                  <a:moveTo>
                    <a:pt x="500316" y="223718"/>
                  </a:moveTo>
                  <a:lnTo>
                    <a:pt x="0" y="223718"/>
                  </a:lnTo>
                  <a:lnTo>
                    <a:pt x="250158" y="447436"/>
                  </a:lnTo>
                  <a:lnTo>
                    <a:pt x="500316" y="223718"/>
                  </a:lnTo>
                  <a:close/>
                </a:path>
                <a:path w="500379" h="447675">
                  <a:moveTo>
                    <a:pt x="375238" y="0"/>
                  </a:moveTo>
                  <a:lnTo>
                    <a:pt x="125079" y="0"/>
                  </a:lnTo>
                  <a:lnTo>
                    <a:pt x="125079" y="223718"/>
                  </a:lnTo>
                  <a:lnTo>
                    <a:pt x="375238" y="223718"/>
                  </a:lnTo>
                  <a:lnTo>
                    <a:pt x="375238" y="0"/>
                  </a:lnTo>
                  <a:close/>
                </a:path>
              </a:pathLst>
            </a:custGeom>
            <a:solidFill>
              <a:srgbClr val="FFFFFF"/>
            </a:solidFill>
          </p:spPr>
          <p:txBody>
            <a:bodyPr wrap="square" lIns="0" tIns="0" rIns="0" bIns="0" rtlCol="0"/>
            <a:lstStyle/>
            <a:p>
              <a:endParaRPr/>
            </a:p>
          </p:txBody>
        </p:sp>
        <p:sp>
          <p:nvSpPr>
            <p:cNvPr id="17" name="object 17"/>
            <p:cNvSpPr/>
            <p:nvPr/>
          </p:nvSpPr>
          <p:spPr>
            <a:xfrm>
              <a:off x="6055108" y="3283887"/>
              <a:ext cx="500380" cy="447675"/>
            </a:xfrm>
            <a:custGeom>
              <a:avLst/>
              <a:gdLst/>
              <a:ahLst/>
              <a:cxnLst/>
              <a:rect l="l" t="t" r="r" b="b"/>
              <a:pathLst>
                <a:path w="500379" h="447675">
                  <a:moveTo>
                    <a:pt x="0" y="223717"/>
                  </a:moveTo>
                  <a:lnTo>
                    <a:pt x="125078" y="223717"/>
                  </a:lnTo>
                  <a:lnTo>
                    <a:pt x="125078" y="0"/>
                  </a:lnTo>
                  <a:lnTo>
                    <a:pt x="375236" y="0"/>
                  </a:lnTo>
                  <a:lnTo>
                    <a:pt x="375236" y="223717"/>
                  </a:lnTo>
                  <a:lnTo>
                    <a:pt x="500315" y="223717"/>
                  </a:lnTo>
                  <a:lnTo>
                    <a:pt x="250157" y="447435"/>
                  </a:lnTo>
                  <a:lnTo>
                    <a:pt x="0" y="223717"/>
                  </a:lnTo>
                  <a:close/>
                </a:path>
              </a:pathLst>
            </a:custGeom>
            <a:ln w="28575">
              <a:solidFill>
                <a:srgbClr val="FFC000"/>
              </a:solidFill>
            </a:ln>
          </p:spPr>
          <p:txBody>
            <a:bodyPr wrap="square" lIns="0" tIns="0" rIns="0" bIns="0" rtlCol="0"/>
            <a:lstStyle/>
            <a:p>
              <a:endParaRPr/>
            </a:p>
          </p:txBody>
        </p:sp>
        <p:sp>
          <p:nvSpPr>
            <p:cNvPr id="18" name="object 18"/>
            <p:cNvSpPr/>
            <p:nvPr/>
          </p:nvSpPr>
          <p:spPr>
            <a:xfrm>
              <a:off x="6055108" y="4616433"/>
              <a:ext cx="500380" cy="447675"/>
            </a:xfrm>
            <a:custGeom>
              <a:avLst/>
              <a:gdLst/>
              <a:ahLst/>
              <a:cxnLst/>
              <a:rect l="l" t="t" r="r" b="b"/>
              <a:pathLst>
                <a:path w="500379" h="447675">
                  <a:moveTo>
                    <a:pt x="500316" y="223716"/>
                  </a:moveTo>
                  <a:lnTo>
                    <a:pt x="0" y="223716"/>
                  </a:lnTo>
                  <a:lnTo>
                    <a:pt x="250158" y="447434"/>
                  </a:lnTo>
                  <a:lnTo>
                    <a:pt x="500316" y="223716"/>
                  </a:lnTo>
                  <a:close/>
                </a:path>
                <a:path w="500379" h="447675">
                  <a:moveTo>
                    <a:pt x="375238" y="0"/>
                  </a:moveTo>
                  <a:lnTo>
                    <a:pt x="125079" y="0"/>
                  </a:lnTo>
                  <a:lnTo>
                    <a:pt x="125079" y="223716"/>
                  </a:lnTo>
                  <a:lnTo>
                    <a:pt x="375238" y="223716"/>
                  </a:lnTo>
                  <a:lnTo>
                    <a:pt x="375238" y="0"/>
                  </a:lnTo>
                  <a:close/>
                </a:path>
              </a:pathLst>
            </a:custGeom>
            <a:solidFill>
              <a:srgbClr val="FFFFFF"/>
            </a:solidFill>
          </p:spPr>
          <p:txBody>
            <a:bodyPr wrap="square" lIns="0" tIns="0" rIns="0" bIns="0" rtlCol="0"/>
            <a:lstStyle/>
            <a:p>
              <a:endParaRPr/>
            </a:p>
          </p:txBody>
        </p:sp>
        <p:sp>
          <p:nvSpPr>
            <p:cNvPr id="19" name="object 19"/>
            <p:cNvSpPr/>
            <p:nvPr/>
          </p:nvSpPr>
          <p:spPr>
            <a:xfrm>
              <a:off x="6055108" y="4616433"/>
              <a:ext cx="500380" cy="447675"/>
            </a:xfrm>
            <a:custGeom>
              <a:avLst/>
              <a:gdLst/>
              <a:ahLst/>
              <a:cxnLst/>
              <a:rect l="l" t="t" r="r" b="b"/>
              <a:pathLst>
                <a:path w="500379" h="447675">
                  <a:moveTo>
                    <a:pt x="0" y="223717"/>
                  </a:moveTo>
                  <a:lnTo>
                    <a:pt x="125078" y="223717"/>
                  </a:lnTo>
                  <a:lnTo>
                    <a:pt x="125078" y="0"/>
                  </a:lnTo>
                  <a:lnTo>
                    <a:pt x="375236" y="0"/>
                  </a:lnTo>
                  <a:lnTo>
                    <a:pt x="375236" y="223717"/>
                  </a:lnTo>
                  <a:lnTo>
                    <a:pt x="500315" y="223717"/>
                  </a:lnTo>
                  <a:lnTo>
                    <a:pt x="250157" y="447435"/>
                  </a:lnTo>
                  <a:lnTo>
                    <a:pt x="0" y="223717"/>
                  </a:lnTo>
                  <a:close/>
                </a:path>
              </a:pathLst>
            </a:custGeom>
            <a:ln w="28575">
              <a:solidFill>
                <a:srgbClr val="FFC000"/>
              </a:solidFill>
            </a:ln>
          </p:spPr>
          <p:txBody>
            <a:bodyPr wrap="square" lIns="0" tIns="0" rIns="0" bIns="0" rtlCol="0"/>
            <a:lstStyle/>
            <a:p>
              <a:endParaRPr/>
            </a:p>
          </p:txBody>
        </p:sp>
      </p:grpSp>
      <p:sp>
        <p:nvSpPr>
          <p:cNvPr id="22" name="object 2">
            <a:extLst>
              <a:ext uri="{FF2B5EF4-FFF2-40B4-BE49-F238E27FC236}">
                <a16:creationId xmlns:a16="http://schemas.microsoft.com/office/drawing/2014/main" id="{06E8BCF8-3343-4C42-9F74-7BEB73D8810C}"/>
              </a:ext>
            </a:extLst>
          </p:cNvPr>
          <p:cNvSpPr txBox="1">
            <a:spLocks noGrp="1"/>
          </p:cNvSpPr>
          <p:nvPr>
            <p:ph sz="half" idx="2"/>
          </p:nvPr>
        </p:nvSpPr>
        <p:spPr>
          <a:xfrm>
            <a:off x="2025230" y="359428"/>
            <a:ext cx="6782339" cy="1835118"/>
          </a:xfrm>
          <a:prstGeom prst="rect">
            <a:avLst/>
          </a:prstGeom>
        </p:spPr>
        <p:txBody>
          <a:bodyPr vert="horz" wrap="square" lIns="0" tIns="115570" rIns="0" bIns="0" rtlCol="0">
            <a:spAutoFit/>
          </a:bodyPr>
          <a:lstStyle/>
          <a:p>
            <a:pPr marL="12700">
              <a:lnSpc>
                <a:spcPct val="100000"/>
              </a:lnSpc>
              <a:spcBef>
                <a:spcPts val="910"/>
              </a:spcBef>
            </a:pPr>
            <a:r>
              <a:rPr sz="3200" spc="-5" dirty="0"/>
              <a:t>Asesmen</a:t>
            </a:r>
            <a:r>
              <a:rPr sz="3200" spc="5" dirty="0"/>
              <a:t> </a:t>
            </a:r>
            <a:r>
              <a:rPr sz="3200" spc="-5" dirty="0" err="1"/>
              <a:t>Diagnostik</a:t>
            </a:r>
            <a:r>
              <a:rPr sz="3200" spc="5" dirty="0"/>
              <a:t> </a:t>
            </a:r>
            <a:r>
              <a:rPr sz="3200" spc="-15" dirty="0"/>
              <a:t>Non-</a:t>
            </a:r>
            <a:r>
              <a:rPr sz="3200" spc="-15" dirty="0" err="1"/>
              <a:t>Kognitif</a:t>
            </a:r>
            <a:endParaRPr lang="en-US" sz="3200" spc="-15" dirty="0"/>
          </a:p>
          <a:p>
            <a:pPr marL="0" indent="0">
              <a:lnSpc>
                <a:spcPct val="100000"/>
              </a:lnSpc>
              <a:spcBef>
                <a:spcPts val="910"/>
              </a:spcBef>
              <a:buNone/>
            </a:pPr>
            <a:endParaRPr sz="3200" spc="-15" dirty="0"/>
          </a:p>
          <a:p>
            <a:pPr marL="0" indent="0">
              <a:lnSpc>
                <a:spcPct val="100000"/>
              </a:lnSpc>
              <a:spcBef>
                <a:spcPts val="535"/>
              </a:spcBef>
              <a:buNone/>
            </a:pPr>
            <a:r>
              <a:rPr sz="3600" b="1" spc="-15" dirty="0">
                <a:solidFill>
                  <a:srgbClr val="5B9BD5"/>
                </a:solidFill>
                <a:latin typeface="Trebuchet MS"/>
                <a:cs typeface="Trebuchet MS"/>
              </a:rPr>
              <a:t>Tindak</a:t>
            </a:r>
            <a:r>
              <a:rPr sz="3600" b="1" spc="-50" dirty="0">
                <a:solidFill>
                  <a:srgbClr val="5B9BD5"/>
                </a:solidFill>
                <a:latin typeface="Trebuchet MS"/>
                <a:cs typeface="Trebuchet MS"/>
              </a:rPr>
              <a:t> </a:t>
            </a:r>
            <a:r>
              <a:rPr sz="3600" b="1" dirty="0">
                <a:solidFill>
                  <a:srgbClr val="5B9BD5"/>
                </a:solidFill>
                <a:latin typeface="Trebuchet MS"/>
                <a:cs typeface="Trebuchet MS"/>
              </a:rPr>
              <a:t>Lanjut</a:t>
            </a:r>
            <a:endParaRPr sz="3600" dirty="0">
              <a:latin typeface="Trebuchet MS"/>
              <a:cs typeface="Trebuchet MS"/>
            </a:endParaRPr>
          </a:p>
        </p:txBody>
      </p:sp>
      <p:sp>
        <p:nvSpPr>
          <p:cNvPr id="24" name="Title 23">
            <a:extLst>
              <a:ext uri="{FF2B5EF4-FFF2-40B4-BE49-F238E27FC236}">
                <a16:creationId xmlns:a16="http://schemas.microsoft.com/office/drawing/2014/main" id="{C5DAC186-5F9D-4F10-9F5C-92E41442E941}"/>
              </a:ext>
            </a:extLst>
          </p:cNvPr>
          <p:cNvSpPr>
            <a:spLocks noGrp="1"/>
          </p:cNvSpPr>
          <p:nvPr>
            <p:ph type="title"/>
          </p:nvPr>
        </p:nvSpPr>
        <p:spPr/>
        <p:txBody>
          <a:bodyPr/>
          <a:lstStyle/>
          <a:p>
            <a:endParaRPr lang="en-ID"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2788" y="1943778"/>
            <a:ext cx="6687820" cy="4155440"/>
          </a:xfrm>
          <a:prstGeom prst="rect">
            <a:avLst/>
          </a:prstGeom>
        </p:spPr>
        <p:txBody>
          <a:bodyPr vert="horz" wrap="square" lIns="0" tIns="27939" rIns="0" bIns="0" rtlCol="0">
            <a:spAutoFit/>
          </a:bodyPr>
          <a:lstStyle/>
          <a:p>
            <a:pPr marL="12700" marR="5080">
              <a:lnSpc>
                <a:spcPts val="2100"/>
              </a:lnSpc>
              <a:spcBef>
                <a:spcPts val="219"/>
              </a:spcBef>
            </a:pPr>
            <a:r>
              <a:rPr sz="1800" spc="-5" dirty="0">
                <a:latin typeface="Trebuchet MS"/>
                <a:cs typeface="Trebuchet MS"/>
              </a:rPr>
              <a:t>Asesmen</a:t>
            </a:r>
            <a:r>
              <a:rPr sz="1800" spc="20" dirty="0">
                <a:latin typeface="Trebuchet MS"/>
                <a:cs typeface="Trebuchet MS"/>
              </a:rPr>
              <a:t> </a:t>
            </a:r>
            <a:r>
              <a:rPr sz="1800" spc="-5" dirty="0">
                <a:latin typeface="Trebuchet MS"/>
                <a:cs typeface="Trebuchet MS"/>
              </a:rPr>
              <a:t>diagnostik</a:t>
            </a:r>
            <a:r>
              <a:rPr sz="1800" spc="20" dirty="0">
                <a:latin typeface="Trebuchet MS"/>
                <a:cs typeface="Trebuchet MS"/>
              </a:rPr>
              <a:t> </a:t>
            </a:r>
            <a:r>
              <a:rPr sz="1800" dirty="0">
                <a:latin typeface="Trebuchet MS"/>
                <a:cs typeface="Trebuchet MS"/>
              </a:rPr>
              <a:t>kognitif</a:t>
            </a:r>
            <a:r>
              <a:rPr sz="1800" spc="25" dirty="0">
                <a:latin typeface="Trebuchet MS"/>
                <a:cs typeface="Trebuchet MS"/>
              </a:rPr>
              <a:t> </a:t>
            </a:r>
            <a:r>
              <a:rPr sz="1800" spc="-5" dirty="0">
                <a:latin typeface="Trebuchet MS"/>
                <a:cs typeface="Trebuchet MS"/>
              </a:rPr>
              <a:t>bertujuan</a:t>
            </a:r>
            <a:r>
              <a:rPr sz="1800" spc="20" dirty="0">
                <a:latin typeface="Trebuchet MS"/>
                <a:cs typeface="Trebuchet MS"/>
              </a:rPr>
              <a:t> </a:t>
            </a:r>
            <a:r>
              <a:rPr sz="1800" spc="-5" dirty="0">
                <a:latin typeface="Trebuchet MS"/>
                <a:cs typeface="Trebuchet MS"/>
              </a:rPr>
              <a:t>mendiagnosis</a:t>
            </a:r>
            <a:r>
              <a:rPr sz="1800" spc="20" dirty="0">
                <a:latin typeface="Trebuchet MS"/>
                <a:cs typeface="Trebuchet MS"/>
              </a:rPr>
              <a:t> </a:t>
            </a:r>
            <a:r>
              <a:rPr sz="1800" spc="-5" dirty="0">
                <a:latin typeface="Trebuchet MS"/>
                <a:cs typeface="Trebuchet MS"/>
              </a:rPr>
              <a:t>kemampuan </a:t>
            </a:r>
            <a:r>
              <a:rPr sz="1800" spc="-525" dirty="0">
                <a:latin typeface="Trebuchet MS"/>
                <a:cs typeface="Trebuchet MS"/>
              </a:rPr>
              <a:t> </a:t>
            </a:r>
            <a:r>
              <a:rPr sz="1800" spc="-5" dirty="0">
                <a:latin typeface="Trebuchet MS"/>
                <a:cs typeface="Trebuchet MS"/>
              </a:rPr>
              <a:t>dasar</a:t>
            </a:r>
            <a:r>
              <a:rPr sz="1800" spc="-10" dirty="0">
                <a:latin typeface="Trebuchet MS"/>
                <a:cs typeface="Trebuchet MS"/>
              </a:rPr>
              <a:t> </a:t>
            </a:r>
            <a:r>
              <a:rPr sz="1800" dirty="0">
                <a:latin typeface="Trebuchet MS"/>
                <a:cs typeface="Trebuchet MS"/>
              </a:rPr>
              <a:t>siswa</a:t>
            </a:r>
            <a:r>
              <a:rPr sz="1800" spc="-5" dirty="0">
                <a:latin typeface="Trebuchet MS"/>
                <a:cs typeface="Trebuchet MS"/>
              </a:rPr>
              <a:t> dalam topik</a:t>
            </a:r>
            <a:r>
              <a:rPr sz="1800" spc="-10" dirty="0">
                <a:latin typeface="Trebuchet MS"/>
                <a:cs typeface="Trebuchet MS"/>
              </a:rPr>
              <a:t> </a:t>
            </a:r>
            <a:r>
              <a:rPr sz="1800" dirty="0">
                <a:latin typeface="Trebuchet MS"/>
                <a:cs typeface="Trebuchet MS"/>
              </a:rPr>
              <a:t>sebuah </a:t>
            </a:r>
            <a:r>
              <a:rPr sz="1800" spc="-5" dirty="0">
                <a:latin typeface="Trebuchet MS"/>
                <a:cs typeface="Trebuchet MS"/>
              </a:rPr>
              <a:t>mata</a:t>
            </a:r>
            <a:r>
              <a:rPr sz="1800" spc="-10" dirty="0">
                <a:latin typeface="Trebuchet MS"/>
                <a:cs typeface="Trebuchet MS"/>
              </a:rPr>
              <a:t> </a:t>
            </a:r>
            <a:r>
              <a:rPr sz="1800" spc="-5" dirty="0">
                <a:latin typeface="Trebuchet MS"/>
                <a:cs typeface="Trebuchet MS"/>
              </a:rPr>
              <a:t>pelajaran.</a:t>
            </a:r>
            <a:endParaRPr sz="1800">
              <a:latin typeface="Trebuchet MS"/>
              <a:cs typeface="Trebuchet MS"/>
            </a:endParaRPr>
          </a:p>
          <a:p>
            <a:pPr marL="12700" marR="299720">
              <a:lnSpc>
                <a:spcPts val="2100"/>
              </a:lnSpc>
              <a:spcBef>
                <a:spcPts val="1000"/>
              </a:spcBef>
            </a:pPr>
            <a:r>
              <a:rPr sz="1800" spc="-5" dirty="0">
                <a:latin typeface="Trebuchet MS"/>
                <a:cs typeface="Trebuchet MS"/>
              </a:rPr>
              <a:t>Asesmen</a:t>
            </a:r>
            <a:r>
              <a:rPr sz="1800" spc="5" dirty="0">
                <a:latin typeface="Trebuchet MS"/>
                <a:cs typeface="Trebuchet MS"/>
              </a:rPr>
              <a:t> </a:t>
            </a:r>
            <a:r>
              <a:rPr sz="1800" spc="-5" dirty="0">
                <a:latin typeface="Trebuchet MS"/>
                <a:cs typeface="Trebuchet MS"/>
              </a:rPr>
              <a:t>diagnostik</a:t>
            </a:r>
            <a:r>
              <a:rPr sz="1800" spc="5" dirty="0">
                <a:latin typeface="Trebuchet MS"/>
                <a:cs typeface="Trebuchet MS"/>
              </a:rPr>
              <a:t> </a:t>
            </a:r>
            <a:r>
              <a:rPr sz="1800" dirty="0">
                <a:latin typeface="Trebuchet MS"/>
                <a:cs typeface="Trebuchet MS"/>
              </a:rPr>
              <a:t>kognitif</a:t>
            </a:r>
            <a:r>
              <a:rPr sz="1800" spc="5" dirty="0">
                <a:latin typeface="Trebuchet MS"/>
                <a:cs typeface="Trebuchet MS"/>
              </a:rPr>
              <a:t> </a:t>
            </a:r>
            <a:r>
              <a:rPr sz="1800" spc="-5" dirty="0">
                <a:latin typeface="Trebuchet MS"/>
                <a:cs typeface="Trebuchet MS"/>
              </a:rPr>
              <a:t>dapat</a:t>
            </a:r>
            <a:r>
              <a:rPr sz="1800" spc="5" dirty="0">
                <a:latin typeface="Trebuchet MS"/>
                <a:cs typeface="Trebuchet MS"/>
              </a:rPr>
              <a:t> </a:t>
            </a:r>
            <a:r>
              <a:rPr sz="1800" spc="-5" dirty="0">
                <a:latin typeface="Trebuchet MS"/>
                <a:cs typeface="Trebuchet MS"/>
              </a:rPr>
              <a:t>dilaksanakan</a:t>
            </a:r>
            <a:r>
              <a:rPr sz="1800" spc="5" dirty="0">
                <a:latin typeface="Trebuchet MS"/>
                <a:cs typeface="Trebuchet MS"/>
              </a:rPr>
              <a:t> </a:t>
            </a:r>
            <a:r>
              <a:rPr sz="1800" dirty="0">
                <a:latin typeface="Trebuchet MS"/>
                <a:cs typeface="Trebuchet MS"/>
              </a:rPr>
              <a:t>secara</a:t>
            </a:r>
            <a:r>
              <a:rPr sz="1800" spc="5" dirty="0">
                <a:latin typeface="Trebuchet MS"/>
                <a:cs typeface="Trebuchet MS"/>
              </a:rPr>
              <a:t> </a:t>
            </a:r>
            <a:r>
              <a:rPr sz="1800" dirty="0">
                <a:latin typeface="Trebuchet MS"/>
                <a:cs typeface="Trebuchet MS"/>
              </a:rPr>
              <a:t>rutin </a:t>
            </a:r>
            <a:r>
              <a:rPr sz="1800" spc="5" dirty="0">
                <a:latin typeface="Trebuchet MS"/>
                <a:cs typeface="Trebuchet MS"/>
              </a:rPr>
              <a:t> </a:t>
            </a:r>
            <a:r>
              <a:rPr sz="1800" dirty="0">
                <a:latin typeface="Trebuchet MS"/>
                <a:cs typeface="Trebuchet MS"/>
              </a:rPr>
              <a:t>yang </a:t>
            </a:r>
            <a:r>
              <a:rPr sz="1800" spc="-5" dirty="0">
                <a:latin typeface="Trebuchet MS"/>
                <a:cs typeface="Trebuchet MS"/>
              </a:rPr>
              <a:t>disebut </a:t>
            </a:r>
            <a:r>
              <a:rPr sz="1800" b="1" dirty="0">
                <a:latin typeface="Trebuchet MS"/>
                <a:cs typeface="Trebuchet MS"/>
              </a:rPr>
              <a:t>asesmen </a:t>
            </a:r>
            <a:r>
              <a:rPr sz="1800" b="1" spc="-5" dirty="0">
                <a:latin typeface="Trebuchet MS"/>
                <a:cs typeface="Trebuchet MS"/>
              </a:rPr>
              <a:t>diagnostik</a:t>
            </a:r>
            <a:r>
              <a:rPr sz="1800" b="1" dirty="0">
                <a:latin typeface="Trebuchet MS"/>
                <a:cs typeface="Trebuchet MS"/>
              </a:rPr>
              <a:t> </a:t>
            </a:r>
            <a:r>
              <a:rPr sz="1800" b="1" spc="-5" dirty="0">
                <a:latin typeface="Trebuchet MS"/>
                <a:cs typeface="Trebuchet MS"/>
              </a:rPr>
              <a:t>kognitif</a:t>
            </a:r>
            <a:r>
              <a:rPr sz="1800" b="1" dirty="0">
                <a:latin typeface="Trebuchet MS"/>
                <a:cs typeface="Trebuchet MS"/>
              </a:rPr>
              <a:t> </a:t>
            </a:r>
            <a:r>
              <a:rPr sz="1800" b="1" spc="-10" dirty="0">
                <a:latin typeface="Trebuchet MS"/>
                <a:cs typeface="Trebuchet MS"/>
              </a:rPr>
              <a:t>berkala</a:t>
            </a:r>
            <a:r>
              <a:rPr sz="1800" spc="-10" dirty="0">
                <a:latin typeface="Trebuchet MS"/>
                <a:cs typeface="Trebuchet MS"/>
              </a:rPr>
              <a:t>,</a:t>
            </a:r>
            <a:r>
              <a:rPr sz="1800" spc="-5" dirty="0">
                <a:latin typeface="Trebuchet MS"/>
                <a:cs typeface="Trebuchet MS"/>
              </a:rPr>
              <a:t> pada awal </a:t>
            </a:r>
            <a:r>
              <a:rPr sz="1800" spc="-525" dirty="0">
                <a:latin typeface="Trebuchet MS"/>
                <a:cs typeface="Trebuchet MS"/>
              </a:rPr>
              <a:t> </a:t>
            </a:r>
            <a:r>
              <a:rPr sz="1800" spc="-5" dirty="0">
                <a:latin typeface="Trebuchet MS"/>
                <a:cs typeface="Trebuchet MS"/>
              </a:rPr>
              <a:t>pembelajaran, </a:t>
            </a:r>
            <a:r>
              <a:rPr sz="1800" dirty="0">
                <a:latin typeface="Trebuchet MS"/>
                <a:cs typeface="Trebuchet MS"/>
              </a:rPr>
              <a:t>akhir setelah guru selesai menjelaskan </a:t>
            </a:r>
            <a:r>
              <a:rPr sz="1800" spc="-5" dirty="0">
                <a:latin typeface="Trebuchet MS"/>
                <a:cs typeface="Trebuchet MS"/>
              </a:rPr>
              <a:t>dan </a:t>
            </a:r>
            <a:r>
              <a:rPr sz="1800" dirty="0">
                <a:latin typeface="Trebuchet MS"/>
                <a:cs typeface="Trebuchet MS"/>
              </a:rPr>
              <a:t> </a:t>
            </a:r>
            <a:r>
              <a:rPr sz="1800" spc="-5" dirty="0">
                <a:latin typeface="Trebuchet MS"/>
                <a:cs typeface="Trebuchet MS"/>
              </a:rPr>
              <a:t>membahas</a:t>
            </a:r>
            <a:r>
              <a:rPr sz="1800" spc="-10" dirty="0">
                <a:latin typeface="Trebuchet MS"/>
                <a:cs typeface="Trebuchet MS"/>
              </a:rPr>
              <a:t> </a:t>
            </a:r>
            <a:r>
              <a:rPr sz="1800" spc="-5" dirty="0">
                <a:latin typeface="Trebuchet MS"/>
                <a:cs typeface="Trebuchet MS"/>
              </a:rPr>
              <a:t>topik, dan</a:t>
            </a:r>
            <a:r>
              <a:rPr sz="1800" spc="-10" dirty="0">
                <a:latin typeface="Trebuchet MS"/>
                <a:cs typeface="Trebuchet MS"/>
              </a:rPr>
              <a:t> </a:t>
            </a:r>
            <a:r>
              <a:rPr sz="1800" spc="-5" dirty="0">
                <a:latin typeface="Trebuchet MS"/>
                <a:cs typeface="Trebuchet MS"/>
              </a:rPr>
              <a:t>waktu </a:t>
            </a:r>
            <a:r>
              <a:rPr sz="1800" dirty="0">
                <a:latin typeface="Trebuchet MS"/>
                <a:cs typeface="Trebuchet MS"/>
              </a:rPr>
              <a:t>lain.</a:t>
            </a:r>
            <a:endParaRPr sz="1800">
              <a:latin typeface="Trebuchet MS"/>
              <a:cs typeface="Trebuchet MS"/>
            </a:endParaRPr>
          </a:p>
          <a:p>
            <a:pPr marL="12700" marR="634365">
              <a:lnSpc>
                <a:spcPts val="2100"/>
              </a:lnSpc>
              <a:spcBef>
                <a:spcPts val="1000"/>
              </a:spcBef>
            </a:pPr>
            <a:r>
              <a:rPr sz="1800" spc="-5" dirty="0">
                <a:latin typeface="Trebuchet MS"/>
                <a:cs typeface="Trebuchet MS"/>
              </a:rPr>
              <a:t>Asesmen</a:t>
            </a:r>
            <a:r>
              <a:rPr sz="1800" dirty="0">
                <a:latin typeface="Trebuchet MS"/>
                <a:cs typeface="Trebuchet MS"/>
              </a:rPr>
              <a:t> Diagnostik</a:t>
            </a:r>
            <a:r>
              <a:rPr sz="1800" spc="5" dirty="0">
                <a:latin typeface="Trebuchet MS"/>
                <a:cs typeface="Trebuchet MS"/>
              </a:rPr>
              <a:t> </a:t>
            </a:r>
            <a:r>
              <a:rPr sz="1800" spc="-5" dirty="0">
                <a:latin typeface="Trebuchet MS"/>
                <a:cs typeface="Trebuchet MS"/>
              </a:rPr>
              <a:t>bisa</a:t>
            </a:r>
            <a:r>
              <a:rPr sz="1800" spc="5" dirty="0">
                <a:latin typeface="Trebuchet MS"/>
                <a:cs typeface="Trebuchet MS"/>
              </a:rPr>
              <a:t> </a:t>
            </a:r>
            <a:r>
              <a:rPr sz="1800" spc="-5" dirty="0">
                <a:latin typeface="Trebuchet MS"/>
                <a:cs typeface="Trebuchet MS"/>
              </a:rPr>
              <a:t>berupa</a:t>
            </a:r>
            <a:r>
              <a:rPr sz="1800" spc="-100" dirty="0">
                <a:latin typeface="Trebuchet MS"/>
                <a:cs typeface="Trebuchet MS"/>
              </a:rPr>
              <a:t> </a:t>
            </a:r>
            <a:r>
              <a:rPr sz="1800" spc="-5" dirty="0">
                <a:latin typeface="Trebuchet MS"/>
                <a:cs typeface="Trebuchet MS"/>
              </a:rPr>
              <a:t>Asesmen</a:t>
            </a:r>
            <a:r>
              <a:rPr sz="1800" spc="5" dirty="0">
                <a:latin typeface="Trebuchet MS"/>
                <a:cs typeface="Trebuchet MS"/>
              </a:rPr>
              <a:t> </a:t>
            </a:r>
            <a:r>
              <a:rPr sz="1800" dirty="0">
                <a:latin typeface="Trebuchet MS"/>
                <a:cs typeface="Trebuchet MS"/>
              </a:rPr>
              <a:t>Formatif </a:t>
            </a:r>
            <a:r>
              <a:rPr sz="1800" spc="-5" dirty="0">
                <a:latin typeface="Trebuchet MS"/>
                <a:cs typeface="Trebuchet MS"/>
              </a:rPr>
              <a:t>maupun </a:t>
            </a:r>
            <a:r>
              <a:rPr sz="1800" spc="-525" dirty="0">
                <a:latin typeface="Trebuchet MS"/>
                <a:cs typeface="Trebuchet MS"/>
              </a:rPr>
              <a:t> </a:t>
            </a:r>
            <a:r>
              <a:rPr sz="1800" spc="-5" dirty="0">
                <a:latin typeface="Trebuchet MS"/>
                <a:cs typeface="Trebuchet MS"/>
              </a:rPr>
              <a:t>Asesmen Sumatif.</a:t>
            </a:r>
            <a:endParaRPr sz="1800">
              <a:latin typeface="Trebuchet MS"/>
              <a:cs typeface="Trebuchet MS"/>
            </a:endParaRPr>
          </a:p>
          <a:p>
            <a:pPr marL="12700">
              <a:lnSpc>
                <a:spcPct val="100000"/>
              </a:lnSpc>
              <a:spcBef>
                <a:spcPts val="880"/>
              </a:spcBef>
            </a:pPr>
            <a:r>
              <a:rPr sz="1800" spc="-35" dirty="0">
                <a:latin typeface="Trebuchet MS"/>
                <a:cs typeface="Trebuchet MS"/>
              </a:rPr>
              <a:t>Tahapan</a:t>
            </a:r>
            <a:r>
              <a:rPr sz="1800" spc="-5" dirty="0">
                <a:latin typeface="Trebuchet MS"/>
                <a:cs typeface="Trebuchet MS"/>
              </a:rPr>
              <a:t> </a:t>
            </a:r>
            <a:r>
              <a:rPr sz="1800" dirty="0">
                <a:latin typeface="Trebuchet MS"/>
                <a:cs typeface="Trebuchet MS"/>
              </a:rPr>
              <a:t>melaksanakan asesmen </a:t>
            </a:r>
            <a:r>
              <a:rPr sz="1800" spc="-5" dirty="0">
                <a:latin typeface="Trebuchet MS"/>
                <a:cs typeface="Trebuchet MS"/>
              </a:rPr>
              <a:t>diagnostik </a:t>
            </a:r>
            <a:r>
              <a:rPr sz="1800" dirty="0">
                <a:latin typeface="Trebuchet MS"/>
                <a:cs typeface="Trebuchet MS"/>
              </a:rPr>
              <a:t>kognitif </a:t>
            </a:r>
            <a:r>
              <a:rPr sz="1800" spc="-5" dirty="0">
                <a:latin typeface="Trebuchet MS"/>
                <a:cs typeface="Trebuchet MS"/>
              </a:rPr>
              <a:t>adalah:</a:t>
            </a:r>
            <a:endParaRPr sz="1800">
              <a:latin typeface="Trebuchet MS"/>
              <a:cs typeface="Trebuchet MS"/>
            </a:endParaRPr>
          </a:p>
          <a:p>
            <a:pPr marL="641350" indent="-358775">
              <a:lnSpc>
                <a:spcPct val="100000"/>
              </a:lnSpc>
              <a:spcBef>
                <a:spcPts val="1360"/>
              </a:spcBef>
              <a:buAutoNum type="arabicPeriod"/>
              <a:tabLst>
                <a:tab pos="640715" algn="l"/>
                <a:tab pos="641350" algn="l"/>
              </a:tabLst>
            </a:pPr>
            <a:r>
              <a:rPr sz="1800" spc="-15" dirty="0">
                <a:latin typeface="Trebuchet MS"/>
                <a:cs typeface="Trebuchet MS"/>
              </a:rPr>
              <a:t>Persiapan</a:t>
            </a:r>
            <a:endParaRPr sz="1800">
              <a:latin typeface="Trebuchet MS"/>
              <a:cs typeface="Trebuchet MS"/>
            </a:endParaRPr>
          </a:p>
          <a:p>
            <a:pPr marL="641350" indent="-358775">
              <a:lnSpc>
                <a:spcPct val="100000"/>
              </a:lnSpc>
              <a:spcBef>
                <a:spcPts val="1360"/>
              </a:spcBef>
              <a:buAutoNum type="arabicPeriod"/>
              <a:tabLst>
                <a:tab pos="640715" algn="l"/>
                <a:tab pos="641350" algn="l"/>
              </a:tabLst>
            </a:pPr>
            <a:r>
              <a:rPr sz="1800" spc="-10" dirty="0">
                <a:latin typeface="Trebuchet MS"/>
                <a:cs typeface="Trebuchet MS"/>
              </a:rPr>
              <a:t>Pelaksanaan</a:t>
            </a:r>
            <a:endParaRPr sz="1800">
              <a:latin typeface="Trebuchet MS"/>
              <a:cs typeface="Trebuchet MS"/>
            </a:endParaRPr>
          </a:p>
          <a:p>
            <a:pPr marL="641350" indent="-358775">
              <a:lnSpc>
                <a:spcPct val="100000"/>
              </a:lnSpc>
              <a:spcBef>
                <a:spcPts val="1360"/>
              </a:spcBef>
              <a:buAutoNum type="arabicPeriod"/>
              <a:tabLst>
                <a:tab pos="640715" algn="l"/>
                <a:tab pos="641350" algn="l"/>
              </a:tabLst>
            </a:pPr>
            <a:r>
              <a:rPr sz="1800" dirty="0">
                <a:latin typeface="Trebuchet MS"/>
                <a:cs typeface="Trebuchet MS"/>
              </a:rPr>
              <a:t>Diagnosis</a:t>
            </a:r>
            <a:r>
              <a:rPr sz="1800" spc="-15" dirty="0">
                <a:latin typeface="Trebuchet MS"/>
                <a:cs typeface="Trebuchet MS"/>
              </a:rPr>
              <a:t> </a:t>
            </a:r>
            <a:r>
              <a:rPr sz="1800" spc="-5" dirty="0">
                <a:latin typeface="Trebuchet MS"/>
                <a:cs typeface="Trebuchet MS"/>
              </a:rPr>
              <a:t>dan</a:t>
            </a:r>
            <a:r>
              <a:rPr sz="1800" spc="-50" dirty="0">
                <a:latin typeface="Trebuchet MS"/>
                <a:cs typeface="Trebuchet MS"/>
              </a:rPr>
              <a:t> </a:t>
            </a:r>
            <a:r>
              <a:rPr sz="1800" spc="-15" dirty="0">
                <a:latin typeface="Trebuchet MS"/>
                <a:cs typeface="Trebuchet MS"/>
              </a:rPr>
              <a:t>Tindak</a:t>
            </a:r>
            <a:r>
              <a:rPr sz="1800" spc="-10" dirty="0">
                <a:latin typeface="Trebuchet MS"/>
                <a:cs typeface="Trebuchet MS"/>
              </a:rPr>
              <a:t> </a:t>
            </a:r>
            <a:r>
              <a:rPr sz="1800" spc="-5" dirty="0">
                <a:latin typeface="Trebuchet MS"/>
                <a:cs typeface="Trebuchet MS"/>
              </a:rPr>
              <a:t>Lanjut</a:t>
            </a:r>
            <a:endParaRPr sz="1800">
              <a:latin typeface="Trebuchet MS"/>
              <a:cs typeface="Trebuchet MS"/>
            </a:endParaRPr>
          </a:p>
        </p:txBody>
      </p:sp>
      <p:sp>
        <p:nvSpPr>
          <p:cNvPr id="3" name="object 3"/>
          <p:cNvSpPr txBox="1">
            <a:spLocks noGrp="1"/>
          </p:cNvSpPr>
          <p:nvPr>
            <p:ph type="title"/>
          </p:nvPr>
        </p:nvSpPr>
        <p:spPr>
          <a:xfrm>
            <a:off x="1019790" y="545530"/>
            <a:ext cx="9029984" cy="587277"/>
          </a:xfrm>
          <a:prstGeom prst="rect">
            <a:avLst/>
          </a:prstGeom>
        </p:spPr>
        <p:txBody>
          <a:bodyPr vert="horz" wrap="square" lIns="0" tIns="12700" rIns="0" bIns="0" rtlCol="0">
            <a:spAutoFit/>
          </a:bodyPr>
          <a:lstStyle/>
          <a:p>
            <a:pPr marL="12700">
              <a:lnSpc>
                <a:spcPct val="100000"/>
              </a:lnSpc>
              <a:spcBef>
                <a:spcPts val="100"/>
              </a:spcBef>
            </a:pPr>
            <a:r>
              <a:rPr spc="-5" dirty="0"/>
              <a:t>Asesmen</a:t>
            </a:r>
            <a:r>
              <a:rPr dirty="0"/>
              <a:t> </a:t>
            </a:r>
            <a:r>
              <a:rPr spc="-5" dirty="0"/>
              <a:t>Diagnostik</a:t>
            </a:r>
            <a:r>
              <a:rPr dirty="0"/>
              <a:t> </a:t>
            </a:r>
            <a:r>
              <a:rPr spc="-20" dirty="0"/>
              <a:t>Kognitif</a:t>
            </a:r>
          </a:p>
        </p:txBody>
      </p:sp>
      <p:sp>
        <p:nvSpPr>
          <p:cNvPr id="4" name="object 4"/>
          <p:cNvSpPr txBox="1"/>
          <p:nvPr/>
        </p:nvSpPr>
        <p:spPr>
          <a:xfrm>
            <a:off x="8171829" y="2836825"/>
            <a:ext cx="3451225" cy="2358390"/>
          </a:xfrm>
          <a:prstGeom prst="rect">
            <a:avLst/>
          </a:prstGeom>
          <a:solidFill>
            <a:srgbClr val="70AD47">
              <a:alpha val="41958"/>
            </a:srgbClr>
          </a:solidFill>
        </p:spPr>
        <p:txBody>
          <a:bodyPr vert="horz" wrap="square" lIns="0" tIns="6985" rIns="0" bIns="0" rtlCol="0">
            <a:spAutoFit/>
          </a:bodyPr>
          <a:lstStyle/>
          <a:p>
            <a:pPr marL="274320">
              <a:lnSpc>
                <a:spcPct val="100000"/>
              </a:lnSpc>
              <a:spcBef>
                <a:spcPts val="55"/>
              </a:spcBef>
            </a:pPr>
            <a:r>
              <a:rPr sz="2000" b="1" spc="-90" dirty="0">
                <a:solidFill>
                  <a:srgbClr val="385623"/>
                </a:solidFill>
                <a:latin typeface="Verdana"/>
                <a:cs typeface="Verdana"/>
              </a:rPr>
              <a:t>Penting</a:t>
            </a:r>
            <a:endParaRPr sz="2000">
              <a:latin typeface="Verdana"/>
              <a:cs typeface="Verdana"/>
            </a:endParaRPr>
          </a:p>
          <a:p>
            <a:pPr marL="274320" marR="556895">
              <a:lnSpc>
                <a:spcPts val="2100"/>
              </a:lnSpc>
              <a:spcBef>
                <a:spcPts val="1065"/>
              </a:spcBef>
            </a:pPr>
            <a:r>
              <a:rPr sz="3000" b="1" spc="-1214" baseline="20833" dirty="0">
                <a:solidFill>
                  <a:srgbClr val="385623"/>
                </a:solidFill>
                <a:latin typeface="Verdana"/>
                <a:cs typeface="Verdana"/>
              </a:rPr>
              <a:t>!</a:t>
            </a:r>
            <a:r>
              <a:rPr sz="1800" dirty="0">
                <a:latin typeface="Trebuchet MS"/>
                <a:cs typeface="Trebuchet MS"/>
              </a:rPr>
              <a:t>Gu</a:t>
            </a:r>
            <a:r>
              <a:rPr sz="1800" spc="-5" dirty="0">
                <a:latin typeface="Trebuchet MS"/>
                <a:cs typeface="Trebuchet MS"/>
              </a:rPr>
              <a:t>r</a:t>
            </a:r>
            <a:r>
              <a:rPr sz="1800" dirty="0">
                <a:latin typeface="Trebuchet MS"/>
                <a:cs typeface="Trebuchet MS"/>
              </a:rPr>
              <a:t>u</a:t>
            </a:r>
            <a:r>
              <a:rPr sz="1800" spc="-5" dirty="0">
                <a:latin typeface="Trebuchet MS"/>
                <a:cs typeface="Trebuchet MS"/>
              </a:rPr>
              <a:t> </a:t>
            </a:r>
            <a:r>
              <a:rPr sz="1800" dirty="0">
                <a:latin typeface="Trebuchet MS"/>
                <a:cs typeface="Trebuchet MS"/>
              </a:rPr>
              <a:t>melakukan </a:t>
            </a:r>
            <a:r>
              <a:rPr sz="1800" spc="-5" dirty="0">
                <a:latin typeface="Trebuchet MS"/>
                <a:cs typeface="Trebuchet MS"/>
              </a:rPr>
              <a:t>ases</a:t>
            </a:r>
            <a:r>
              <a:rPr sz="1800" dirty="0">
                <a:latin typeface="Trebuchet MS"/>
                <a:cs typeface="Trebuchet MS"/>
              </a:rPr>
              <a:t>men  </a:t>
            </a:r>
            <a:r>
              <a:rPr sz="1800" spc="-5" dirty="0">
                <a:latin typeface="Trebuchet MS"/>
                <a:cs typeface="Trebuchet MS"/>
              </a:rPr>
              <a:t>diagnosis </a:t>
            </a:r>
            <a:r>
              <a:rPr sz="1800" dirty="0">
                <a:latin typeface="Trebuchet MS"/>
                <a:cs typeface="Trebuchet MS"/>
              </a:rPr>
              <a:t>kognitif </a:t>
            </a:r>
            <a:r>
              <a:rPr sz="1800" b="1" dirty="0">
                <a:latin typeface="Trebuchet MS"/>
                <a:cs typeface="Trebuchet MS"/>
              </a:rPr>
              <a:t>untuk </a:t>
            </a:r>
            <a:r>
              <a:rPr sz="1800" b="1" spc="5" dirty="0">
                <a:latin typeface="Trebuchet MS"/>
                <a:cs typeface="Trebuchet MS"/>
              </a:rPr>
              <a:t> </a:t>
            </a:r>
            <a:r>
              <a:rPr sz="1800" b="1" spc="-10" dirty="0">
                <a:latin typeface="Trebuchet MS"/>
                <a:cs typeface="Trebuchet MS"/>
              </a:rPr>
              <a:t>menyesuaikan tingkat </a:t>
            </a:r>
            <a:r>
              <a:rPr sz="1800" b="1" spc="-5" dirty="0">
                <a:latin typeface="Trebuchet MS"/>
                <a:cs typeface="Trebuchet MS"/>
              </a:rPr>
              <a:t> </a:t>
            </a:r>
            <a:r>
              <a:rPr sz="1800" b="1" spc="-10" dirty="0">
                <a:latin typeface="Trebuchet MS"/>
                <a:cs typeface="Trebuchet MS"/>
              </a:rPr>
              <a:t>pembelajaran </a:t>
            </a:r>
            <a:r>
              <a:rPr sz="1800" spc="-5" dirty="0">
                <a:latin typeface="Trebuchet MS"/>
                <a:cs typeface="Trebuchet MS"/>
              </a:rPr>
              <a:t>dengan </a:t>
            </a:r>
            <a:r>
              <a:rPr sz="1800" dirty="0">
                <a:latin typeface="Trebuchet MS"/>
                <a:cs typeface="Trebuchet MS"/>
              </a:rPr>
              <a:t> </a:t>
            </a:r>
            <a:r>
              <a:rPr sz="1800" spc="-5" dirty="0">
                <a:latin typeface="Trebuchet MS"/>
                <a:cs typeface="Trebuchet MS"/>
              </a:rPr>
              <a:t>kemampuan siswa, </a:t>
            </a:r>
            <a:r>
              <a:rPr sz="1800" spc="-5" dirty="0">
                <a:solidFill>
                  <a:srgbClr val="FF0000"/>
                </a:solidFill>
                <a:latin typeface="Trebuchet MS"/>
                <a:cs typeface="Trebuchet MS"/>
              </a:rPr>
              <a:t>bukan </a:t>
            </a:r>
            <a:r>
              <a:rPr sz="1800" spc="-530" dirty="0">
                <a:solidFill>
                  <a:srgbClr val="FF0000"/>
                </a:solidFill>
                <a:latin typeface="Trebuchet MS"/>
                <a:cs typeface="Trebuchet MS"/>
              </a:rPr>
              <a:t> </a:t>
            </a:r>
            <a:r>
              <a:rPr sz="1800" dirty="0">
                <a:solidFill>
                  <a:srgbClr val="FF0000"/>
                </a:solidFill>
                <a:latin typeface="Trebuchet MS"/>
                <a:cs typeface="Trebuchet MS"/>
              </a:rPr>
              <a:t>untuk mengejar target </a:t>
            </a:r>
            <a:r>
              <a:rPr sz="1800" spc="5" dirty="0">
                <a:solidFill>
                  <a:srgbClr val="FF0000"/>
                </a:solidFill>
                <a:latin typeface="Trebuchet MS"/>
                <a:cs typeface="Trebuchet MS"/>
              </a:rPr>
              <a:t> </a:t>
            </a:r>
            <a:r>
              <a:rPr sz="1800" spc="-5" dirty="0">
                <a:solidFill>
                  <a:srgbClr val="FF0000"/>
                </a:solidFill>
                <a:latin typeface="Trebuchet MS"/>
                <a:cs typeface="Trebuchet MS"/>
              </a:rPr>
              <a:t>kurikulum</a:t>
            </a:r>
            <a:r>
              <a:rPr sz="1800" spc="-5" dirty="0">
                <a:latin typeface="Trebuchet MS"/>
                <a:cs typeface="Trebuchet MS"/>
              </a:rPr>
              <a:t>.</a:t>
            </a:r>
            <a:endParaRPr sz="1800">
              <a:latin typeface="Trebuchet MS"/>
              <a:cs typeface="Trebuchet MS"/>
            </a:endParaRPr>
          </a:p>
        </p:txBody>
      </p:sp>
      <p:pic>
        <p:nvPicPr>
          <p:cNvPr id="5" name="object 5"/>
          <p:cNvPicPr/>
          <p:nvPr/>
        </p:nvPicPr>
        <p:blipFill>
          <a:blip r:embed="rId2" cstate="print"/>
          <a:stretch>
            <a:fillRect/>
          </a:stretch>
        </p:blipFill>
        <p:spPr>
          <a:xfrm>
            <a:off x="7368688" y="2211616"/>
            <a:ext cx="1408504" cy="125041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8199" y="2435726"/>
            <a:ext cx="10728325" cy="2695575"/>
            <a:chOff x="838199" y="2435726"/>
            <a:chExt cx="10728325" cy="2695575"/>
          </a:xfrm>
        </p:grpSpPr>
        <p:sp>
          <p:nvSpPr>
            <p:cNvPr id="3" name="object 3"/>
            <p:cNvSpPr/>
            <p:nvPr/>
          </p:nvSpPr>
          <p:spPr>
            <a:xfrm>
              <a:off x="838199" y="2435726"/>
              <a:ext cx="10728325" cy="2695575"/>
            </a:xfrm>
            <a:custGeom>
              <a:avLst/>
              <a:gdLst/>
              <a:ahLst/>
              <a:cxnLst/>
              <a:rect l="l" t="t" r="r" b="b"/>
              <a:pathLst>
                <a:path w="10728325" h="2695575">
                  <a:moveTo>
                    <a:pt x="10484032" y="0"/>
                  </a:moveTo>
                  <a:lnTo>
                    <a:pt x="243982" y="0"/>
                  </a:lnTo>
                  <a:lnTo>
                    <a:pt x="194811" y="4956"/>
                  </a:lnTo>
                  <a:lnTo>
                    <a:pt x="149013" y="19173"/>
                  </a:lnTo>
                  <a:lnTo>
                    <a:pt x="107569" y="41668"/>
                  </a:lnTo>
                  <a:lnTo>
                    <a:pt x="71460" y="71461"/>
                  </a:lnTo>
                  <a:lnTo>
                    <a:pt x="41668" y="107570"/>
                  </a:lnTo>
                  <a:lnTo>
                    <a:pt x="19173" y="149014"/>
                  </a:lnTo>
                  <a:lnTo>
                    <a:pt x="4956" y="194812"/>
                  </a:lnTo>
                  <a:lnTo>
                    <a:pt x="0" y="243983"/>
                  </a:lnTo>
                  <a:lnTo>
                    <a:pt x="0" y="2451362"/>
                  </a:lnTo>
                  <a:lnTo>
                    <a:pt x="4956" y="2500534"/>
                  </a:lnTo>
                  <a:lnTo>
                    <a:pt x="19173" y="2546332"/>
                  </a:lnTo>
                  <a:lnTo>
                    <a:pt x="41668" y="2587776"/>
                  </a:lnTo>
                  <a:lnTo>
                    <a:pt x="71460" y="2623885"/>
                  </a:lnTo>
                  <a:lnTo>
                    <a:pt x="107569" y="2653677"/>
                  </a:lnTo>
                  <a:lnTo>
                    <a:pt x="149013" y="2676172"/>
                  </a:lnTo>
                  <a:lnTo>
                    <a:pt x="194811" y="2690389"/>
                  </a:lnTo>
                  <a:lnTo>
                    <a:pt x="243982" y="2695346"/>
                  </a:lnTo>
                  <a:lnTo>
                    <a:pt x="10484032" y="2695346"/>
                  </a:lnTo>
                  <a:lnTo>
                    <a:pt x="10533203" y="2690389"/>
                  </a:lnTo>
                  <a:lnTo>
                    <a:pt x="10579001" y="2676172"/>
                  </a:lnTo>
                  <a:lnTo>
                    <a:pt x="10620446" y="2653677"/>
                  </a:lnTo>
                  <a:lnTo>
                    <a:pt x="10656554" y="2623885"/>
                  </a:lnTo>
                  <a:lnTo>
                    <a:pt x="10686347" y="2587776"/>
                  </a:lnTo>
                  <a:lnTo>
                    <a:pt x="10708842" y="2546332"/>
                  </a:lnTo>
                  <a:lnTo>
                    <a:pt x="10723059" y="2500534"/>
                  </a:lnTo>
                  <a:lnTo>
                    <a:pt x="10728016" y="2451362"/>
                  </a:lnTo>
                  <a:lnTo>
                    <a:pt x="10728016" y="243983"/>
                  </a:lnTo>
                  <a:lnTo>
                    <a:pt x="10723059" y="194812"/>
                  </a:lnTo>
                  <a:lnTo>
                    <a:pt x="10708842" y="149014"/>
                  </a:lnTo>
                  <a:lnTo>
                    <a:pt x="10686347" y="107570"/>
                  </a:lnTo>
                  <a:lnTo>
                    <a:pt x="10656554" y="71461"/>
                  </a:lnTo>
                  <a:lnTo>
                    <a:pt x="10620446" y="41668"/>
                  </a:lnTo>
                  <a:lnTo>
                    <a:pt x="10579001" y="19173"/>
                  </a:lnTo>
                  <a:lnTo>
                    <a:pt x="10533203" y="4956"/>
                  </a:lnTo>
                  <a:lnTo>
                    <a:pt x="10484032" y="0"/>
                  </a:lnTo>
                  <a:close/>
                </a:path>
              </a:pathLst>
            </a:custGeom>
            <a:solidFill>
              <a:srgbClr val="5B9BD5">
                <a:alpha val="31759"/>
              </a:srgbClr>
            </a:solidFill>
          </p:spPr>
          <p:txBody>
            <a:bodyPr wrap="square" lIns="0" tIns="0" rIns="0" bIns="0" rtlCol="0"/>
            <a:lstStyle/>
            <a:p>
              <a:endParaRPr dirty="0"/>
            </a:p>
          </p:txBody>
        </p:sp>
        <p:sp>
          <p:nvSpPr>
            <p:cNvPr id="4" name="object 4"/>
            <p:cNvSpPr/>
            <p:nvPr/>
          </p:nvSpPr>
          <p:spPr>
            <a:xfrm>
              <a:off x="838199" y="2435726"/>
              <a:ext cx="10728325" cy="2695575"/>
            </a:xfrm>
            <a:custGeom>
              <a:avLst/>
              <a:gdLst/>
              <a:ahLst/>
              <a:cxnLst/>
              <a:rect l="l" t="t" r="r" b="b"/>
              <a:pathLst>
                <a:path w="10728325" h="2695575">
                  <a:moveTo>
                    <a:pt x="243982" y="0"/>
                  </a:moveTo>
                  <a:lnTo>
                    <a:pt x="10484032" y="0"/>
                  </a:lnTo>
                  <a:lnTo>
                    <a:pt x="10533203" y="4956"/>
                  </a:lnTo>
                  <a:lnTo>
                    <a:pt x="10579002" y="19173"/>
                  </a:lnTo>
                  <a:lnTo>
                    <a:pt x="10620445" y="41668"/>
                  </a:lnTo>
                  <a:lnTo>
                    <a:pt x="10656554" y="71460"/>
                  </a:lnTo>
                  <a:lnTo>
                    <a:pt x="10686346" y="107569"/>
                  </a:lnTo>
                  <a:lnTo>
                    <a:pt x="10708841" y="149013"/>
                  </a:lnTo>
                  <a:lnTo>
                    <a:pt x="10723058" y="194811"/>
                  </a:lnTo>
                  <a:lnTo>
                    <a:pt x="10728015" y="243982"/>
                  </a:lnTo>
                  <a:lnTo>
                    <a:pt x="10728015" y="2451362"/>
                  </a:lnTo>
                  <a:lnTo>
                    <a:pt x="10723058" y="2500534"/>
                  </a:lnTo>
                  <a:lnTo>
                    <a:pt x="10708841" y="2546332"/>
                  </a:lnTo>
                  <a:lnTo>
                    <a:pt x="10686346" y="2587776"/>
                  </a:lnTo>
                  <a:lnTo>
                    <a:pt x="10656554" y="2623885"/>
                  </a:lnTo>
                  <a:lnTo>
                    <a:pt x="10620445" y="2653677"/>
                  </a:lnTo>
                  <a:lnTo>
                    <a:pt x="10579002" y="2676172"/>
                  </a:lnTo>
                  <a:lnTo>
                    <a:pt x="10533203" y="2690389"/>
                  </a:lnTo>
                  <a:lnTo>
                    <a:pt x="10484032" y="2695346"/>
                  </a:lnTo>
                  <a:lnTo>
                    <a:pt x="243982" y="2695346"/>
                  </a:lnTo>
                  <a:lnTo>
                    <a:pt x="194811" y="2690389"/>
                  </a:lnTo>
                  <a:lnTo>
                    <a:pt x="149013" y="2676172"/>
                  </a:lnTo>
                  <a:lnTo>
                    <a:pt x="107569" y="2653677"/>
                  </a:lnTo>
                  <a:lnTo>
                    <a:pt x="71460" y="2623885"/>
                  </a:lnTo>
                  <a:lnTo>
                    <a:pt x="41668" y="2587776"/>
                  </a:lnTo>
                  <a:lnTo>
                    <a:pt x="19173" y="2546332"/>
                  </a:lnTo>
                  <a:lnTo>
                    <a:pt x="4956" y="2500534"/>
                  </a:lnTo>
                  <a:lnTo>
                    <a:pt x="0" y="2451362"/>
                  </a:lnTo>
                  <a:lnTo>
                    <a:pt x="0" y="243982"/>
                  </a:lnTo>
                  <a:lnTo>
                    <a:pt x="4956" y="194811"/>
                  </a:lnTo>
                  <a:lnTo>
                    <a:pt x="19173" y="149013"/>
                  </a:lnTo>
                  <a:lnTo>
                    <a:pt x="41668" y="107569"/>
                  </a:lnTo>
                  <a:lnTo>
                    <a:pt x="71460" y="71460"/>
                  </a:lnTo>
                  <a:lnTo>
                    <a:pt x="107569" y="41668"/>
                  </a:lnTo>
                  <a:lnTo>
                    <a:pt x="149013" y="19173"/>
                  </a:lnTo>
                  <a:lnTo>
                    <a:pt x="194811" y="4956"/>
                  </a:lnTo>
                  <a:lnTo>
                    <a:pt x="243982" y="0"/>
                  </a:lnTo>
                  <a:close/>
                </a:path>
              </a:pathLst>
            </a:custGeom>
            <a:ln w="19050">
              <a:solidFill>
                <a:srgbClr val="FFFFFF"/>
              </a:solidFill>
            </a:ln>
          </p:spPr>
          <p:txBody>
            <a:bodyPr wrap="square" lIns="0" tIns="0" rIns="0" bIns="0" rtlCol="0"/>
            <a:lstStyle/>
            <a:p>
              <a:endParaRPr/>
            </a:p>
          </p:txBody>
        </p:sp>
      </p:grpSp>
      <p:sp>
        <p:nvSpPr>
          <p:cNvPr id="5" name="object 5"/>
          <p:cNvSpPr txBox="1"/>
          <p:nvPr/>
        </p:nvSpPr>
        <p:spPr>
          <a:xfrm>
            <a:off x="1088395" y="2496946"/>
            <a:ext cx="10248265" cy="1183640"/>
          </a:xfrm>
          <a:prstGeom prst="rect">
            <a:avLst/>
          </a:prstGeom>
        </p:spPr>
        <p:txBody>
          <a:bodyPr vert="horz" wrap="square" lIns="0" tIns="58419" rIns="0" bIns="0" rtlCol="0">
            <a:spAutoFit/>
          </a:bodyPr>
          <a:lstStyle/>
          <a:p>
            <a:pPr marL="264795" indent="-252729">
              <a:lnSpc>
                <a:spcPct val="100000"/>
              </a:lnSpc>
              <a:spcBef>
                <a:spcPts val="459"/>
              </a:spcBef>
              <a:buAutoNum type="arabicPeriod"/>
              <a:tabLst>
                <a:tab pos="265430" algn="l"/>
              </a:tabLst>
            </a:pPr>
            <a:r>
              <a:rPr sz="1600" dirty="0">
                <a:latin typeface="Trebuchet MS"/>
                <a:cs typeface="Trebuchet MS"/>
              </a:rPr>
              <a:t>Buat</a:t>
            </a:r>
            <a:r>
              <a:rPr sz="1600" spc="-10" dirty="0">
                <a:latin typeface="Trebuchet MS"/>
                <a:cs typeface="Trebuchet MS"/>
              </a:rPr>
              <a:t> </a:t>
            </a:r>
            <a:r>
              <a:rPr sz="1600" spc="-5" dirty="0">
                <a:latin typeface="Trebuchet MS"/>
                <a:cs typeface="Trebuchet MS"/>
              </a:rPr>
              <a:t>jadwal</a:t>
            </a:r>
            <a:r>
              <a:rPr sz="1600" spc="-10" dirty="0">
                <a:latin typeface="Trebuchet MS"/>
                <a:cs typeface="Trebuchet MS"/>
              </a:rPr>
              <a:t> </a:t>
            </a:r>
            <a:r>
              <a:rPr sz="1600" spc="-5" dirty="0">
                <a:latin typeface="Trebuchet MS"/>
                <a:cs typeface="Trebuchet MS"/>
              </a:rPr>
              <a:t>pelaksanaan</a:t>
            </a:r>
            <a:r>
              <a:rPr sz="1600" spc="-10" dirty="0">
                <a:latin typeface="Trebuchet MS"/>
                <a:cs typeface="Trebuchet MS"/>
              </a:rPr>
              <a:t> </a:t>
            </a:r>
            <a:r>
              <a:rPr sz="1600" dirty="0">
                <a:latin typeface="Trebuchet MS"/>
                <a:cs typeface="Trebuchet MS"/>
              </a:rPr>
              <a:t>asesmen</a:t>
            </a:r>
            <a:endParaRPr sz="1600">
              <a:latin typeface="Trebuchet MS"/>
              <a:cs typeface="Trebuchet MS"/>
            </a:endParaRPr>
          </a:p>
          <a:p>
            <a:pPr marL="264795" marR="5080" indent="-252729">
              <a:lnSpc>
                <a:spcPct val="118700"/>
              </a:lnSpc>
              <a:buAutoNum type="arabicPeriod"/>
              <a:tabLst>
                <a:tab pos="265430" algn="l"/>
              </a:tabLst>
            </a:pPr>
            <a:r>
              <a:rPr sz="1600" dirty="0">
                <a:latin typeface="Trebuchet MS"/>
                <a:cs typeface="Trebuchet MS"/>
              </a:rPr>
              <a:t>Identifikasi</a:t>
            </a:r>
            <a:r>
              <a:rPr sz="1600" spc="-10" dirty="0">
                <a:latin typeface="Trebuchet MS"/>
                <a:cs typeface="Trebuchet MS"/>
              </a:rPr>
              <a:t> </a:t>
            </a:r>
            <a:r>
              <a:rPr sz="1600" dirty="0">
                <a:latin typeface="Trebuchet MS"/>
                <a:cs typeface="Trebuchet MS"/>
              </a:rPr>
              <a:t>materi</a:t>
            </a:r>
            <a:r>
              <a:rPr sz="1600" spc="-5" dirty="0">
                <a:latin typeface="Trebuchet MS"/>
                <a:cs typeface="Trebuchet MS"/>
              </a:rPr>
              <a:t> </a:t>
            </a:r>
            <a:r>
              <a:rPr sz="1600" dirty="0">
                <a:latin typeface="Trebuchet MS"/>
                <a:cs typeface="Trebuchet MS"/>
              </a:rPr>
              <a:t>asesmen</a:t>
            </a:r>
            <a:r>
              <a:rPr sz="1600" spc="-5" dirty="0">
                <a:latin typeface="Trebuchet MS"/>
                <a:cs typeface="Trebuchet MS"/>
              </a:rPr>
              <a:t> </a:t>
            </a:r>
            <a:r>
              <a:rPr sz="1600" dirty="0">
                <a:latin typeface="Trebuchet MS"/>
                <a:cs typeface="Trebuchet MS"/>
              </a:rPr>
              <a:t>berdasarkan</a:t>
            </a:r>
            <a:r>
              <a:rPr sz="1600" spc="-5" dirty="0">
                <a:latin typeface="Trebuchet MS"/>
                <a:cs typeface="Trebuchet MS"/>
              </a:rPr>
              <a:t> </a:t>
            </a:r>
            <a:r>
              <a:rPr sz="1600" dirty="0">
                <a:latin typeface="Trebuchet MS"/>
                <a:cs typeface="Trebuchet MS"/>
              </a:rPr>
              <a:t>penyederhanaan</a:t>
            </a:r>
            <a:r>
              <a:rPr sz="1600" spc="-5" dirty="0">
                <a:latin typeface="Trebuchet MS"/>
                <a:cs typeface="Trebuchet MS"/>
              </a:rPr>
              <a:t> </a:t>
            </a:r>
            <a:r>
              <a:rPr sz="1600" dirty="0">
                <a:latin typeface="Trebuchet MS"/>
                <a:cs typeface="Trebuchet MS"/>
              </a:rPr>
              <a:t>kompetensi</a:t>
            </a:r>
            <a:r>
              <a:rPr sz="1600" spc="-5" dirty="0">
                <a:latin typeface="Trebuchet MS"/>
                <a:cs typeface="Trebuchet MS"/>
              </a:rPr>
              <a:t> </a:t>
            </a:r>
            <a:r>
              <a:rPr sz="1600" dirty="0">
                <a:latin typeface="Trebuchet MS"/>
                <a:cs typeface="Trebuchet MS"/>
              </a:rPr>
              <a:t>dasar</a:t>
            </a:r>
            <a:r>
              <a:rPr sz="1600" spc="-5" dirty="0">
                <a:latin typeface="Trebuchet MS"/>
                <a:cs typeface="Trebuchet MS"/>
              </a:rPr>
              <a:t> </a:t>
            </a:r>
            <a:r>
              <a:rPr sz="1600" dirty="0">
                <a:latin typeface="Trebuchet MS"/>
                <a:cs typeface="Trebuchet MS"/>
              </a:rPr>
              <a:t>yang</a:t>
            </a:r>
            <a:r>
              <a:rPr sz="1600" spc="-5" dirty="0">
                <a:latin typeface="Trebuchet MS"/>
                <a:cs typeface="Trebuchet MS"/>
              </a:rPr>
              <a:t> </a:t>
            </a:r>
            <a:r>
              <a:rPr sz="1600" dirty="0">
                <a:latin typeface="Trebuchet MS"/>
                <a:cs typeface="Trebuchet MS"/>
              </a:rPr>
              <a:t>disediakan</a:t>
            </a:r>
            <a:r>
              <a:rPr sz="1600" spc="-5" dirty="0">
                <a:latin typeface="Trebuchet MS"/>
                <a:cs typeface="Trebuchet MS"/>
              </a:rPr>
              <a:t> </a:t>
            </a:r>
            <a:r>
              <a:rPr sz="1600" dirty="0">
                <a:latin typeface="Trebuchet MS"/>
                <a:cs typeface="Trebuchet MS"/>
              </a:rPr>
              <a:t>oleh</a:t>
            </a:r>
            <a:r>
              <a:rPr sz="1600" spc="-5" dirty="0">
                <a:latin typeface="Trebuchet MS"/>
                <a:cs typeface="Trebuchet MS"/>
              </a:rPr>
              <a:t> </a:t>
            </a:r>
            <a:r>
              <a:rPr sz="1600" spc="-10" dirty="0">
                <a:latin typeface="Trebuchet MS"/>
                <a:cs typeface="Trebuchet MS"/>
              </a:rPr>
              <a:t>Kementrian </a:t>
            </a:r>
            <a:r>
              <a:rPr sz="1600" spc="-470" dirty="0">
                <a:latin typeface="Trebuchet MS"/>
                <a:cs typeface="Trebuchet MS"/>
              </a:rPr>
              <a:t> </a:t>
            </a:r>
            <a:r>
              <a:rPr sz="1600" spc="-10" dirty="0">
                <a:latin typeface="Trebuchet MS"/>
                <a:cs typeface="Trebuchet MS"/>
              </a:rPr>
              <a:t>Pendidikan</a:t>
            </a:r>
            <a:r>
              <a:rPr sz="1600" spc="-5" dirty="0">
                <a:latin typeface="Trebuchet MS"/>
                <a:cs typeface="Trebuchet MS"/>
              </a:rPr>
              <a:t> dan</a:t>
            </a:r>
            <a:r>
              <a:rPr sz="1600" dirty="0">
                <a:latin typeface="Trebuchet MS"/>
                <a:cs typeface="Trebuchet MS"/>
              </a:rPr>
              <a:t> </a:t>
            </a:r>
            <a:r>
              <a:rPr sz="1600" spc="-10" dirty="0">
                <a:latin typeface="Trebuchet MS"/>
                <a:cs typeface="Trebuchet MS"/>
              </a:rPr>
              <a:t>Kebudayaan</a:t>
            </a:r>
            <a:endParaRPr sz="1600">
              <a:latin typeface="Trebuchet MS"/>
              <a:cs typeface="Trebuchet MS"/>
            </a:endParaRPr>
          </a:p>
          <a:p>
            <a:pPr marL="264795" indent="-252729">
              <a:lnSpc>
                <a:spcPct val="100000"/>
              </a:lnSpc>
              <a:spcBef>
                <a:spcPts val="360"/>
              </a:spcBef>
              <a:buAutoNum type="arabicPeriod"/>
              <a:tabLst>
                <a:tab pos="265430" algn="l"/>
              </a:tabLst>
            </a:pPr>
            <a:r>
              <a:rPr sz="1600" dirty="0">
                <a:latin typeface="Trebuchet MS"/>
                <a:cs typeface="Trebuchet MS"/>
              </a:rPr>
              <a:t>Susun</a:t>
            </a:r>
            <a:r>
              <a:rPr sz="1600" spc="-20" dirty="0">
                <a:latin typeface="Trebuchet MS"/>
                <a:cs typeface="Trebuchet MS"/>
              </a:rPr>
              <a:t> </a:t>
            </a:r>
            <a:r>
              <a:rPr sz="1600" dirty="0">
                <a:latin typeface="Trebuchet MS"/>
                <a:cs typeface="Trebuchet MS"/>
              </a:rPr>
              <a:t>pertanyaan</a:t>
            </a:r>
            <a:r>
              <a:rPr sz="1600" spc="-20" dirty="0">
                <a:latin typeface="Trebuchet MS"/>
                <a:cs typeface="Trebuchet MS"/>
              </a:rPr>
              <a:t> </a:t>
            </a:r>
            <a:r>
              <a:rPr sz="1600" dirty="0">
                <a:latin typeface="Trebuchet MS"/>
                <a:cs typeface="Trebuchet MS"/>
              </a:rPr>
              <a:t>sederhana</a:t>
            </a:r>
            <a:r>
              <a:rPr sz="1600" spc="-20" dirty="0">
                <a:latin typeface="Trebuchet MS"/>
                <a:cs typeface="Trebuchet MS"/>
              </a:rPr>
              <a:t> </a:t>
            </a:r>
            <a:r>
              <a:rPr sz="1600" dirty="0">
                <a:latin typeface="Trebuchet MS"/>
                <a:cs typeface="Trebuchet MS"/>
              </a:rPr>
              <a:t>yang</a:t>
            </a:r>
            <a:r>
              <a:rPr sz="1600" spc="-20" dirty="0">
                <a:latin typeface="Trebuchet MS"/>
                <a:cs typeface="Trebuchet MS"/>
              </a:rPr>
              <a:t> </a:t>
            </a:r>
            <a:r>
              <a:rPr sz="1600" dirty="0">
                <a:latin typeface="Trebuchet MS"/>
                <a:cs typeface="Trebuchet MS"/>
              </a:rPr>
              <a:t>meliputi:</a:t>
            </a:r>
            <a:endParaRPr sz="1600">
              <a:latin typeface="Trebuchet MS"/>
              <a:cs typeface="Trebuchet MS"/>
            </a:endParaRPr>
          </a:p>
        </p:txBody>
      </p:sp>
      <p:sp>
        <p:nvSpPr>
          <p:cNvPr id="6" name="object 6"/>
          <p:cNvSpPr txBox="1"/>
          <p:nvPr/>
        </p:nvSpPr>
        <p:spPr>
          <a:xfrm>
            <a:off x="1545596" y="3647597"/>
            <a:ext cx="97155" cy="894080"/>
          </a:xfrm>
          <a:prstGeom prst="rect">
            <a:avLst/>
          </a:prstGeom>
        </p:spPr>
        <p:txBody>
          <a:bodyPr vert="horz" wrap="square" lIns="0" tIns="58419" rIns="0" bIns="0" rtlCol="0">
            <a:spAutoFit/>
          </a:bodyPr>
          <a:lstStyle/>
          <a:p>
            <a:pPr marL="12700">
              <a:lnSpc>
                <a:spcPct val="100000"/>
              </a:lnSpc>
              <a:spcBef>
                <a:spcPts val="459"/>
              </a:spcBef>
            </a:pPr>
            <a:r>
              <a:rPr sz="1600" dirty="0">
                <a:latin typeface="Arial MT"/>
                <a:cs typeface="Arial MT"/>
              </a:rPr>
              <a:t>•</a:t>
            </a:r>
            <a:endParaRPr sz="1600">
              <a:latin typeface="Arial MT"/>
              <a:cs typeface="Arial MT"/>
            </a:endParaRPr>
          </a:p>
          <a:p>
            <a:pPr marL="12700">
              <a:lnSpc>
                <a:spcPct val="100000"/>
              </a:lnSpc>
              <a:spcBef>
                <a:spcPts val="360"/>
              </a:spcBef>
            </a:pPr>
            <a:r>
              <a:rPr sz="1600" dirty="0">
                <a:latin typeface="Arial MT"/>
                <a:cs typeface="Arial MT"/>
              </a:rPr>
              <a:t>•</a:t>
            </a:r>
            <a:endParaRPr sz="1600">
              <a:latin typeface="Arial MT"/>
              <a:cs typeface="Arial MT"/>
            </a:endParaRPr>
          </a:p>
          <a:p>
            <a:pPr marL="12700">
              <a:lnSpc>
                <a:spcPct val="100000"/>
              </a:lnSpc>
              <a:spcBef>
                <a:spcPts val="360"/>
              </a:spcBef>
            </a:pPr>
            <a:r>
              <a:rPr sz="1600" dirty="0">
                <a:latin typeface="Arial MT"/>
                <a:cs typeface="Arial MT"/>
              </a:rPr>
              <a:t>•</a:t>
            </a:r>
            <a:endParaRPr sz="1600">
              <a:latin typeface="Arial MT"/>
              <a:cs typeface="Arial MT"/>
            </a:endParaRPr>
          </a:p>
        </p:txBody>
      </p:sp>
      <p:sp>
        <p:nvSpPr>
          <p:cNvPr id="7" name="object 7"/>
          <p:cNvSpPr txBox="1"/>
          <p:nvPr/>
        </p:nvSpPr>
        <p:spPr>
          <a:xfrm>
            <a:off x="1831346" y="3655186"/>
            <a:ext cx="6546850" cy="894080"/>
          </a:xfrm>
          <a:prstGeom prst="rect">
            <a:avLst/>
          </a:prstGeom>
        </p:spPr>
        <p:txBody>
          <a:bodyPr vert="horz" wrap="square" lIns="0" tIns="12700" rIns="0" bIns="0" rtlCol="0">
            <a:spAutoFit/>
          </a:bodyPr>
          <a:lstStyle/>
          <a:p>
            <a:pPr marL="12700" marR="5080">
              <a:lnSpc>
                <a:spcPct val="118800"/>
              </a:lnSpc>
              <a:spcBef>
                <a:spcPts val="100"/>
              </a:spcBef>
            </a:pPr>
            <a:r>
              <a:rPr sz="1600" dirty="0">
                <a:latin typeface="Trebuchet MS"/>
                <a:cs typeface="Trebuchet MS"/>
              </a:rPr>
              <a:t>2</a:t>
            </a:r>
            <a:r>
              <a:rPr sz="1600" spc="-15" dirty="0">
                <a:latin typeface="Trebuchet MS"/>
                <a:cs typeface="Trebuchet MS"/>
              </a:rPr>
              <a:t> </a:t>
            </a:r>
            <a:r>
              <a:rPr sz="1600" dirty="0">
                <a:latin typeface="Trebuchet MS"/>
                <a:cs typeface="Trebuchet MS"/>
              </a:rPr>
              <a:t>pertanyaan</a:t>
            </a:r>
            <a:r>
              <a:rPr sz="1600" spc="-10" dirty="0">
                <a:latin typeface="Trebuchet MS"/>
                <a:cs typeface="Trebuchet MS"/>
              </a:rPr>
              <a:t> </a:t>
            </a:r>
            <a:r>
              <a:rPr sz="1600" dirty="0">
                <a:latin typeface="Trebuchet MS"/>
                <a:cs typeface="Trebuchet MS"/>
              </a:rPr>
              <a:t>sesuai</a:t>
            </a:r>
            <a:r>
              <a:rPr sz="1600" spc="-15" dirty="0">
                <a:latin typeface="Trebuchet MS"/>
                <a:cs typeface="Trebuchet MS"/>
              </a:rPr>
              <a:t> </a:t>
            </a:r>
            <a:r>
              <a:rPr sz="1600" dirty="0">
                <a:latin typeface="Trebuchet MS"/>
                <a:cs typeface="Trebuchet MS"/>
              </a:rPr>
              <a:t>kelasnya,</a:t>
            </a:r>
            <a:r>
              <a:rPr sz="1600" spc="-10" dirty="0">
                <a:latin typeface="Trebuchet MS"/>
                <a:cs typeface="Trebuchet MS"/>
              </a:rPr>
              <a:t> </a:t>
            </a:r>
            <a:r>
              <a:rPr sz="1600" dirty="0">
                <a:latin typeface="Trebuchet MS"/>
                <a:cs typeface="Trebuchet MS"/>
              </a:rPr>
              <a:t>dengan</a:t>
            </a:r>
            <a:r>
              <a:rPr sz="1600" spc="-15" dirty="0">
                <a:latin typeface="Trebuchet MS"/>
                <a:cs typeface="Trebuchet MS"/>
              </a:rPr>
              <a:t> </a:t>
            </a:r>
            <a:r>
              <a:rPr sz="1600" dirty="0">
                <a:latin typeface="Trebuchet MS"/>
                <a:cs typeface="Trebuchet MS"/>
              </a:rPr>
              <a:t>topik</a:t>
            </a:r>
            <a:r>
              <a:rPr sz="1600" spc="-10" dirty="0">
                <a:latin typeface="Trebuchet MS"/>
                <a:cs typeface="Trebuchet MS"/>
              </a:rPr>
              <a:t> </a:t>
            </a:r>
            <a:r>
              <a:rPr sz="1600" dirty="0">
                <a:latin typeface="Trebuchet MS"/>
                <a:cs typeface="Trebuchet MS"/>
              </a:rPr>
              <a:t>capaian</a:t>
            </a:r>
            <a:r>
              <a:rPr sz="1600" spc="-15" dirty="0">
                <a:latin typeface="Trebuchet MS"/>
                <a:cs typeface="Trebuchet MS"/>
              </a:rPr>
              <a:t> </a:t>
            </a:r>
            <a:r>
              <a:rPr sz="1600" dirty="0">
                <a:latin typeface="Trebuchet MS"/>
                <a:cs typeface="Trebuchet MS"/>
              </a:rPr>
              <a:t>pembelajaran</a:t>
            </a:r>
            <a:r>
              <a:rPr sz="1600" spc="-10" dirty="0">
                <a:latin typeface="Trebuchet MS"/>
                <a:cs typeface="Trebuchet MS"/>
              </a:rPr>
              <a:t> </a:t>
            </a:r>
            <a:r>
              <a:rPr sz="1600" dirty="0">
                <a:latin typeface="Trebuchet MS"/>
                <a:cs typeface="Trebuchet MS"/>
              </a:rPr>
              <a:t>baru </a:t>
            </a:r>
            <a:r>
              <a:rPr sz="1600" spc="-475" dirty="0">
                <a:latin typeface="Trebuchet MS"/>
                <a:cs typeface="Trebuchet MS"/>
              </a:rPr>
              <a:t> </a:t>
            </a:r>
            <a:r>
              <a:rPr sz="1600" dirty="0">
                <a:latin typeface="Trebuchet MS"/>
                <a:cs typeface="Trebuchet MS"/>
              </a:rPr>
              <a:t>6</a:t>
            </a:r>
            <a:r>
              <a:rPr sz="1600" spc="-5" dirty="0">
                <a:latin typeface="Trebuchet MS"/>
                <a:cs typeface="Trebuchet MS"/>
              </a:rPr>
              <a:t> </a:t>
            </a:r>
            <a:r>
              <a:rPr sz="1600" dirty="0">
                <a:latin typeface="Trebuchet MS"/>
                <a:cs typeface="Trebuchet MS"/>
              </a:rPr>
              <a:t>pertanyaan dengan</a:t>
            </a:r>
            <a:r>
              <a:rPr sz="1600" spc="-5" dirty="0">
                <a:latin typeface="Trebuchet MS"/>
                <a:cs typeface="Trebuchet MS"/>
              </a:rPr>
              <a:t> </a:t>
            </a:r>
            <a:r>
              <a:rPr sz="1600" dirty="0">
                <a:latin typeface="Trebuchet MS"/>
                <a:cs typeface="Trebuchet MS"/>
              </a:rPr>
              <a:t>topik satu kelas</a:t>
            </a:r>
            <a:r>
              <a:rPr sz="1600" spc="-5" dirty="0">
                <a:latin typeface="Trebuchet MS"/>
                <a:cs typeface="Trebuchet MS"/>
              </a:rPr>
              <a:t> </a:t>
            </a:r>
            <a:r>
              <a:rPr sz="1600" dirty="0">
                <a:latin typeface="Trebuchet MS"/>
                <a:cs typeface="Trebuchet MS"/>
              </a:rPr>
              <a:t>di </a:t>
            </a:r>
            <a:r>
              <a:rPr sz="1600" spc="-5" dirty="0">
                <a:latin typeface="Trebuchet MS"/>
                <a:cs typeface="Trebuchet MS"/>
              </a:rPr>
              <a:t>bawah</a:t>
            </a:r>
            <a:endParaRPr sz="1600">
              <a:latin typeface="Trebuchet MS"/>
              <a:cs typeface="Trebuchet MS"/>
            </a:endParaRPr>
          </a:p>
          <a:p>
            <a:pPr marL="12700">
              <a:lnSpc>
                <a:spcPct val="100000"/>
              </a:lnSpc>
              <a:spcBef>
                <a:spcPts val="359"/>
              </a:spcBef>
            </a:pPr>
            <a:r>
              <a:rPr sz="1600" dirty="0">
                <a:latin typeface="Trebuchet MS"/>
                <a:cs typeface="Trebuchet MS"/>
              </a:rPr>
              <a:t>2</a:t>
            </a:r>
            <a:r>
              <a:rPr sz="1600" spc="-10" dirty="0">
                <a:latin typeface="Trebuchet MS"/>
                <a:cs typeface="Trebuchet MS"/>
              </a:rPr>
              <a:t> </a:t>
            </a:r>
            <a:r>
              <a:rPr sz="1600" dirty="0">
                <a:latin typeface="Trebuchet MS"/>
                <a:cs typeface="Trebuchet MS"/>
              </a:rPr>
              <a:t>pertanyaan</a:t>
            </a:r>
            <a:r>
              <a:rPr sz="1600" spc="-10" dirty="0">
                <a:latin typeface="Trebuchet MS"/>
                <a:cs typeface="Trebuchet MS"/>
              </a:rPr>
              <a:t> </a:t>
            </a:r>
            <a:r>
              <a:rPr sz="1600" dirty="0">
                <a:latin typeface="Trebuchet MS"/>
                <a:cs typeface="Trebuchet MS"/>
              </a:rPr>
              <a:t>dengan</a:t>
            </a:r>
            <a:r>
              <a:rPr sz="1600" spc="-10" dirty="0">
                <a:latin typeface="Trebuchet MS"/>
                <a:cs typeface="Trebuchet MS"/>
              </a:rPr>
              <a:t> </a:t>
            </a:r>
            <a:r>
              <a:rPr sz="1600" dirty="0">
                <a:latin typeface="Trebuchet MS"/>
                <a:cs typeface="Trebuchet MS"/>
              </a:rPr>
              <a:t>topik</a:t>
            </a:r>
            <a:r>
              <a:rPr sz="1600" spc="-10" dirty="0">
                <a:latin typeface="Trebuchet MS"/>
                <a:cs typeface="Trebuchet MS"/>
              </a:rPr>
              <a:t> </a:t>
            </a:r>
            <a:r>
              <a:rPr sz="1600" dirty="0">
                <a:latin typeface="Trebuchet MS"/>
                <a:cs typeface="Trebuchet MS"/>
              </a:rPr>
              <a:t>dua</a:t>
            </a:r>
            <a:r>
              <a:rPr sz="1600" spc="-10" dirty="0">
                <a:latin typeface="Trebuchet MS"/>
                <a:cs typeface="Trebuchet MS"/>
              </a:rPr>
              <a:t> </a:t>
            </a:r>
            <a:r>
              <a:rPr sz="1600" dirty="0">
                <a:latin typeface="Trebuchet MS"/>
                <a:cs typeface="Trebuchet MS"/>
              </a:rPr>
              <a:t>kelas</a:t>
            </a:r>
            <a:r>
              <a:rPr sz="1600" spc="-10" dirty="0">
                <a:latin typeface="Trebuchet MS"/>
                <a:cs typeface="Trebuchet MS"/>
              </a:rPr>
              <a:t> </a:t>
            </a:r>
            <a:r>
              <a:rPr sz="1600" dirty="0">
                <a:latin typeface="Trebuchet MS"/>
                <a:cs typeface="Trebuchet MS"/>
              </a:rPr>
              <a:t>di</a:t>
            </a:r>
            <a:r>
              <a:rPr sz="1600" spc="-10" dirty="0">
                <a:latin typeface="Trebuchet MS"/>
                <a:cs typeface="Trebuchet MS"/>
              </a:rPr>
              <a:t> </a:t>
            </a:r>
            <a:r>
              <a:rPr sz="1600" spc="-5" dirty="0">
                <a:latin typeface="Trebuchet MS"/>
                <a:cs typeface="Trebuchet MS"/>
              </a:rPr>
              <a:t>bawah</a:t>
            </a:r>
            <a:endParaRPr sz="1600">
              <a:latin typeface="Trebuchet MS"/>
              <a:cs typeface="Trebuchet MS"/>
            </a:endParaRPr>
          </a:p>
        </p:txBody>
      </p:sp>
      <p:sp>
        <p:nvSpPr>
          <p:cNvPr id="8" name="object 8"/>
          <p:cNvSpPr txBox="1">
            <a:spLocks noGrp="1"/>
          </p:cNvSpPr>
          <p:nvPr>
            <p:ph type="title"/>
          </p:nvPr>
        </p:nvSpPr>
        <p:spPr>
          <a:xfrm>
            <a:off x="905706" y="498285"/>
            <a:ext cx="9998083" cy="1155381"/>
          </a:xfrm>
          <a:prstGeom prst="rect">
            <a:avLst/>
          </a:prstGeom>
        </p:spPr>
        <p:txBody>
          <a:bodyPr vert="horz" wrap="square" lIns="0" tIns="115570" rIns="0" bIns="0" rtlCol="0">
            <a:spAutoFit/>
          </a:bodyPr>
          <a:lstStyle/>
          <a:p>
            <a:pPr marL="12700">
              <a:lnSpc>
                <a:spcPct val="100000"/>
              </a:lnSpc>
              <a:spcBef>
                <a:spcPts val="910"/>
              </a:spcBef>
            </a:pPr>
            <a:r>
              <a:rPr spc="-5" dirty="0"/>
              <a:t>Asesmen</a:t>
            </a:r>
            <a:r>
              <a:rPr dirty="0"/>
              <a:t> </a:t>
            </a:r>
            <a:r>
              <a:rPr spc="-5" dirty="0"/>
              <a:t>Diagnostik</a:t>
            </a:r>
            <a:r>
              <a:rPr dirty="0"/>
              <a:t> </a:t>
            </a:r>
            <a:r>
              <a:rPr spc="-20" dirty="0"/>
              <a:t>Kognitif</a:t>
            </a:r>
          </a:p>
          <a:p>
            <a:pPr marL="13970">
              <a:lnSpc>
                <a:spcPct val="100000"/>
              </a:lnSpc>
              <a:spcBef>
                <a:spcPts val="535"/>
              </a:spcBef>
            </a:pPr>
            <a:r>
              <a:rPr sz="2600" spc="-5" dirty="0">
                <a:solidFill>
                  <a:srgbClr val="5B9BD5"/>
                </a:solidFill>
              </a:rPr>
              <a:t>Contoh</a:t>
            </a:r>
            <a:r>
              <a:rPr sz="2600" dirty="0">
                <a:solidFill>
                  <a:srgbClr val="5B9BD5"/>
                </a:solidFill>
              </a:rPr>
              <a:t> kegiatan </a:t>
            </a:r>
            <a:r>
              <a:rPr sz="2600" b="1" spc="-5" dirty="0">
                <a:solidFill>
                  <a:srgbClr val="5B9BD5"/>
                </a:solidFill>
                <a:latin typeface="Trebuchet MS"/>
                <a:cs typeface="Trebuchet MS"/>
              </a:rPr>
              <a:t>persiapan</a:t>
            </a:r>
            <a:r>
              <a:rPr sz="2600" b="1" dirty="0">
                <a:solidFill>
                  <a:srgbClr val="5B9BD5"/>
                </a:solidFill>
                <a:latin typeface="Trebuchet MS"/>
                <a:cs typeface="Trebuchet MS"/>
              </a:rPr>
              <a:t> &amp;</a:t>
            </a:r>
            <a:r>
              <a:rPr sz="2600" b="1" spc="5" dirty="0">
                <a:solidFill>
                  <a:srgbClr val="5B9BD5"/>
                </a:solidFill>
                <a:latin typeface="Trebuchet MS"/>
                <a:cs typeface="Trebuchet MS"/>
              </a:rPr>
              <a:t> </a:t>
            </a:r>
            <a:r>
              <a:rPr sz="2600" b="1" spc="-5" dirty="0">
                <a:solidFill>
                  <a:srgbClr val="5B9BD5"/>
                </a:solidFill>
                <a:latin typeface="Trebuchet MS"/>
                <a:cs typeface="Trebuchet MS"/>
              </a:rPr>
              <a:t>pelaksanaan</a:t>
            </a:r>
            <a:endParaRPr sz="2600" dirty="0">
              <a:latin typeface="Trebuchet MS"/>
              <a:cs typeface="Trebuchet MS"/>
            </a:endParaRPr>
          </a:p>
        </p:txBody>
      </p:sp>
      <p:grpSp>
        <p:nvGrpSpPr>
          <p:cNvPr id="9" name="object 9"/>
          <p:cNvGrpSpPr/>
          <p:nvPr/>
        </p:nvGrpSpPr>
        <p:grpSpPr>
          <a:xfrm>
            <a:off x="830262" y="5568984"/>
            <a:ext cx="10745470" cy="827405"/>
            <a:chOff x="830262" y="5568984"/>
            <a:chExt cx="10745470" cy="827405"/>
          </a:xfrm>
        </p:grpSpPr>
        <p:sp>
          <p:nvSpPr>
            <p:cNvPr id="10" name="object 10"/>
            <p:cNvSpPr/>
            <p:nvPr/>
          </p:nvSpPr>
          <p:spPr>
            <a:xfrm>
              <a:off x="839787" y="5578509"/>
              <a:ext cx="10727055" cy="808355"/>
            </a:xfrm>
            <a:custGeom>
              <a:avLst/>
              <a:gdLst/>
              <a:ahLst/>
              <a:cxnLst/>
              <a:rect l="l" t="t" r="r" b="b"/>
              <a:pathLst>
                <a:path w="10727055" h="808354">
                  <a:moveTo>
                    <a:pt x="10591733" y="0"/>
                  </a:moveTo>
                  <a:lnTo>
                    <a:pt x="134693" y="0"/>
                  </a:lnTo>
                  <a:lnTo>
                    <a:pt x="92119" y="6866"/>
                  </a:lnTo>
                  <a:lnTo>
                    <a:pt x="55145" y="25987"/>
                  </a:lnTo>
                  <a:lnTo>
                    <a:pt x="25988" y="55145"/>
                  </a:lnTo>
                  <a:lnTo>
                    <a:pt x="6866" y="92119"/>
                  </a:lnTo>
                  <a:lnTo>
                    <a:pt x="0" y="134693"/>
                  </a:lnTo>
                  <a:lnTo>
                    <a:pt x="0" y="673450"/>
                  </a:lnTo>
                  <a:lnTo>
                    <a:pt x="6866" y="716023"/>
                  </a:lnTo>
                  <a:lnTo>
                    <a:pt x="25988" y="752998"/>
                  </a:lnTo>
                  <a:lnTo>
                    <a:pt x="55145" y="782155"/>
                  </a:lnTo>
                  <a:lnTo>
                    <a:pt x="92119" y="801277"/>
                  </a:lnTo>
                  <a:lnTo>
                    <a:pt x="134693" y="808143"/>
                  </a:lnTo>
                  <a:lnTo>
                    <a:pt x="10591733" y="808143"/>
                  </a:lnTo>
                  <a:lnTo>
                    <a:pt x="10634306" y="801277"/>
                  </a:lnTo>
                  <a:lnTo>
                    <a:pt x="10671281" y="782155"/>
                  </a:lnTo>
                  <a:lnTo>
                    <a:pt x="10700438" y="752998"/>
                  </a:lnTo>
                  <a:lnTo>
                    <a:pt x="10719560" y="716023"/>
                  </a:lnTo>
                  <a:lnTo>
                    <a:pt x="10726426" y="673450"/>
                  </a:lnTo>
                  <a:lnTo>
                    <a:pt x="10726426" y="134693"/>
                  </a:lnTo>
                  <a:lnTo>
                    <a:pt x="10719560" y="92119"/>
                  </a:lnTo>
                  <a:lnTo>
                    <a:pt x="10700438" y="55145"/>
                  </a:lnTo>
                  <a:lnTo>
                    <a:pt x="10671281" y="25987"/>
                  </a:lnTo>
                  <a:lnTo>
                    <a:pt x="10634306" y="6866"/>
                  </a:lnTo>
                  <a:lnTo>
                    <a:pt x="10591733" y="0"/>
                  </a:lnTo>
                  <a:close/>
                </a:path>
              </a:pathLst>
            </a:custGeom>
            <a:solidFill>
              <a:srgbClr val="FFC000"/>
            </a:solidFill>
          </p:spPr>
          <p:txBody>
            <a:bodyPr wrap="square" lIns="0" tIns="0" rIns="0" bIns="0" rtlCol="0"/>
            <a:lstStyle/>
            <a:p>
              <a:endParaRPr/>
            </a:p>
          </p:txBody>
        </p:sp>
        <p:sp>
          <p:nvSpPr>
            <p:cNvPr id="11" name="object 11"/>
            <p:cNvSpPr/>
            <p:nvPr/>
          </p:nvSpPr>
          <p:spPr>
            <a:xfrm>
              <a:off x="839787" y="5578509"/>
              <a:ext cx="10726420" cy="808355"/>
            </a:xfrm>
            <a:custGeom>
              <a:avLst/>
              <a:gdLst/>
              <a:ahLst/>
              <a:cxnLst/>
              <a:rect l="l" t="t" r="r" b="b"/>
              <a:pathLst>
                <a:path w="10726420" h="808354">
                  <a:moveTo>
                    <a:pt x="134693" y="0"/>
                  </a:moveTo>
                  <a:lnTo>
                    <a:pt x="10591732" y="0"/>
                  </a:lnTo>
                  <a:lnTo>
                    <a:pt x="10634306" y="6866"/>
                  </a:lnTo>
                  <a:lnTo>
                    <a:pt x="10671281" y="25988"/>
                  </a:lnTo>
                  <a:lnTo>
                    <a:pt x="10700438" y="55145"/>
                  </a:lnTo>
                  <a:lnTo>
                    <a:pt x="10719559" y="92119"/>
                  </a:lnTo>
                  <a:lnTo>
                    <a:pt x="10726426" y="134693"/>
                  </a:lnTo>
                  <a:lnTo>
                    <a:pt x="10726426" y="673450"/>
                  </a:lnTo>
                  <a:lnTo>
                    <a:pt x="10719559" y="716024"/>
                  </a:lnTo>
                  <a:lnTo>
                    <a:pt x="10700438" y="752998"/>
                  </a:lnTo>
                  <a:lnTo>
                    <a:pt x="10671281" y="782155"/>
                  </a:lnTo>
                  <a:lnTo>
                    <a:pt x="10634306" y="801277"/>
                  </a:lnTo>
                  <a:lnTo>
                    <a:pt x="10591732" y="808143"/>
                  </a:lnTo>
                  <a:lnTo>
                    <a:pt x="134693" y="808143"/>
                  </a:lnTo>
                  <a:lnTo>
                    <a:pt x="92119" y="801277"/>
                  </a:lnTo>
                  <a:lnTo>
                    <a:pt x="55145" y="782155"/>
                  </a:lnTo>
                  <a:lnTo>
                    <a:pt x="25988" y="752998"/>
                  </a:lnTo>
                  <a:lnTo>
                    <a:pt x="6866" y="716024"/>
                  </a:lnTo>
                  <a:lnTo>
                    <a:pt x="0" y="673450"/>
                  </a:lnTo>
                  <a:lnTo>
                    <a:pt x="0" y="134693"/>
                  </a:lnTo>
                  <a:lnTo>
                    <a:pt x="6866" y="92119"/>
                  </a:lnTo>
                  <a:lnTo>
                    <a:pt x="25988" y="55145"/>
                  </a:lnTo>
                  <a:lnTo>
                    <a:pt x="55145" y="25988"/>
                  </a:lnTo>
                  <a:lnTo>
                    <a:pt x="92119" y="6866"/>
                  </a:lnTo>
                  <a:lnTo>
                    <a:pt x="134693" y="0"/>
                  </a:lnTo>
                  <a:close/>
                </a:path>
              </a:pathLst>
            </a:custGeom>
            <a:ln w="19050">
              <a:solidFill>
                <a:srgbClr val="FFFFFF"/>
              </a:solidFill>
            </a:ln>
          </p:spPr>
          <p:txBody>
            <a:bodyPr wrap="square" lIns="0" tIns="0" rIns="0" bIns="0" rtlCol="0"/>
            <a:lstStyle/>
            <a:p>
              <a:endParaRPr/>
            </a:p>
          </p:txBody>
        </p:sp>
      </p:grpSp>
      <p:sp>
        <p:nvSpPr>
          <p:cNvPr id="12" name="object 12"/>
          <p:cNvSpPr txBox="1"/>
          <p:nvPr/>
        </p:nvSpPr>
        <p:spPr>
          <a:xfrm>
            <a:off x="997908" y="4523866"/>
            <a:ext cx="10326370" cy="1733550"/>
          </a:xfrm>
          <a:prstGeom prst="rect">
            <a:avLst/>
          </a:prstGeom>
        </p:spPr>
        <p:txBody>
          <a:bodyPr vert="horz" wrap="square" lIns="0" tIns="12700" rIns="0" bIns="0" rtlCol="0">
            <a:spAutoFit/>
          </a:bodyPr>
          <a:lstStyle/>
          <a:p>
            <a:pPr marL="12700" marR="561340">
              <a:lnSpc>
                <a:spcPct val="118800"/>
              </a:lnSpc>
              <a:spcBef>
                <a:spcPts val="100"/>
              </a:spcBef>
            </a:pPr>
            <a:r>
              <a:rPr sz="1600" dirty="0">
                <a:latin typeface="Trebuchet MS"/>
                <a:cs typeface="Trebuchet MS"/>
              </a:rPr>
              <a:t>(sesuaikan</a:t>
            </a:r>
            <a:r>
              <a:rPr sz="1600" spc="-10" dirty="0">
                <a:latin typeface="Trebuchet MS"/>
                <a:cs typeface="Trebuchet MS"/>
              </a:rPr>
              <a:t> </a:t>
            </a:r>
            <a:r>
              <a:rPr sz="1600" dirty="0">
                <a:latin typeface="Trebuchet MS"/>
                <a:cs typeface="Trebuchet MS"/>
              </a:rPr>
              <a:t>pertanyaan</a:t>
            </a:r>
            <a:r>
              <a:rPr sz="1600" spc="-10" dirty="0">
                <a:latin typeface="Trebuchet MS"/>
                <a:cs typeface="Trebuchet MS"/>
              </a:rPr>
              <a:t> </a:t>
            </a:r>
            <a:r>
              <a:rPr sz="1600" dirty="0">
                <a:latin typeface="Trebuchet MS"/>
                <a:cs typeface="Trebuchet MS"/>
              </a:rPr>
              <a:t>dengan</a:t>
            </a:r>
            <a:r>
              <a:rPr sz="1600" spc="-5" dirty="0">
                <a:latin typeface="Trebuchet MS"/>
                <a:cs typeface="Trebuchet MS"/>
              </a:rPr>
              <a:t> </a:t>
            </a:r>
            <a:r>
              <a:rPr sz="1600" dirty="0">
                <a:latin typeface="Trebuchet MS"/>
                <a:cs typeface="Trebuchet MS"/>
              </a:rPr>
              <a:t>topik</a:t>
            </a:r>
            <a:r>
              <a:rPr sz="1600" spc="-10" dirty="0">
                <a:latin typeface="Trebuchet MS"/>
                <a:cs typeface="Trebuchet MS"/>
              </a:rPr>
              <a:t> </a:t>
            </a:r>
            <a:r>
              <a:rPr sz="1600" dirty="0">
                <a:latin typeface="Trebuchet MS"/>
                <a:cs typeface="Trebuchet MS"/>
              </a:rPr>
              <a:t>yang</a:t>
            </a:r>
            <a:r>
              <a:rPr sz="1600" spc="-10" dirty="0">
                <a:latin typeface="Trebuchet MS"/>
                <a:cs typeface="Trebuchet MS"/>
              </a:rPr>
              <a:t> </a:t>
            </a:r>
            <a:r>
              <a:rPr sz="1600" dirty="0">
                <a:latin typeface="Trebuchet MS"/>
                <a:cs typeface="Trebuchet MS"/>
              </a:rPr>
              <a:t>menjadi</a:t>
            </a:r>
            <a:r>
              <a:rPr sz="1600" spc="-5" dirty="0">
                <a:latin typeface="Trebuchet MS"/>
                <a:cs typeface="Trebuchet MS"/>
              </a:rPr>
              <a:t> </a:t>
            </a:r>
            <a:r>
              <a:rPr sz="1600" dirty="0">
                <a:latin typeface="Trebuchet MS"/>
                <a:cs typeface="Trebuchet MS"/>
              </a:rPr>
              <a:t>prasyarat</a:t>
            </a:r>
            <a:r>
              <a:rPr sz="1600" spc="-10" dirty="0">
                <a:latin typeface="Trebuchet MS"/>
                <a:cs typeface="Trebuchet MS"/>
              </a:rPr>
              <a:t> </a:t>
            </a:r>
            <a:r>
              <a:rPr sz="1600" dirty="0">
                <a:latin typeface="Trebuchet MS"/>
                <a:cs typeface="Trebuchet MS"/>
              </a:rPr>
              <a:t>untuk</a:t>
            </a:r>
            <a:r>
              <a:rPr sz="1600" spc="-10" dirty="0">
                <a:latin typeface="Trebuchet MS"/>
                <a:cs typeface="Trebuchet MS"/>
              </a:rPr>
              <a:t> </a:t>
            </a:r>
            <a:r>
              <a:rPr sz="1600" dirty="0">
                <a:latin typeface="Trebuchet MS"/>
                <a:cs typeface="Trebuchet MS"/>
              </a:rPr>
              <a:t>bisa</a:t>
            </a:r>
            <a:r>
              <a:rPr sz="1600" spc="-5" dirty="0">
                <a:latin typeface="Trebuchet MS"/>
                <a:cs typeface="Trebuchet MS"/>
              </a:rPr>
              <a:t> </a:t>
            </a:r>
            <a:r>
              <a:rPr sz="1600" dirty="0">
                <a:latin typeface="Trebuchet MS"/>
                <a:cs typeface="Trebuchet MS"/>
              </a:rPr>
              <a:t>mengikuti</a:t>
            </a:r>
            <a:r>
              <a:rPr sz="1600" spc="-10" dirty="0">
                <a:latin typeface="Trebuchet MS"/>
                <a:cs typeface="Trebuchet MS"/>
              </a:rPr>
              <a:t> </a:t>
            </a:r>
            <a:r>
              <a:rPr sz="1600" dirty="0">
                <a:latin typeface="Trebuchet MS"/>
                <a:cs typeface="Trebuchet MS"/>
              </a:rPr>
              <a:t>pembelajaran</a:t>
            </a:r>
            <a:r>
              <a:rPr sz="1600" spc="-10" dirty="0">
                <a:latin typeface="Trebuchet MS"/>
                <a:cs typeface="Trebuchet MS"/>
              </a:rPr>
              <a:t> </a:t>
            </a:r>
            <a:r>
              <a:rPr sz="1600" dirty="0">
                <a:latin typeface="Trebuchet MS"/>
                <a:cs typeface="Trebuchet MS"/>
              </a:rPr>
              <a:t>di</a:t>
            </a:r>
            <a:r>
              <a:rPr sz="1600" spc="-5" dirty="0">
                <a:latin typeface="Trebuchet MS"/>
                <a:cs typeface="Trebuchet MS"/>
              </a:rPr>
              <a:t> </a:t>
            </a:r>
            <a:r>
              <a:rPr sz="1600" dirty="0">
                <a:latin typeface="Trebuchet MS"/>
                <a:cs typeface="Trebuchet MS"/>
              </a:rPr>
              <a:t>jenjang </a:t>
            </a:r>
            <a:r>
              <a:rPr sz="1600" spc="-475" dirty="0">
                <a:latin typeface="Trebuchet MS"/>
                <a:cs typeface="Trebuchet MS"/>
              </a:rPr>
              <a:t> </a:t>
            </a:r>
            <a:r>
              <a:rPr sz="1600" dirty="0">
                <a:latin typeface="Trebuchet MS"/>
                <a:cs typeface="Trebuchet MS"/>
              </a:rPr>
              <a:t>sekarang)</a:t>
            </a:r>
            <a:endParaRPr sz="1600">
              <a:latin typeface="Trebuchet MS"/>
              <a:cs typeface="Trebuchet MS"/>
            </a:endParaRPr>
          </a:p>
          <a:p>
            <a:pPr>
              <a:lnSpc>
                <a:spcPct val="100000"/>
              </a:lnSpc>
            </a:pPr>
            <a:endParaRPr sz="1800">
              <a:latin typeface="Trebuchet MS"/>
              <a:cs typeface="Trebuchet MS"/>
            </a:endParaRPr>
          </a:p>
          <a:p>
            <a:pPr>
              <a:lnSpc>
                <a:spcPct val="100000"/>
              </a:lnSpc>
              <a:spcBef>
                <a:spcPts val="40"/>
              </a:spcBef>
            </a:pPr>
            <a:endParaRPr sz="2250">
              <a:latin typeface="Trebuchet MS"/>
              <a:cs typeface="Trebuchet MS"/>
            </a:endParaRPr>
          </a:p>
          <a:p>
            <a:pPr marL="4349115" marR="5080" indent="-4253230">
              <a:lnSpc>
                <a:spcPts val="2100"/>
              </a:lnSpc>
            </a:pPr>
            <a:r>
              <a:rPr sz="1800" dirty="0">
                <a:latin typeface="Trebuchet MS"/>
                <a:cs typeface="Trebuchet MS"/>
              </a:rPr>
              <a:t>Berikan asesmen untuk semua </a:t>
            </a:r>
            <a:r>
              <a:rPr sz="1800" spc="-5" dirty="0">
                <a:latin typeface="Trebuchet MS"/>
                <a:cs typeface="Trebuchet MS"/>
              </a:rPr>
              <a:t>siswa</a:t>
            </a:r>
            <a:r>
              <a:rPr sz="1800" dirty="0">
                <a:latin typeface="Trebuchet MS"/>
                <a:cs typeface="Trebuchet MS"/>
              </a:rPr>
              <a:t> </a:t>
            </a:r>
            <a:r>
              <a:rPr sz="1800" spc="-5" dirty="0">
                <a:latin typeface="Trebuchet MS"/>
                <a:cs typeface="Trebuchet MS"/>
              </a:rPr>
              <a:t>di</a:t>
            </a:r>
            <a:r>
              <a:rPr sz="1800" dirty="0">
                <a:latin typeface="Trebuchet MS"/>
                <a:cs typeface="Trebuchet MS"/>
              </a:rPr>
              <a:t> kelas, </a:t>
            </a:r>
            <a:r>
              <a:rPr sz="1800" spc="-5" dirty="0">
                <a:latin typeface="Trebuchet MS"/>
                <a:cs typeface="Trebuchet MS"/>
              </a:rPr>
              <a:t>baik</a:t>
            </a:r>
            <a:r>
              <a:rPr sz="1800" dirty="0">
                <a:latin typeface="Trebuchet MS"/>
                <a:cs typeface="Trebuchet MS"/>
              </a:rPr>
              <a:t> yang </a:t>
            </a:r>
            <a:r>
              <a:rPr sz="1800" spc="-5" dirty="0">
                <a:latin typeface="Trebuchet MS"/>
                <a:cs typeface="Trebuchet MS"/>
              </a:rPr>
              <a:t>belajar</a:t>
            </a:r>
            <a:r>
              <a:rPr sz="1800" dirty="0">
                <a:latin typeface="Trebuchet MS"/>
                <a:cs typeface="Trebuchet MS"/>
              </a:rPr>
              <a:t> tatap muka </a:t>
            </a:r>
            <a:r>
              <a:rPr sz="1800" spc="-5" dirty="0">
                <a:latin typeface="Trebuchet MS"/>
                <a:cs typeface="Trebuchet MS"/>
              </a:rPr>
              <a:t>di</a:t>
            </a:r>
            <a:r>
              <a:rPr sz="1800" dirty="0">
                <a:latin typeface="Trebuchet MS"/>
                <a:cs typeface="Trebuchet MS"/>
              </a:rPr>
              <a:t> sekolah </a:t>
            </a:r>
            <a:r>
              <a:rPr sz="1800" spc="-5" dirty="0">
                <a:latin typeface="Trebuchet MS"/>
                <a:cs typeface="Trebuchet MS"/>
              </a:rPr>
              <a:t>maupun</a:t>
            </a:r>
            <a:r>
              <a:rPr sz="1800" dirty="0">
                <a:latin typeface="Trebuchet MS"/>
                <a:cs typeface="Trebuchet MS"/>
              </a:rPr>
              <a:t> yang </a:t>
            </a:r>
            <a:r>
              <a:rPr sz="1800" spc="-530" dirty="0">
                <a:latin typeface="Trebuchet MS"/>
                <a:cs typeface="Trebuchet MS"/>
              </a:rPr>
              <a:t> </a:t>
            </a:r>
            <a:r>
              <a:rPr sz="1800" spc="-5" dirty="0">
                <a:latin typeface="Trebuchet MS"/>
                <a:cs typeface="Trebuchet MS"/>
              </a:rPr>
              <a:t>belajar</a:t>
            </a:r>
            <a:r>
              <a:rPr sz="1800" spc="-10" dirty="0">
                <a:latin typeface="Trebuchet MS"/>
                <a:cs typeface="Trebuchet MS"/>
              </a:rPr>
              <a:t> </a:t>
            </a:r>
            <a:r>
              <a:rPr sz="1800" spc="-5" dirty="0">
                <a:latin typeface="Trebuchet MS"/>
                <a:cs typeface="Trebuchet MS"/>
              </a:rPr>
              <a:t>di </a:t>
            </a:r>
            <a:r>
              <a:rPr sz="1800" dirty="0">
                <a:latin typeface="Trebuchet MS"/>
                <a:cs typeface="Trebuchet MS"/>
              </a:rPr>
              <a:t>rumah</a:t>
            </a:r>
            <a:endParaRPr sz="1800">
              <a:latin typeface="Trebuchet MS"/>
              <a:cs typeface="Trebuchet MS"/>
            </a:endParaRPr>
          </a:p>
        </p:txBody>
      </p:sp>
      <p:grpSp>
        <p:nvGrpSpPr>
          <p:cNvPr id="13" name="object 13"/>
          <p:cNvGrpSpPr/>
          <p:nvPr/>
        </p:nvGrpSpPr>
        <p:grpSpPr>
          <a:xfrm>
            <a:off x="6290979" y="5116785"/>
            <a:ext cx="528955" cy="476250"/>
            <a:chOff x="6290979" y="5116785"/>
            <a:chExt cx="528955" cy="476250"/>
          </a:xfrm>
        </p:grpSpPr>
        <p:sp>
          <p:nvSpPr>
            <p:cNvPr id="14" name="object 14"/>
            <p:cNvSpPr/>
            <p:nvPr/>
          </p:nvSpPr>
          <p:spPr>
            <a:xfrm>
              <a:off x="6305266" y="5131073"/>
              <a:ext cx="500380" cy="447675"/>
            </a:xfrm>
            <a:custGeom>
              <a:avLst/>
              <a:gdLst/>
              <a:ahLst/>
              <a:cxnLst/>
              <a:rect l="l" t="t" r="r" b="b"/>
              <a:pathLst>
                <a:path w="500379" h="447675">
                  <a:moveTo>
                    <a:pt x="500316" y="223718"/>
                  </a:moveTo>
                  <a:lnTo>
                    <a:pt x="0" y="223718"/>
                  </a:lnTo>
                  <a:lnTo>
                    <a:pt x="250158" y="447436"/>
                  </a:lnTo>
                  <a:lnTo>
                    <a:pt x="500316" y="223718"/>
                  </a:lnTo>
                  <a:close/>
                </a:path>
                <a:path w="500379" h="447675">
                  <a:moveTo>
                    <a:pt x="375236" y="0"/>
                  </a:moveTo>
                  <a:lnTo>
                    <a:pt x="125079" y="0"/>
                  </a:lnTo>
                  <a:lnTo>
                    <a:pt x="125079" y="223718"/>
                  </a:lnTo>
                  <a:lnTo>
                    <a:pt x="375236" y="223718"/>
                  </a:lnTo>
                  <a:lnTo>
                    <a:pt x="375236" y="0"/>
                  </a:lnTo>
                  <a:close/>
                </a:path>
              </a:pathLst>
            </a:custGeom>
            <a:solidFill>
              <a:srgbClr val="FFFFFF"/>
            </a:solidFill>
          </p:spPr>
          <p:txBody>
            <a:bodyPr wrap="square" lIns="0" tIns="0" rIns="0" bIns="0" rtlCol="0"/>
            <a:lstStyle/>
            <a:p>
              <a:endParaRPr/>
            </a:p>
          </p:txBody>
        </p:sp>
        <p:sp>
          <p:nvSpPr>
            <p:cNvPr id="15" name="object 15"/>
            <p:cNvSpPr/>
            <p:nvPr/>
          </p:nvSpPr>
          <p:spPr>
            <a:xfrm>
              <a:off x="6305266" y="5131073"/>
              <a:ext cx="500380" cy="447675"/>
            </a:xfrm>
            <a:custGeom>
              <a:avLst/>
              <a:gdLst/>
              <a:ahLst/>
              <a:cxnLst/>
              <a:rect l="l" t="t" r="r" b="b"/>
              <a:pathLst>
                <a:path w="500379" h="447675">
                  <a:moveTo>
                    <a:pt x="0" y="223717"/>
                  </a:moveTo>
                  <a:lnTo>
                    <a:pt x="125078" y="223717"/>
                  </a:lnTo>
                  <a:lnTo>
                    <a:pt x="125078" y="0"/>
                  </a:lnTo>
                  <a:lnTo>
                    <a:pt x="375236" y="0"/>
                  </a:lnTo>
                  <a:lnTo>
                    <a:pt x="375236" y="223717"/>
                  </a:lnTo>
                  <a:lnTo>
                    <a:pt x="500315" y="223717"/>
                  </a:lnTo>
                  <a:lnTo>
                    <a:pt x="250157" y="447435"/>
                  </a:lnTo>
                  <a:lnTo>
                    <a:pt x="0" y="223717"/>
                  </a:lnTo>
                  <a:close/>
                </a:path>
              </a:pathLst>
            </a:custGeom>
            <a:ln w="28575">
              <a:solidFill>
                <a:srgbClr val="FFC000"/>
              </a:solidFill>
            </a:ln>
          </p:spPr>
          <p:txBody>
            <a:bodyPr wrap="square" lIns="0" tIns="0" rIns="0" bIns="0" rtlCol="0"/>
            <a:lstStyle/>
            <a:p>
              <a:endParaRPr/>
            </a:p>
          </p:txBody>
        </p:sp>
      </p:gr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6849" y="1945011"/>
            <a:ext cx="8817610" cy="4731190"/>
          </a:xfrm>
          <a:custGeom>
            <a:avLst/>
            <a:gdLst/>
            <a:ahLst/>
            <a:cxnLst/>
            <a:rect l="l" t="t" r="r" b="b"/>
            <a:pathLst>
              <a:path w="8817610" h="4422775">
                <a:moveTo>
                  <a:pt x="8417252" y="0"/>
                </a:moveTo>
                <a:lnTo>
                  <a:pt x="400304" y="0"/>
                </a:lnTo>
                <a:lnTo>
                  <a:pt x="353620" y="2693"/>
                </a:lnTo>
                <a:lnTo>
                  <a:pt x="308518" y="10572"/>
                </a:lnTo>
                <a:lnTo>
                  <a:pt x="265298" y="23337"/>
                </a:lnTo>
                <a:lnTo>
                  <a:pt x="224260" y="40687"/>
                </a:lnTo>
                <a:lnTo>
                  <a:pt x="185705" y="62322"/>
                </a:lnTo>
                <a:lnTo>
                  <a:pt x="149934" y="87942"/>
                </a:lnTo>
                <a:lnTo>
                  <a:pt x="117246" y="117246"/>
                </a:lnTo>
                <a:lnTo>
                  <a:pt x="87942" y="149934"/>
                </a:lnTo>
                <a:lnTo>
                  <a:pt x="62322" y="185706"/>
                </a:lnTo>
                <a:lnTo>
                  <a:pt x="40687" y="224260"/>
                </a:lnTo>
                <a:lnTo>
                  <a:pt x="23337" y="265298"/>
                </a:lnTo>
                <a:lnTo>
                  <a:pt x="10572" y="308518"/>
                </a:lnTo>
                <a:lnTo>
                  <a:pt x="2693" y="353621"/>
                </a:lnTo>
                <a:lnTo>
                  <a:pt x="0" y="400305"/>
                </a:lnTo>
                <a:lnTo>
                  <a:pt x="0" y="4021969"/>
                </a:lnTo>
                <a:lnTo>
                  <a:pt x="2693" y="4068653"/>
                </a:lnTo>
                <a:lnTo>
                  <a:pt x="10572" y="4113755"/>
                </a:lnTo>
                <a:lnTo>
                  <a:pt x="23337" y="4156975"/>
                </a:lnTo>
                <a:lnTo>
                  <a:pt x="40687" y="4198013"/>
                </a:lnTo>
                <a:lnTo>
                  <a:pt x="62322" y="4236567"/>
                </a:lnTo>
                <a:lnTo>
                  <a:pt x="87942" y="4272339"/>
                </a:lnTo>
                <a:lnTo>
                  <a:pt x="117246" y="4305027"/>
                </a:lnTo>
                <a:lnTo>
                  <a:pt x="149934" y="4334331"/>
                </a:lnTo>
                <a:lnTo>
                  <a:pt x="185705" y="4359951"/>
                </a:lnTo>
                <a:lnTo>
                  <a:pt x="224260" y="4381586"/>
                </a:lnTo>
                <a:lnTo>
                  <a:pt x="265298" y="4398936"/>
                </a:lnTo>
                <a:lnTo>
                  <a:pt x="308518" y="4411701"/>
                </a:lnTo>
                <a:lnTo>
                  <a:pt x="353620" y="4419580"/>
                </a:lnTo>
                <a:lnTo>
                  <a:pt x="400304" y="4422273"/>
                </a:lnTo>
                <a:lnTo>
                  <a:pt x="8417252" y="4422273"/>
                </a:lnTo>
                <a:lnTo>
                  <a:pt x="8463936" y="4419580"/>
                </a:lnTo>
                <a:lnTo>
                  <a:pt x="8509038" y="4411701"/>
                </a:lnTo>
                <a:lnTo>
                  <a:pt x="8552259" y="4398936"/>
                </a:lnTo>
                <a:lnTo>
                  <a:pt x="8593296" y="4381586"/>
                </a:lnTo>
                <a:lnTo>
                  <a:pt x="8631851" y="4359951"/>
                </a:lnTo>
                <a:lnTo>
                  <a:pt x="8667623" y="4334331"/>
                </a:lnTo>
                <a:lnTo>
                  <a:pt x="8700311" y="4305027"/>
                </a:lnTo>
                <a:lnTo>
                  <a:pt x="8729615" y="4272339"/>
                </a:lnTo>
                <a:lnTo>
                  <a:pt x="8755235" y="4236567"/>
                </a:lnTo>
                <a:lnTo>
                  <a:pt x="8776870" y="4198013"/>
                </a:lnTo>
                <a:lnTo>
                  <a:pt x="8794220" y="4156975"/>
                </a:lnTo>
                <a:lnTo>
                  <a:pt x="8806985" y="4113755"/>
                </a:lnTo>
                <a:lnTo>
                  <a:pt x="8814864" y="4068653"/>
                </a:lnTo>
                <a:lnTo>
                  <a:pt x="8817557" y="4021969"/>
                </a:lnTo>
                <a:lnTo>
                  <a:pt x="8817557" y="400305"/>
                </a:lnTo>
                <a:lnTo>
                  <a:pt x="8814864" y="353621"/>
                </a:lnTo>
                <a:lnTo>
                  <a:pt x="8806985" y="308518"/>
                </a:lnTo>
                <a:lnTo>
                  <a:pt x="8794220" y="265298"/>
                </a:lnTo>
                <a:lnTo>
                  <a:pt x="8776870" y="224260"/>
                </a:lnTo>
                <a:lnTo>
                  <a:pt x="8755235" y="185706"/>
                </a:lnTo>
                <a:lnTo>
                  <a:pt x="8729615" y="149934"/>
                </a:lnTo>
                <a:lnTo>
                  <a:pt x="8700311" y="117246"/>
                </a:lnTo>
                <a:lnTo>
                  <a:pt x="8667623" y="87942"/>
                </a:lnTo>
                <a:lnTo>
                  <a:pt x="8631851" y="62322"/>
                </a:lnTo>
                <a:lnTo>
                  <a:pt x="8593296" y="40687"/>
                </a:lnTo>
                <a:lnTo>
                  <a:pt x="8552259" y="23337"/>
                </a:lnTo>
                <a:lnTo>
                  <a:pt x="8509038" y="10572"/>
                </a:lnTo>
                <a:lnTo>
                  <a:pt x="8463936" y="2693"/>
                </a:lnTo>
                <a:lnTo>
                  <a:pt x="8417252" y="0"/>
                </a:lnTo>
                <a:close/>
              </a:path>
            </a:pathLst>
          </a:custGeom>
          <a:solidFill>
            <a:srgbClr val="5B9BD5">
              <a:alpha val="31759"/>
            </a:srgbClr>
          </a:solidFill>
        </p:spPr>
        <p:txBody>
          <a:bodyPr wrap="square" lIns="0" tIns="0" rIns="0" bIns="0" rtlCol="0"/>
          <a:lstStyle/>
          <a:p>
            <a:endParaRPr/>
          </a:p>
        </p:txBody>
      </p:sp>
      <p:sp>
        <p:nvSpPr>
          <p:cNvPr id="3" name="object 3"/>
          <p:cNvSpPr txBox="1"/>
          <p:nvPr/>
        </p:nvSpPr>
        <p:spPr>
          <a:xfrm>
            <a:off x="604277" y="2217889"/>
            <a:ext cx="3437254"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Trebuchet MS"/>
                <a:cs typeface="Trebuchet MS"/>
              </a:rPr>
              <a:t>1.</a:t>
            </a:r>
            <a:r>
              <a:rPr sz="1600" spc="65" dirty="0">
                <a:latin typeface="Trebuchet MS"/>
                <a:cs typeface="Trebuchet MS"/>
              </a:rPr>
              <a:t> </a:t>
            </a:r>
            <a:r>
              <a:rPr sz="1600" spc="-5" dirty="0">
                <a:latin typeface="Trebuchet MS"/>
                <a:cs typeface="Trebuchet MS"/>
              </a:rPr>
              <a:t>Lakukan pengolahan </a:t>
            </a:r>
            <a:r>
              <a:rPr sz="1600" dirty="0">
                <a:latin typeface="Trebuchet MS"/>
                <a:cs typeface="Trebuchet MS"/>
              </a:rPr>
              <a:t>hasil</a:t>
            </a:r>
            <a:r>
              <a:rPr sz="1600" spc="-5" dirty="0">
                <a:latin typeface="Trebuchet MS"/>
                <a:cs typeface="Trebuchet MS"/>
              </a:rPr>
              <a:t> </a:t>
            </a:r>
            <a:r>
              <a:rPr sz="1600" dirty="0">
                <a:latin typeface="Trebuchet MS"/>
                <a:cs typeface="Trebuchet MS"/>
              </a:rPr>
              <a:t>asesmen</a:t>
            </a:r>
          </a:p>
        </p:txBody>
      </p:sp>
      <p:sp>
        <p:nvSpPr>
          <p:cNvPr id="4" name="object 4"/>
          <p:cNvSpPr txBox="1"/>
          <p:nvPr/>
        </p:nvSpPr>
        <p:spPr>
          <a:xfrm>
            <a:off x="1072906" y="3283217"/>
            <a:ext cx="97155"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MT"/>
                <a:cs typeface="Arial MT"/>
              </a:rPr>
              <a:t>•</a:t>
            </a:r>
            <a:endParaRPr sz="1600">
              <a:latin typeface="Arial MT"/>
              <a:cs typeface="Arial MT"/>
            </a:endParaRPr>
          </a:p>
        </p:txBody>
      </p:sp>
      <p:sp>
        <p:nvSpPr>
          <p:cNvPr id="5" name="object 5"/>
          <p:cNvSpPr txBox="1"/>
          <p:nvPr/>
        </p:nvSpPr>
        <p:spPr>
          <a:xfrm>
            <a:off x="1121483" y="2553111"/>
            <a:ext cx="7416165" cy="894080"/>
          </a:xfrm>
          <a:prstGeom prst="rect">
            <a:avLst/>
          </a:prstGeom>
        </p:spPr>
        <p:txBody>
          <a:bodyPr vert="horz" wrap="square" lIns="0" tIns="12700" rIns="0" bIns="0" rtlCol="0">
            <a:spAutoFit/>
          </a:bodyPr>
          <a:lstStyle/>
          <a:p>
            <a:pPr marL="298450" marR="5080" indent="-285750">
              <a:lnSpc>
                <a:spcPct val="118700"/>
              </a:lnSpc>
              <a:spcBef>
                <a:spcPts val="100"/>
              </a:spcBef>
              <a:buFont typeface="Arial MT"/>
              <a:buChar char="•"/>
              <a:tabLst>
                <a:tab pos="297815" algn="l"/>
                <a:tab pos="298450" algn="l"/>
              </a:tabLst>
            </a:pPr>
            <a:r>
              <a:rPr sz="1600" dirty="0">
                <a:latin typeface="Trebuchet MS"/>
                <a:cs typeface="Trebuchet MS"/>
              </a:rPr>
              <a:t>Buat</a:t>
            </a:r>
            <a:r>
              <a:rPr sz="1600" spc="-5" dirty="0">
                <a:latin typeface="Trebuchet MS"/>
                <a:cs typeface="Trebuchet MS"/>
              </a:rPr>
              <a:t> </a:t>
            </a:r>
            <a:r>
              <a:rPr sz="1600" dirty="0">
                <a:latin typeface="Trebuchet MS"/>
                <a:cs typeface="Trebuchet MS"/>
              </a:rPr>
              <a:t>penilaian</a:t>
            </a:r>
            <a:r>
              <a:rPr sz="1600" spc="-5" dirty="0">
                <a:latin typeface="Trebuchet MS"/>
                <a:cs typeface="Trebuchet MS"/>
              </a:rPr>
              <a:t> </a:t>
            </a:r>
            <a:r>
              <a:rPr sz="1600" dirty="0">
                <a:latin typeface="Trebuchet MS"/>
                <a:cs typeface="Trebuchet MS"/>
              </a:rPr>
              <a:t>dengan </a:t>
            </a:r>
            <a:r>
              <a:rPr sz="1600" spc="-5" dirty="0">
                <a:latin typeface="Trebuchet MS"/>
                <a:cs typeface="Trebuchet MS"/>
              </a:rPr>
              <a:t>kategori </a:t>
            </a:r>
            <a:r>
              <a:rPr sz="1600" spc="-15" dirty="0">
                <a:latin typeface="Trebuchet MS"/>
                <a:cs typeface="Trebuchet MS"/>
              </a:rPr>
              <a:t>“Paham</a:t>
            </a:r>
            <a:r>
              <a:rPr sz="1600" dirty="0">
                <a:latin typeface="Trebuchet MS"/>
                <a:cs typeface="Trebuchet MS"/>
              </a:rPr>
              <a:t> utuh”,</a:t>
            </a:r>
            <a:r>
              <a:rPr sz="1600" spc="-5" dirty="0">
                <a:latin typeface="Trebuchet MS"/>
                <a:cs typeface="Trebuchet MS"/>
              </a:rPr>
              <a:t> </a:t>
            </a:r>
            <a:r>
              <a:rPr sz="1600" spc="-15" dirty="0">
                <a:latin typeface="Trebuchet MS"/>
                <a:cs typeface="Trebuchet MS"/>
              </a:rPr>
              <a:t>“Paham</a:t>
            </a:r>
            <a:r>
              <a:rPr sz="1600" dirty="0">
                <a:latin typeface="Trebuchet MS"/>
                <a:cs typeface="Trebuchet MS"/>
              </a:rPr>
              <a:t> sebagian”,</a:t>
            </a:r>
            <a:r>
              <a:rPr sz="1600" spc="-5" dirty="0">
                <a:latin typeface="Trebuchet MS"/>
                <a:cs typeface="Trebuchet MS"/>
              </a:rPr>
              <a:t> </a:t>
            </a:r>
            <a:r>
              <a:rPr sz="1600" dirty="0">
                <a:latin typeface="Trebuchet MS"/>
                <a:cs typeface="Trebuchet MS"/>
              </a:rPr>
              <a:t>dan </a:t>
            </a:r>
            <a:r>
              <a:rPr sz="1600" spc="-15" dirty="0">
                <a:latin typeface="Trebuchet MS"/>
                <a:cs typeface="Trebuchet MS"/>
              </a:rPr>
              <a:t>“Tidak </a:t>
            </a:r>
            <a:r>
              <a:rPr sz="1600" spc="-470" dirty="0">
                <a:latin typeface="Trebuchet MS"/>
                <a:cs typeface="Trebuchet MS"/>
              </a:rPr>
              <a:t> </a:t>
            </a:r>
            <a:r>
              <a:rPr sz="1600" dirty="0">
                <a:latin typeface="Trebuchet MS"/>
                <a:cs typeface="Trebuchet MS"/>
              </a:rPr>
              <a:t>paham”</a:t>
            </a:r>
          </a:p>
          <a:p>
            <a:pPr marL="298450">
              <a:lnSpc>
                <a:spcPct val="100000"/>
              </a:lnSpc>
              <a:spcBef>
                <a:spcPts val="360"/>
              </a:spcBef>
            </a:pPr>
            <a:r>
              <a:rPr sz="1600" dirty="0">
                <a:latin typeface="Trebuchet MS"/>
                <a:cs typeface="Trebuchet MS"/>
              </a:rPr>
              <a:t>Hitung</a:t>
            </a:r>
            <a:r>
              <a:rPr sz="1600" spc="-35" dirty="0">
                <a:latin typeface="Trebuchet MS"/>
                <a:cs typeface="Trebuchet MS"/>
              </a:rPr>
              <a:t> </a:t>
            </a:r>
            <a:r>
              <a:rPr sz="1600" dirty="0">
                <a:latin typeface="Trebuchet MS"/>
                <a:cs typeface="Trebuchet MS"/>
              </a:rPr>
              <a:t>rata-rata</a:t>
            </a:r>
            <a:r>
              <a:rPr sz="1600" spc="-30" dirty="0">
                <a:latin typeface="Trebuchet MS"/>
                <a:cs typeface="Trebuchet MS"/>
              </a:rPr>
              <a:t> </a:t>
            </a:r>
            <a:r>
              <a:rPr sz="1600" dirty="0">
                <a:latin typeface="Trebuchet MS"/>
                <a:cs typeface="Trebuchet MS"/>
              </a:rPr>
              <a:t>kelas</a:t>
            </a:r>
          </a:p>
        </p:txBody>
      </p:sp>
      <p:sp>
        <p:nvSpPr>
          <p:cNvPr id="6" name="object 6"/>
          <p:cNvSpPr txBox="1"/>
          <p:nvPr/>
        </p:nvSpPr>
        <p:spPr>
          <a:xfrm>
            <a:off x="615706" y="3511360"/>
            <a:ext cx="3425825"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Trebuchet MS"/>
                <a:cs typeface="Trebuchet MS"/>
              </a:rPr>
              <a:t>2.</a:t>
            </a:r>
            <a:r>
              <a:rPr sz="1600" spc="55" dirty="0">
                <a:latin typeface="Trebuchet MS"/>
                <a:cs typeface="Trebuchet MS"/>
              </a:rPr>
              <a:t> </a:t>
            </a:r>
            <a:r>
              <a:rPr sz="1600" dirty="0">
                <a:latin typeface="Trebuchet MS"/>
                <a:cs typeface="Trebuchet MS"/>
              </a:rPr>
              <a:t>Bagi</a:t>
            </a:r>
            <a:r>
              <a:rPr sz="1600" spc="-15" dirty="0">
                <a:latin typeface="Trebuchet MS"/>
                <a:cs typeface="Trebuchet MS"/>
              </a:rPr>
              <a:t> </a:t>
            </a:r>
            <a:r>
              <a:rPr sz="1600" spc="-5" dirty="0">
                <a:latin typeface="Trebuchet MS"/>
                <a:cs typeface="Trebuchet MS"/>
              </a:rPr>
              <a:t>siswa</a:t>
            </a:r>
            <a:r>
              <a:rPr sz="1600" spc="-15" dirty="0">
                <a:latin typeface="Trebuchet MS"/>
                <a:cs typeface="Trebuchet MS"/>
              </a:rPr>
              <a:t> </a:t>
            </a:r>
            <a:r>
              <a:rPr sz="1600" dirty="0">
                <a:latin typeface="Trebuchet MS"/>
                <a:cs typeface="Trebuchet MS"/>
              </a:rPr>
              <a:t>menjadi</a:t>
            </a:r>
            <a:r>
              <a:rPr sz="1600" spc="-15" dirty="0">
                <a:latin typeface="Trebuchet MS"/>
                <a:cs typeface="Trebuchet MS"/>
              </a:rPr>
              <a:t> </a:t>
            </a:r>
            <a:r>
              <a:rPr sz="1600" dirty="0">
                <a:latin typeface="Trebuchet MS"/>
                <a:cs typeface="Trebuchet MS"/>
              </a:rPr>
              <a:t>tiga</a:t>
            </a:r>
            <a:r>
              <a:rPr sz="1600" spc="-15" dirty="0">
                <a:latin typeface="Trebuchet MS"/>
                <a:cs typeface="Trebuchet MS"/>
              </a:rPr>
              <a:t> </a:t>
            </a:r>
            <a:r>
              <a:rPr sz="1600" dirty="0">
                <a:latin typeface="Trebuchet MS"/>
                <a:cs typeface="Trebuchet MS"/>
              </a:rPr>
              <a:t>kelompok:</a:t>
            </a:r>
          </a:p>
        </p:txBody>
      </p:sp>
      <p:sp>
        <p:nvSpPr>
          <p:cNvPr id="7" name="object 7"/>
          <p:cNvSpPr txBox="1"/>
          <p:nvPr/>
        </p:nvSpPr>
        <p:spPr>
          <a:xfrm>
            <a:off x="1072906" y="4441457"/>
            <a:ext cx="97155" cy="269240"/>
          </a:xfrm>
          <a:prstGeom prst="rect">
            <a:avLst/>
          </a:prstGeom>
        </p:spPr>
        <p:txBody>
          <a:bodyPr vert="horz" wrap="square" lIns="0" tIns="12700" rIns="0" bIns="0" rtlCol="0">
            <a:spAutoFit/>
          </a:bodyPr>
          <a:lstStyle/>
          <a:p>
            <a:pPr marL="12700">
              <a:lnSpc>
                <a:spcPct val="100000"/>
              </a:lnSpc>
              <a:spcBef>
                <a:spcPts val="100"/>
              </a:spcBef>
            </a:pPr>
            <a:r>
              <a:rPr sz="1600" dirty="0">
                <a:latin typeface="Arial MT"/>
                <a:cs typeface="Arial MT"/>
              </a:rPr>
              <a:t>•</a:t>
            </a:r>
            <a:endParaRPr sz="1600">
              <a:latin typeface="Arial MT"/>
              <a:cs typeface="Arial MT"/>
            </a:endParaRPr>
          </a:p>
        </p:txBody>
      </p:sp>
      <p:sp>
        <p:nvSpPr>
          <p:cNvPr id="8" name="object 8"/>
          <p:cNvSpPr txBox="1"/>
          <p:nvPr/>
        </p:nvSpPr>
        <p:spPr>
          <a:xfrm>
            <a:off x="1072906" y="3755200"/>
            <a:ext cx="7865109" cy="1473200"/>
          </a:xfrm>
          <a:prstGeom prst="rect">
            <a:avLst/>
          </a:prstGeom>
        </p:spPr>
        <p:txBody>
          <a:bodyPr vert="horz" wrap="square" lIns="0" tIns="12700" rIns="0" bIns="0" rtlCol="0">
            <a:spAutoFit/>
          </a:bodyPr>
          <a:lstStyle/>
          <a:p>
            <a:pPr marL="298450" marR="5080" indent="-285750">
              <a:lnSpc>
                <a:spcPct val="118800"/>
              </a:lnSpc>
              <a:spcBef>
                <a:spcPts val="100"/>
              </a:spcBef>
              <a:buFont typeface="Arial MT"/>
              <a:buChar char="•"/>
              <a:tabLst>
                <a:tab pos="297815" algn="l"/>
                <a:tab pos="298450" algn="l"/>
              </a:tabLst>
            </a:pPr>
            <a:r>
              <a:rPr sz="1600" spc="-5" dirty="0">
                <a:latin typeface="Trebuchet MS"/>
                <a:cs typeface="Trebuchet MS"/>
              </a:rPr>
              <a:t>Siswa</a:t>
            </a:r>
            <a:r>
              <a:rPr sz="1600" spc="-10" dirty="0">
                <a:latin typeface="Trebuchet MS"/>
                <a:cs typeface="Trebuchet MS"/>
              </a:rPr>
              <a:t> </a:t>
            </a:r>
            <a:r>
              <a:rPr sz="1600" dirty="0">
                <a:latin typeface="Trebuchet MS"/>
                <a:cs typeface="Trebuchet MS"/>
              </a:rPr>
              <a:t>dengan</a:t>
            </a:r>
            <a:r>
              <a:rPr sz="1600" spc="-10" dirty="0">
                <a:latin typeface="Trebuchet MS"/>
                <a:cs typeface="Trebuchet MS"/>
              </a:rPr>
              <a:t> </a:t>
            </a:r>
            <a:r>
              <a:rPr sz="1600" dirty="0">
                <a:latin typeface="Trebuchet MS"/>
                <a:cs typeface="Trebuchet MS"/>
              </a:rPr>
              <a:t>nilai</a:t>
            </a:r>
            <a:r>
              <a:rPr sz="1600" spc="-5" dirty="0">
                <a:latin typeface="Trebuchet MS"/>
                <a:cs typeface="Trebuchet MS"/>
              </a:rPr>
              <a:t> </a:t>
            </a:r>
            <a:r>
              <a:rPr sz="1600" dirty="0">
                <a:latin typeface="Trebuchet MS"/>
                <a:cs typeface="Trebuchet MS"/>
              </a:rPr>
              <a:t>rata-rata</a:t>
            </a:r>
            <a:r>
              <a:rPr sz="1600" spc="-10" dirty="0">
                <a:latin typeface="Trebuchet MS"/>
                <a:cs typeface="Trebuchet MS"/>
              </a:rPr>
              <a:t> </a:t>
            </a:r>
            <a:r>
              <a:rPr sz="1600" dirty="0">
                <a:latin typeface="Trebuchet MS"/>
                <a:cs typeface="Trebuchet MS"/>
              </a:rPr>
              <a:t>kelas</a:t>
            </a:r>
            <a:r>
              <a:rPr sz="1600" spc="-5" dirty="0">
                <a:latin typeface="Trebuchet MS"/>
                <a:cs typeface="Trebuchet MS"/>
              </a:rPr>
              <a:t> </a:t>
            </a:r>
            <a:r>
              <a:rPr sz="1600" dirty="0">
                <a:latin typeface="Trebuchet MS"/>
                <a:cs typeface="Trebuchet MS"/>
              </a:rPr>
              <a:t>akan</a:t>
            </a:r>
            <a:r>
              <a:rPr sz="1600" spc="-10" dirty="0">
                <a:latin typeface="Trebuchet MS"/>
                <a:cs typeface="Trebuchet MS"/>
              </a:rPr>
              <a:t> </a:t>
            </a:r>
            <a:r>
              <a:rPr sz="1600" dirty="0">
                <a:latin typeface="Trebuchet MS"/>
                <a:cs typeface="Trebuchet MS"/>
              </a:rPr>
              <a:t>mengikuti</a:t>
            </a:r>
            <a:r>
              <a:rPr sz="1600" spc="-5" dirty="0">
                <a:latin typeface="Trebuchet MS"/>
                <a:cs typeface="Trebuchet MS"/>
              </a:rPr>
              <a:t> </a:t>
            </a:r>
            <a:r>
              <a:rPr sz="1600" dirty="0">
                <a:latin typeface="Trebuchet MS"/>
                <a:cs typeface="Trebuchet MS"/>
              </a:rPr>
              <a:t>pembelajaran</a:t>
            </a:r>
            <a:r>
              <a:rPr sz="1600" spc="-10" dirty="0">
                <a:latin typeface="Trebuchet MS"/>
                <a:cs typeface="Trebuchet MS"/>
              </a:rPr>
              <a:t> </a:t>
            </a:r>
            <a:r>
              <a:rPr sz="1600" dirty="0">
                <a:latin typeface="Trebuchet MS"/>
                <a:cs typeface="Trebuchet MS"/>
              </a:rPr>
              <a:t>dengan</a:t>
            </a:r>
            <a:r>
              <a:rPr sz="1600" spc="-95" dirty="0">
                <a:latin typeface="Trebuchet MS"/>
                <a:cs typeface="Trebuchet MS"/>
              </a:rPr>
              <a:t> </a:t>
            </a:r>
            <a:r>
              <a:rPr sz="1600" spc="-55" dirty="0">
                <a:latin typeface="Trebuchet MS"/>
                <a:cs typeface="Trebuchet MS"/>
              </a:rPr>
              <a:t>ATP</a:t>
            </a:r>
            <a:r>
              <a:rPr sz="1600" spc="-35" dirty="0">
                <a:latin typeface="Trebuchet MS"/>
                <a:cs typeface="Trebuchet MS"/>
              </a:rPr>
              <a:t> </a:t>
            </a:r>
            <a:r>
              <a:rPr sz="1600" dirty="0">
                <a:latin typeface="Trebuchet MS"/>
                <a:cs typeface="Trebuchet MS"/>
              </a:rPr>
              <a:t>sesuai </a:t>
            </a:r>
            <a:r>
              <a:rPr sz="1600" spc="-470" dirty="0">
                <a:latin typeface="Trebuchet MS"/>
                <a:cs typeface="Trebuchet MS"/>
              </a:rPr>
              <a:t> </a:t>
            </a:r>
            <a:r>
              <a:rPr sz="1600" spc="-5" dirty="0">
                <a:latin typeface="Trebuchet MS"/>
                <a:cs typeface="Trebuchet MS"/>
              </a:rPr>
              <a:t>fasenya</a:t>
            </a:r>
            <a:endParaRPr sz="1600" dirty="0">
              <a:latin typeface="Trebuchet MS"/>
              <a:cs typeface="Trebuchet MS"/>
            </a:endParaRPr>
          </a:p>
          <a:p>
            <a:pPr marL="298450" marR="210185">
              <a:lnSpc>
                <a:spcPct val="118800"/>
              </a:lnSpc>
            </a:pPr>
            <a:r>
              <a:rPr sz="1600" spc="-5" dirty="0">
                <a:latin typeface="Trebuchet MS"/>
                <a:cs typeface="Trebuchet MS"/>
              </a:rPr>
              <a:t>Siswa</a:t>
            </a:r>
            <a:r>
              <a:rPr sz="1600" spc="-10" dirty="0">
                <a:latin typeface="Trebuchet MS"/>
                <a:cs typeface="Trebuchet MS"/>
              </a:rPr>
              <a:t> </a:t>
            </a:r>
            <a:r>
              <a:rPr sz="1600" dirty="0">
                <a:latin typeface="Trebuchet MS"/>
                <a:cs typeface="Trebuchet MS"/>
              </a:rPr>
              <a:t>dengan</a:t>
            </a:r>
            <a:r>
              <a:rPr sz="1600" spc="-5" dirty="0">
                <a:latin typeface="Trebuchet MS"/>
                <a:cs typeface="Trebuchet MS"/>
              </a:rPr>
              <a:t> </a:t>
            </a:r>
            <a:r>
              <a:rPr sz="1600" dirty="0">
                <a:latin typeface="Trebuchet MS"/>
                <a:cs typeface="Trebuchet MS"/>
              </a:rPr>
              <a:t>nilai</a:t>
            </a:r>
            <a:r>
              <a:rPr sz="1600" spc="-5" dirty="0">
                <a:latin typeface="Trebuchet MS"/>
                <a:cs typeface="Trebuchet MS"/>
              </a:rPr>
              <a:t> </a:t>
            </a:r>
            <a:r>
              <a:rPr sz="1600" dirty="0">
                <a:latin typeface="Trebuchet MS"/>
                <a:cs typeface="Trebuchet MS"/>
              </a:rPr>
              <a:t>di</a:t>
            </a:r>
            <a:r>
              <a:rPr sz="1600" spc="-10" dirty="0">
                <a:latin typeface="Trebuchet MS"/>
                <a:cs typeface="Trebuchet MS"/>
              </a:rPr>
              <a:t> </a:t>
            </a:r>
            <a:r>
              <a:rPr sz="1600" spc="-5" dirty="0">
                <a:latin typeface="Trebuchet MS"/>
                <a:cs typeface="Trebuchet MS"/>
              </a:rPr>
              <a:t>bawah </a:t>
            </a:r>
            <a:r>
              <a:rPr sz="1600" dirty="0">
                <a:latin typeface="Trebuchet MS"/>
                <a:cs typeface="Trebuchet MS"/>
              </a:rPr>
              <a:t>rata-rata</a:t>
            </a:r>
            <a:r>
              <a:rPr sz="1600" spc="-5" dirty="0">
                <a:latin typeface="Trebuchet MS"/>
                <a:cs typeface="Trebuchet MS"/>
              </a:rPr>
              <a:t> </a:t>
            </a:r>
            <a:r>
              <a:rPr sz="1600" dirty="0">
                <a:latin typeface="Trebuchet MS"/>
                <a:cs typeface="Trebuchet MS"/>
              </a:rPr>
              <a:t>mengikuti</a:t>
            </a:r>
            <a:r>
              <a:rPr sz="1600" spc="-10" dirty="0">
                <a:latin typeface="Trebuchet MS"/>
                <a:cs typeface="Trebuchet MS"/>
              </a:rPr>
              <a:t> </a:t>
            </a:r>
            <a:r>
              <a:rPr sz="1600" dirty="0">
                <a:latin typeface="Trebuchet MS"/>
                <a:cs typeface="Trebuchet MS"/>
              </a:rPr>
              <a:t>pembelajaran</a:t>
            </a:r>
            <a:r>
              <a:rPr sz="1600" spc="-5" dirty="0">
                <a:latin typeface="Trebuchet MS"/>
                <a:cs typeface="Trebuchet MS"/>
              </a:rPr>
              <a:t> </a:t>
            </a:r>
            <a:r>
              <a:rPr sz="1600" dirty="0">
                <a:latin typeface="Trebuchet MS"/>
                <a:cs typeface="Trebuchet MS"/>
              </a:rPr>
              <a:t>dengan</a:t>
            </a:r>
            <a:r>
              <a:rPr sz="1600" spc="-5" dirty="0">
                <a:latin typeface="Trebuchet MS"/>
                <a:cs typeface="Trebuchet MS"/>
              </a:rPr>
              <a:t> </a:t>
            </a:r>
            <a:r>
              <a:rPr sz="1600" dirty="0">
                <a:latin typeface="Trebuchet MS"/>
                <a:cs typeface="Trebuchet MS"/>
              </a:rPr>
              <a:t>diberikan </a:t>
            </a:r>
            <a:r>
              <a:rPr sz="1600" spc="-470" dirty="0">
                <a:latin typeface="Trebuchet MS"/>
                <a:cs typeface="Trebuchet MS"/>
              </a:rPr>
              <a:t> </a:t>
            </a:r>
            <a:r>
              <a:rPr sz="1600" dirty="0">
                <a:latin typeface="Trebuchet MS"/>
                <a:cs typeface="Trebuchet MS"/>
              </a:rPr>
              <a:t>pendampingan</a:t>
            </a:r>
            <a:r>
              <a:rPr sz="1600" spc="-5" dirty="0">
                <a:latin typeface="Trebuchet MS"/>
                <a:cs typeface="Trebuchet MS"/>
              </a:rPr>
              <a:t> </a:t>
            </a:r>
            <a:r>
              <a:rPr sz="1600" dirty="0">
                <a:latin typeface="Trebuchet MS"/>
                <a:cs typeface="Trebuchet MS"/>
              </a:rPr>
              <a:t>pada kompetensi</a:t>
            </a:r>
            <a:r>
              <a:rPr sz="1600" spc="-5" dirty="0">
                <a:latin typeface="Trebuchet MS"/>
                <a:cs typeface="Trebuchet MS"/>
              </a:rPr>
              <a:t> </a:t>
            </a:r>
            <a:r>
              <a:rPr sz="1600" dirty="0">
                <a:latin typeface="Trebuchet MS"/>
                <a:cs typeface="Trebuchet MS"/>
              </a:rPr>
              <a:t>yang belum</a:t>
            </a:r>
            <a:r>
              <a:rPr sz="1600" spc="-5" dirty="0">
                <a:latin typeface="Trebuchet MS"/>
                <a:cs typeface="Trebuchet MS"/>
              </a:rPr>
              <a:t> </a:t>
            </a:r>
            <a:r>
              <a:rPr sz="1600" dirty="0">
                <a:latin typeface="Trebuchet MS"/>
                <a:cs typeface="Trebuchet MS"/>
              </a:rPr>
              <a:t>terpenuhi</a:t>
            </a:r>
          </a:p>
          <a:p>
            <a:pPr marL="298450" indent="-285750">
              <a:lnSpc>
                <a:spcPct val="100000"/>
              </a:lnSpc>
              <a:spcBef>
                <a:spcPts val="355"/>
              </a:spcBef>
              <a:buFont typeface="Arial MT"/>
              <a:buChar char="•"/>
              <a:tabLst>
                <a:tab pos="297815" algn="l"/>
                <a:tab pos="298450" algn="l"/>
              </a:tabLst>
            </a:pPr>
            <a:r>
              <a:rPr sz="1600" spc="-5" dirty="0">
                <a:latin typeface="Trebuchet MS"/>
                <a:cs typeface="Trebuchet MS"/>
              </a:rPr>
              <a:t>Siswa</a:t>
            </a:r>
            <a:r>
              <a:rPr sz="1600" spc="-10" dirty="0">
                <a:latin typeface="Trebuchet MS"/>
                <a:cs typeface="Trebuchet MS"/>
              </a:rPr>
              <a:t> </a:t>
            </a:r>
            <a:r>
              <a:rPr sz="1600" dirty="0">
                <a:latin typeface="Trebuchet MS"/>
                <a:cs typeface="Trebuchet MS"/>
              </a:rPr>
              <a:t>dengan</a:t>
            </a:r>
            <a:r>
              <a:rPr sz="1600" spc="-10" dirty="0">
                <a:latin typeface="Trebuchet MS"/>
                <a:cs typeface="Trebuchet MS"/>
              </a:rPr>
              <a:t> </a:t>
            </a:r>
            <a:r>
              <a:rPr sz="1600" dirty="0">
                <a:latin typeface="Trebuchet MS"/>
                <a:cs typeface="Trebuchet MS"/>
              </a:rPr>
              <a:t>nilai</a:t>
            </a:r>
            <a:r>
              <a:rPr sz="1600" spc="-5" dirty="0">
                <a:latin typeface="Trebuchet MS"/>
                <a:cs typeface="Trebuchet MS"/>
              </a:rPr>
              <a:t> </a:t>
            </a:r>
            <a:r>
              <a:rPr sz="1600" dirty="0">
                <a:latin typeface="Trebuchet MS"/>
                <a:cs typeface="Trebuchet MS"/>
              </a:rPr>
              <a:t>di</a:t>
            </a:r>
            <a:r>
              <a:rPr sz="1600" spc="-10" dirty="0">
                <a:latin typeface="Trebuchet MS"/>
                <a:cs typeface="Trebuchet MS"/>
              </a:rPr>
              <a:t> </a:t>
            </a:r>
            <a:r>
              <a:rPr sz="1600" dirty="0">
                <a:latin typeface="Trebuchet MS"/>
                <a:cs typeface="Trebuchet MS"/>
              </a:rPr>
              <a:t>atas</a:t>
            </a:r>
            <a:r>
              <a:rPr sz="1600" spc="-5" dirty="0">
                <a:latin typeface="Trebuchet MS"/>
                <a:cs typeface="Trebuchet MS"/>
              </a:rPr>
              <a:t> </a:t>
            </a:r>
            <a:r>
              <a:rPr sz="1600" dirty="0">
                <a:latin typeface="Trebuchet MS"/>
                <a:cs typeface="Trebuchet MS"/>
              </a:rPr>
              <a:t>rata-rata</a:t>
            </a:r>
            <a:r>
              <a:rPr sz="1600" spc="-10" dirty="0">
                <a:latin typeface="Trebuchet MS"/>
                <a:cs typeface="Trebuchet MS"/>
              </a:rPr>
              <a:t> </a:t>
            </a:r>
            <a:r>
              <a:rPr sz="1600" dirty="0">
                <a:latin typeface="Trebuchet MS"/>
                <a:cs typeface="Trebuchet MS"/>
              </a:rPr>
              <a:t>mengikuti</a:t>
            </a:r>
            <a:r>
              <a:rPr sz="1600" spc="-10" dirty="0">
                <a:latin typeface="Trebuchet MS"/>
                <a:cs typeface="Trebuchet MS"/>
              </a:rPr>
              <a:t> </a:t>
            </a:r>
            <a:r>
              <a:rPr sz="1600" dirty="0">
                <a:latin typeface="Trebuchet MS"/>
                <a:cs typeface="Trebuchet MS"/>
              </a:rPr>
              <a:t>pembelajaran</a:t>
            </a:r>
            <a:r>
              <a:rPr sz="1600" spc="-5" dirty="0">
                <a:latin typeface="Trebuchet MS"/>
                <a:cs typeface="Trebuchet MS"/>
              </a:rPr>
              <a:t> </a:t>
            </a:r>
            <a:r>
              <a:rPr sz="1600" dirty="0">
                <a:latin typeface="Trebuchet MS"/>
                <a:cs typeface="Trebuchet MS"/>
              </a:rPr>
              <a:t>dengan</a:t>
            </a:r>
            <a:r>
              <a:rPr sz="1600" spc="-10" dirty="0">
                <a:latin typeface="Trebuchet MS"/>
                <a:cs typeface="Trebuchet MS"/>
              </a:rPr>
              <a:t> </a:t>
            </a:r>
            <a:r>
              <a:rPr sz="1600" dirty="0">
                <a:latin typeface="Trebuchet MS"/>
                <a:cs typeface="Trebuchet MS"/>
              </a:rPr>
              <a:t>pengayaan</a:t>
            </a:r>
          </a:p>
        </p:txBody>
      </p:sp>
      <p:sp>
        <p:nvSpPr>
          <p:cNvPr id="9" name="object 9"/>
          <p:cNvSpPr txBox="1"/>
          <p:nvPr/>
        </p:nvSpPr>
        <p:spPr>
          <a:xfrm>
            <a:off x="615706" y="5203001"/>
            <a:ext cx="7939405" cy="1473200"/>
          </a:xfrm>
          <a:prstGeom prst="rect">
            <a:avLst/>
          </a:prstGeom>
        </p:spPr>
        <p:txBody>
          <a:bodyPr vert="horz" wrap="square" lIns="0" tIns="12700" rIns="0" bIns="0" rtlCol="0">
            <a:spAutoFit/>
          </a:bodyPr>
          <a:lstStyle/>
          <a:p>
            <a:pPr marL="264795" marR="5080" indent="-252729">
              <a:lnSpc>
                <a:spcPct val="118700"/>
              </a:lnSpc>
              <a:spcBef>
                <a:spcPts val="100"/>
              </a:spcBef>
              <a:buAutoNum type="arabicPeriod" startAt="3"/>
              <a:tabLst>
                <a:tab pos="265430" algn="l"/>
              </a:tabLst>
            </a:pPr>
            <a:r>
              <a:rPr sz="1600" spc="-5" dirty="0">
                <a:latin typeface="Trebuchet MS"/>
                <a:cs typeface="Trebuchet MS"/>
              </a:rPr>
              <a:t>Lakukan</a:t>
            </a:r>
            <a:r>
              <a:rPr sz="1600" spc="-10" dirty="0">
                <a:latin typeface="Trebuchet MS"/>
                <a:cs typeface="Trebuchet MS"/>
              </a:rPr>
              <a:t> </a:t>
            </a:r>
            <a:r>
              <a:rPr sz="1600" dirty="0">
                <a:latin typeface="Trebuchet MS"/>
                <a:cs typeface="Trebuchet MS"/>
              </a:rPr>
              <a:t>penilaian</a:t>
            </a:r>
            <a:r>
              <a:rPr sz="1600" spc="-10" dirty="0">
                <a:latin typeface="Trebuchet MS"/>
                <a:cs typeface="Trebuchet MS"/>
              </a:rPr>
              <a:t> </a:t>
            </a:r>
            <a:r>
              <a:rPr sz="1600" dirty="0">
                <a:latin typeface="Trebuchet MS"/>
                <a:cs typeface="Trebuchet MS"/>
              </a:rPr>
              <a:t>pembelajaran</a:t>
            </a:r>
            <a:r>
              <a:rPr sz="1600" spc="-5" dirty="0">
                <a:latin typeface="Trebuchet MS"/>
                <a:cs typeface="Trebuchet MS"/>
              </a:rPr>
              <a:t> </a:t>
            </a:r>
            <a:r>
              <a:rPr sz="1600" dirty="0">
                <a:latin typeface="Trebuchet MS"/>
                <a:cs typeface="Trebuchet MS"/>
              </a:rPr>
              <a:t>topik</a:t>
            </a:r>
            <a:r>
              <a:rPr sz="1600" spc="-10" dirty="0">
                <a:latin typeface="Trebuchet MS"/>
                <a:cs typeface="Trebuchet MS"/>
              </a:rPr>
              <a:t> </a:t>
            </a:r>
            <a:r>
              <a:rPr sz="1600" dirty="0">
                <a:latin typeface="Trebuchet MS"/>
                <a:cs typeface="Trebuchet MS"/>
              </a:rPr>
              <a:t>yang</a:t>
            </a:r>
            <a:r>
              <a:rPr sz="1600" spc="-5" dirty="0">
                <a:latin typeface="Trebuchet MS"/>
                <a:cs typeface="Trebuchet MS"/>
              </a:rPr>
              <a:t> </a:t>
            </a:r>
            <a:r>
              <a:rPr sz="1600" dirty="0">
                <a:latin typeface="Trebuchet MS"/>
                <a:cs typeface="Trebuchet MS"/>
              </a:rPr>
              <a:t>sudah</a:t>
            </a:r>
            <a:r>
              <a:rPr sz="1600" spc="-10" dirty="0">
                <a:latin typeface="Trebuchet MS"/>
                <a:cs typeface="Trebuchet MS"/>
              </a:rPr>
              <a:t> </a:t>
            </a:r>
            <a:r>
              <a:rPr sz="1600" dirty="0">
                <a:latin typeface="Trebuchet MS"/>
                <a:cs typeface="Trebuchet MS"/>
              </a:rPr>
              <a:t>diajarkan</a:t>
            </a:r>
            <a:r>
              <a:rPr sz="1600" spc="-5" dirty="0">
                <a:latin typeface="Trebuchet MS"/>
                <a:cs typeface="Trebuchet MS"/>
              </a:rPr>
              <a:t> </a:t>
            </a:r>
            <a:r>
              <a:rPr sz="1600" dirty="0">
                <a:latin typeface="Trebuchet MS"/>
                <a:cs typeface="Trebuchet MS"/>
              </a:rPr>
              <a:t>sebelum</a:t>
            </a:r>
            <a:r>
              <a:rPr sz="1600" spc="-10" dirty="0">
                <a:latin typeface="Trebuchet MS"/>
                <a:cs typeface="Trebuchet MS"/>
              </a:rPr>
              <a:t> </a:t>
            </a:r>
            <a:r>
              <a:rPr sz="1600" dirty="0">
                <a:latin typeface="Trebuchet MS"/>
                <a:cs typeface="Trebuchet MS"/>
              </a:rPr>
              <a:t>memulai</a:t>
            </a:r>
            <a:r>
              <a:rPr sz="1600" spc="-5" dirty="0">
                <a:latin typeface="Trebuchet MS"/>
                <a:cs typeface="Trebuchet MS"/>
              </a:rPr>
              <a:t> </a:t>
            </a:r>
            <a:r>
              <a:rPr sz="1600" dirty="0">
                <a:latin typeface="Trebuchet MS"/>
                <a:cs typeface="Trebuchet MS"/>
              </a:rPr>
              <a:t>topik </a:t>
            </a:r>
            <a:r>
              <a:rPr sz="1600" spc="-470" dirty="0">
                <a:latin typeface="Trebuchet MS"/>
                <a:cs typeface="Trebuchet MS"/>
              </a:rPr>
              <a:t> </a:t>
            </a:r>
            <a:r>
              <a:rPr sz="1600" dirty="0">
                <a:latin typeface="Trebuchet MS"/>
                <a:cs typeface="Trebuchet MS"/>
              </a:rPr>
              <a:t>pembelajaran baru, untuk menyesuaikan pembelajaran sesuai dengan rata-rata </a:t>
            </a:r>
            <a:r>
              <a:rPr sz="1600" spc="5" dirty="0">
                <a:latin typeface="Trebuchet MS"/>
                <a:cs typeface="Trebuchet MS"/>
              </a:rPr>
              <a:t> </a:t>
            </a:r>
            <a:r>
              <a:rPr sz="1600" spc="-5" dirty="0">
                <a:latin typeface="Trebuchet MS"/>
                <a:cs typeface="Trebuchet MS"/>
              </a:rPr>
              <a:t>kemampuan</a:t>
            </a:r>
            <a:r>
              <a:rPr sz="1600" spc="-10" dirty="0">
                <a:latin typeface="Trebuchet MS"/>
                <a:cs typeface="Trebuchet MS"/>
              </a:rPr>
              <a:t> </a:t>
            </a:r>
            <a:r>
              <a:rPr sz="1600" spc="-5" dirty="0">
                <a:latin typeface="Trebuchet MS"/>
                <a:cs typeface="Trebuchet MS"/>
              </a:rPr>
              <a:t>siswa</a:t>
            </a:r>
            <a:endParaRPr sz="1600" dirty="0">
              <a:latin typeface="Trebuchet MS"/>
              <a:cs typeface="Trebuchet MS"/>
            </a:endParaRPr>
          </a:p>
          <a:p>
            <a:pPr marL="264795" marR="8890" indent="-252729">
              <a:lnSpc>
                <a:spcPct val="118800"/>
              </a:lnSpc>
              <a:buAutoNum type="arabicPeriod" startAt="3"/>
              <a:tabLst>
                <a:tab pos="265430" algn="l"/>
              </a:tabLst>
            </a:pPr>
            <a:r>
              <a:rPr sz="1600" spc="-5" dirty="0">
                <a:latin typeface="Trebuchet MS"/>
                <a:cs typeface="Trebuchet MS"/>
              </a:rPr>
              <a:t>Ulangi</a:t>
            </a:r>
            <a:r>
              <a:rPr sz="1600" spc="-10" dirty="0">
                <a:latin typeface="Trebuchet MS"/>
                <a:cs typeface="Trebuchet MS"/>
              </a:rPr>
              <a:t> </a:t>
            </a:r>
            <a:r>
              <a:rPr sz="1600" dirty="0">
                <a:latin typeface="Trebuchet MS"/>
                <a:cs typeface="Trebuchet MS"/>
              </a:rPr>
              <a:t>proses</a:t>
            </a:r>
            <a:r>
              <a:rPr sz="1600" spc="-5" dirty="0">
                <a:latin typeface="Trebuchet MS"/>
                <a:cs typeface="Trebuchet MS"/>
              </a:rPr>
              <a:t> </a:t>
            </a:r>
            <a:r>
              <a:rPr sz="1600" dirty="0">
                <a:latin typeface="Trebuchet MS"/>
                <a:cs typeface="Trebuchet MS"/>
              </a:rPr>
              <a:t>diagnosis</a:t>
            </a:r>
            <a:r>
              <a:rPr sz="1600" spc="-10" dirty="0">
                <a:latin typeface="Trebuchet MS"/>
                <a:cs typeface="Trebuchet MS"/>
              </a:rPr>
              <a:t> </a:t>
            </a:r>
            <a:r>
              <a:rPr sz="1600" dirty="0">
                <a:latin typeface="Trebuchet MS"/>
                <a:cs typeface="Trebuchet MS"/>
              </a:rPr>
              <a:t>ini</a:t>
            </a:r>
            <a:r>
              <a:rPr sz="1600" spc="-5" dirty="0">
                <a:latin typeface="Trebuchet MS"/>
                <a:cs typeface="Trebuchet MS"/>
              </a:rPr>
              <a:t> </a:t>
            </a:r>
            <a:r>
              <a:rPr sz="1600" dirty="0">
                <a:latin typeface="Trebuchet MS"/>
                <a:cs typeface="Trebuchet MS"/>
              </a:rPr>
              <a:t>dengan</a:t>
            </a:r>
            <a:r>
              <a:rPr sz="1600" spc="-10" dirty="0">
                <a:latin typeface="Trebuchet MS"/>
                <a:cs typeface="Trebuchet MS"/>
              </a:rPr>
              <a:t> </a:t>
            </a:r>
            <a:r>
              <a:rPr sz="1600" dirty="0">
                <a:latin typeface="Trebuchet MS"/>
                <a:cs typeface="Trebuchet MS"/>
              </a:rPr>
              <a:t>melakukan</a:t>
            </a:r>
            <a:r>
              <a:rPr sz="1600" spc="-5" dirty="0">
                <a:latin typeface="Trebuchet MS"/>
                <a:cs typeface="Trebuchet MS"/>
              </a:rPr>
              <a:t> </a:t>
            </a:r>
            <a:r>
              <a:rPr sz="1600" dirty="0">
                <a:latin typeface="Trebuchet MS"/>
                <a:cs typeface="Trebuchet MS"/>
              </a:rPr>
              <a:t>asesmen</a:t>
            </a:r>
            <a:r>
              <a:rPr sz="1600" spc="-10" dirty="0">
                <a:latin typeface="Trebuchet MS"/>
                <a:cs typeface="Trebuchet MS"/>
              </a:rPr>
              <a:t> </a:t>
            </a:r>
            <a:r>
              <a:rPr sz="1600" dirty="0">
                <a:latin typeface="Trebuchet MS"/>
                <a:cs typeface="Trebuchet MS"/>
              </a:rPr>
              <a:t>formatif</a:t>
            </a:r>
            <a:r>
              <a:rPr sz="1600" spc="-5" dirty="0">
                <a:latin typeface="Trebuchet MS"/>
                <a:cs typeface="Trebuchet MS"/>
              </a:rPr>
              <a:t> </a:t>
            </a:r>
            <a:r>
              <a:rPr sz="1600" dirty="0">
                <a:latin typeface="Trebuchet MS"/>
                <a:cs typeface="Trebuchet MS"/>
              </a:rPr>
              <a:t>(dengan</a:t>
            </a:r>
            <a:r>
              <a:rPr sz="1600" spc="-10" dirty="0">
                <a:latin typeface="Trebuchet MS"/>
                <a:cs typeface="Trebuchet MS"/>
              </a:rPr>
              <a:t> </a:t>
            </a:r>
            <a:r>
              <a:rPr sz="1600" dirty="0">
                <a:latin typeface="Trebuchet MS"/>
                <a:cs typeface="Trebuchet MS"/>
              </a:rPr>
              <a:t>bentuk</a:t>
            </a:r>
            <a:r>
              <a:rPr sz="1600" spc="-5" dirty="0">
                <a:latin typeface="Trebuchet MS"/>
                <a:cs typeface="Trebuchet MS"/>
              </a:rPr>
              <a:t> </a:t>
            </a:r>
            <a:r>
              <a:rPr sz="1600" dirty="0">
                <a:latin typeface="Trebuchet MS"/>
                <a:cs typeface="Trebuchet MS"/>
              </a:rPr>
              <a:t>dan </a:t>
            </a:r>
            <a:r>
              <a:rPr sz="1600" spc="-470" dirty="0">
                <a:latin typeface="Trebuchet MS"/>
                <a:cs typeface="Trebuchet MS"/>
              </a:rPr>
              <a:t> </a:t>
            </a:r>
            <a:r>
              <a:rPr sz="1600" dirty="0">
                <a:latin typeface="Trebuchet MS"/>
                <a:cs typeface="Trebuchet MS"/>
              </a:rPr>
              <a:t>strategi</a:t>
            </a:r>
            <a:r>
              <a:rPr sz="1600" spc="-5" dirty="0">
                <a:latin typeface="Trebuchet MS"/>
                <a:cs typeface="Trebuchet MS"/>
              </a:rPr>
              <a:t> </a:t>
            </a:r>
            <a:r>
              <a:rPr sz="1600" dirty="0">
                <a:latin typeface="Trebuchet MS"/>
                <a:cs typeface="Trebuchet MS"/>
              </a:rPr>
              <a:t>yang</a:t>
            </a:r>
            <a:r>
              <a:rPr sz="1600" spc="-5" dirty="0">
                <a:latin typeface="Trebuchet MS"/>
                <a:cs typeface="Trebuchet MS"/>
              </a:rPr>
              <a:t> variatif), </a:t>
            </a:r>
            <a:r>
              <a:rPr sz="1600" dirty="0">
                <a:latin typeface="Trebuchet MS"/>
                <a:cs typeface="Trebuchet MS"/>
              </a:rPr>
              <a:t>sampai </a:t>
            </a:r>
            <a:r>
              <a:rPr sz="1600" spc="-5" dirty="0">
                <a:latin typeface="Trebuchet MS"/>
                <a:cs typeface="Trebuchet MS"/>
              </a:rPr>
              <a:t>siswa </a:t>
            </a:r>
            <a:r>
              <a:rPr sz="1600" dirty="0">
                <a:latin typeface="Trebuchet MS"/>
                <a:cs typeface="Trebuchet MS"/>
              </a:rPr>
              <a:t>mencapai</a:t>
            </a:r>
            <a:r>
              <a:rPr sz="1600" spc="-5" dirty="0">
                <a:latin typeface="Trebuchet MS"/>
                <a:cs typeface="Trebuchet MS"/>
              </a:rPr>
              <a:t> </a:t>
            </a:r>
            <a:r>
              <a:rPr sz="1600" dirty="0">
                <a:latin typeface="Trebuchet MS"/>
                <a:cs typeface="Trebuchet MS"/>
              </a:rPr>
              <a:t>tingkat kompetensi</a:t>
            </a:r>
            <a:r>
              <a:rPr sz="1600" spc="-5" dirty="0">
                <a:latin typeface="Trebuchet MS"/>
                <a:cs typeface="Trebuchet MS"/>
              </a:rPr>
              <a:t> </a:t>
            </a:r>
            <a:r>
              <a:rPr sz="1600" dirty="0">
                <a:latin typeface="Trebuchet MS"/>
                <a:cs typeface="Trebuchet MS"/>
              </a:rPr>
              <a:t>yang</a:t>
            </a:r>
            <a:r>
              <a:rPr sz="1600" spc="-5" dirty="0">
                <a:latin typeface="Trebuchet MS"/>
                <a:cs typeface="Trebuchet MS"/>
              </a:rPr>
              <a:t> </a:t>
            </a:r>
            <a:r>
              <a:rPr sz="1600" dirty="0">
                <a:latin typeface="Trebuchet MS"/>
                <a:cs typeface="Trebuchet MS"/>
              </a:rPr>
              <a:t>diharapkan</a:t>
            </a:r>
          </a:p>
        </p:txBody>
      </p:sp>
      <p:sp>
        <p:nvSpPr>
          <p:cNvPr id="10" name="object 10"/>
          <p:cNvSpPr txBox="1">
            <a:spLocks noGrp="1"/>
          </p:cNvSpPr>
          <p:nvPr>
            <p:ph type="title"/>
          </p:nvPr>
        </p:nvSpPr>
        <p:spPr>
          <a:xfrm>
            <a:off x="724551" y="490214"/>
            <a:ext cx="9316840" cy="587277"/>
          </a:xfrm>
          <a:prstGeom prst="rect">
            <a:avLst/>
          </a:prstGeom>
        </p:spPr>
        <p:txBody>
          <a:bodyPr vert="horz" wrap="square" lIns="0" tIns="12700" rIns="0" bIns="0" rtlCol="0">
            <a:spAutoFit/>
          </a:bodyPr>
          <a:lstStyle/>
          <a:p>
            <a:pPr marL="12700">
              <a:lnSpc>
                <a:spcPct val="100000"/>
              </a:lnSpc>
              <a:spcBef>
                <a:spcPts val="100"/>
              </a:spcBef>
            </a:pPr>
            <a:r>
              <a:rPr spc="-5" dirty="0"/>
              <a:t>Asesmen</a:t>
            </a:r>
            <a:r>
              <a:rPr dirty="0"/>
              <a:t> </a:t>
            </a:r>
            <a:r>
              <a:rPr spc="-5" dirty="0"/>
              <a:t>Diagnostik</a:t>
            </a:r>
            <a:r>
              <a:rPr dirty="0"/>
              <a:t> </a:t>
            </a:r>
            <a:r>
              <a:rPr spc="-20" dirty="0"/>
              <a:t>Kognitif</a:t>
            </a:r>
          </a:p>
        </p:txBody>
      </p:sp>
      <p:sp>
        <p:nvSpPr>
          <p:cNvPr id="11" name="object 11"/>
          <p:cNvSpPr txBox="1"/>
          <p:nvPr/>
        </p:nvSpPr>
        <p:spPr>
          <a:xfrm>
            <a:off x="993556" y="1408004"/>
            <a:ext cx="4526915" cy="422275"/>
          </a:xfrm>
          <a:prstGeom prst="rect">
            <a:avLst/>
          </a:prstGeom>
        </p:spPr>
        <p:txBody>
          <a:bodyPr vert="horz" wrap="square" lIns="0" tIns="13335" rIns="0" bIns="0" rtlCol="0">
            <a:spAutoFit/>
          </a:bodyPr>
          <a:lstStyle/>
          <a:p>
            <a:pPr marL="12700">
              <a:lnSpc>
                <a:spcPct val="100000"/>
              </a:lnSpc>
              <a:spcBef>
                <a:spcPts val="105"/>
              </a:spcBef>
            </a:pPr>
            <a:r>
              <a:rPr sz="2600" spc="-5" dirty="0">
                <a:solidFill>
                  <a:srgbClr val="5B9BD5"/>
                </a:solidFill>
                <a:latin typeface="Trebuchet MS"/>
                <a:cs typeface="Trebuchet MS"/>
              </a:rPr>
              <a:t>Contoh</a:t>
            </a:r>
            <a:r>
              <a:rPr sz="2600" spc="-15" dirty="0">
                <a:solidFill>
                  <a:srgbClr val="5B9BD5"/>
                </a:solidFill>
                <a:latin typeface="Trebuchet MS"/>
                <a:cs typeface="Trebuchet MS"/>
              </a:rPr>
              <a:t> </a:t>
            </a:r>
            <a:r>
              <a:rPr sz="2600" dirty="0">
                <a:solidFill>
                  <a:srgbClr val="5B9BD5"/>
                </a:solidFill>
                <a:latin typeface="Trebuchet MS"/>
                <a:cs typeface="Trebuchet MS"/>
              </a:rPr>
              <a:t>kegiatan</a:t>
            </a:r>
            <a:r>
              <a:rPr sz="2600" spc="-10" dirty="0">
                <a:solidFill>
                  <a:srgbClr val="5B9BD5"/>
                </a:solidFill>
                <a:latin typeface="Trebuchet MS"/>
                <a:cs typeface="Trebuchet MS"/>
              </a:rPr>
              <a:t> </a:t>
            </a:r>
            <a:r>
              <a:rPr sz="2600" b="1" dirty="0">
                <a:solidFill>
                  <a:srgbClr val="5B9BD5"/>
                </a:solidFill>
                <a:latin typeface="Trebuchet MS"/>
                <a:cs typeface="Trebuchet MS"/>
              </a:rPr>
              <a:t>tindak</a:t>
            </a:r>
            <a:r>
              <a:rPr sz="2600" b="1" spc="-10" dirty="0">
                <a:solidFill>
                  <a:srgbClr val="5B9BD5"/>
                </a:solidFill>
                <a:latin typeface="Trebuchet MS"/>
                <a:cs typeface="Trebuchet MS"/>
              </a:rPr>
              <a:t> </a:t>
            </a:r>
            <a:r>
              <a:rPr sz="2600" b="1" spc="-5" dirty="0">
                <a:solidFill>
                  <a:srgbClr val="5B9BD5"/>
                </a:solidFill>
                <a:latin typeface="Trebuchet MS"/>
                <a:cs typeface="Trebuchet MS"/>
              </a:rPr>
              <a:t>lanjut</a:t>
            </a:r>
            <a:endParaRPr sz="2600">
              <a:latin typeface="Trebuchet MS"/>
              <a:cs typeface="Trebuchet MS"/>
            </a:endParaRPr>
          </a:p>
        </p:txBody>
      </p:sp>
      <p:sp>
        <p:nvSpPr>
          <p:cNvPr id="12" name="object 12"/>
          <p:cNvSpPr txBox="1"/>
          <p:nvPr/>
        </p:nvSpPr>
        <p:spPr>
          <a:xfrm>
            <a:off x="9436030" y="2625837"/>
            <a:ext cx="2591435" cy="2358390"/>
          </a:xfrm>
          <a:prstGeom prst="rect">
            <a:avLst/>
          </a:prstGeom>
          <a:solidFill>
            <a:srgbClr val="70AD47">
              <a:alpha val="41958"/>
            </a:srgbClr>
          </a:solidFill>
        </p:spPr>
        <p:txBody>
          <a:bodyPr vert="horz" wrap="square" lIns="0" tIns="6985" rIns="0" bIns="0" rtlCol="0">
            <a:spAutoFit/>
          </a:bodyPr>
          <a:lstStyle/>
          <a:p>
            <a:pPr marL="274320">
              <a:lnSpc>
                <a:spcPct val="100000"/>
              </a:lnSpc>
              <a:spcBef>
                <a:spcPts val="55"/>
              </a:spcBef>
            </a:pPr>
            <a:r>
              <a:rPr sz="2000" b="1" spc="-90" dirty="0">
                <a:solidFill>
                  <a:srgbClr val="385623"/>
                </a:solidFill>
                <a:latin typeface="Verdana"/>
                <a:cs typeface="Verdana"/>
              </a:rPr>
              <a:t>Penting</a:t>
            </a:r>
            <a:endParaRPr sz="2000">
              <a:latin typeface="Verdana"/>
              <a:cs typeface="Verdana"/>
            </a:endParaRPr>
          </a:p>
          <a:p>
            <a:pPr marL="274320" marR="247650">
              <a:lnSpc>
                <a:spcPts val="2100"/>
              </a:lnSpc>
              <a:spcBef>
                <a:spcPts val="1065"/>
              </a:spcBef>
            </a:pPr>
            <a:r>
              <a:rPr sz="3000" b="1" spc="-1214" baseline="20833" dirty="0">
                <a:solidFill>
                  <a:srgbClr val="385623"/>
                </a:solidFill>
                <a:latin typeface="Verdana"/>
                <a:cs typeface="Verdana"/>
              </a:rPr>
              <a:t>!</a:t>
            </a:r>
            <a:r>
              <a:rPr sz="1800" dirty="0">
                <a:latin typeface="Trebuchet MS"/>
                <a:cs typeface="Trebuchet MS"/>
              </a:rPr>
              <a:t>Gu</a:t>
            </a:r>
            <a:r>
              <a:rPr sz="1800" spc="-5" dirty="0">
                <a:latin typeface="Trebuchet MS"/>
                <a:cs typeface="Trebuchet MS"/>
              </a:rPr>
              <a:t>r</a:t>
            </a:r>
            <a:r>
              <a:rPr sz="1800" dirty="0">
                <a:latin typeface="Trebuchet MS"/>
                <a:cs typeface="Trebuchet MS"/>
              </a:rPr>
              <a:t>u</a:t>
            </a:r>
            <a:r>
              <a:rPr sz="1800" spc="-5" dirty="0">
                <a:latin typeface="Trebuchet MS"/>
                <a:cs typeface="Trebuchet MS"/>
              </a:rPr>
              <a:t> </a:t>
            </a:r>
            <a:r>
              <a:rPr sz="1800" dirty="0">
                <a:latin typeface="Trebuchet MS"/>
                <a:cs typeface="Trebuchet MS"/>
              </a:rPr>
              <a:t>menye</a:t>
            </a:r>
            <a:r>
              <a:rPr sz="1800" spc="-5" dirty="0">
                <a:latin typeface="Trebuchet MS"/>
                <a:cs typeface="Trebuchet MS"/>
              </a:rPr>
              <a:t>suaikan  aktivitas</a:t>
            </a:r>
            <a:r>
              <a:rPr sz="1800" spc="-25" dirty="0">
                <a:latin typeface="Trebuchet MS"/>
                <a:cs typeface="Trebuchet MS"/>
              </a:rPr>
              <a:t> </a:t>
            </a:r>
            <a:r>
              <a:rPr sz="1800" dirty="0">
                <a:latin typeface="Trebuchet MS"/>
                <a:cs typeface="Trebuchet MS"/>
              </a:rPr>
              <a:t>dan</a:t>
            </a:r>
            <a:r>
              <a:rPr sz="1800" spc="-15" dirty="0">
                <a:latin typeface="Trebuchet MS"/>
                <a:cs typeface="Trebuchet MS"/>
              </a:rPr>
              <a:t> </a:t>
            </a:r>
            <a:r>
              <a:rPr sz="1800" spc="-5" dirty="0">
                <a:latin typeface="Trebuchet MS"/>
                <a:cs typeface="Trebuchet MS"/>
              </a:rPr>
              <a:t>materi </a:t>
            </a:r>
            <a:r>
              <a:rPr sz="1800" spc="-530" dirty="0">
                <a:latin typeface="Trebuchet MS"/>
                <a:cs typeface="Trebuchet MS"/>
              </a:rPr>
              <a:t> </a:t>
            </a:r>
            <a:r>
              <a:rPr sz="1800" spc="-5" dirty="0">
                <a:latin typeface="Trebuchet MS"/>
                <a:cs typeface="Trebuchet MS"/>
              </a:rPr>
              <a:t>belajar di kelas </a:t>
            </a:r>
            <a:r>
              <a:rPr sz="1800" dirty="0">
                <a:latin typeface="Trebuchet MS"/>
                <a:cs typeface="Trebuchet MS"/>
              </a:rPr>
              <a:t> </a:t>
            </a:r>
            <a:r>
              <a:rPr sz="1800" spc="-5" dirty="0">
                <a:latin typeface="Trebuchet MS"/>
                <a:cs typeface="Trebuchet MS"/>
              </a:rPr>
              <a:t>dengan peningkatan </a:t>
            </a:r>
            <a:r>
              <a:rPr sz="1800" spc="-530" dirty="0">
                <a:latin typeface="Trebuchet MS"/>
                <a:cs typeface="Trebuchet MS"/>
              </a:rPr>
              <a:t> </a:t>
            </a:r>
            <a:r>
              <a:rPr sz="1800" dirty="0">
                <a:latin typeface="Trebuchet MS"/>
                <a:cs typeface="Trebuchet MS"/>
              </a:rPr>
              <a:t>rata-rata </a:t>
            </a:r>
            <a:r>
              <a:rPr sz="1800" spc="-5" dirty="0">
                <a:latin typeface="Trebuchet MS"/>
                <a:cs typeface="Trebuchet MS"/>
              </a:rPr>
              <a:t>semua </a:t>
            </a:r>
            <a:r>
              <a:rPr sz="1800" dirty="0">
                <a:latin typeface="Trebuchet MS"/>
                <a:cs typeface="Trebuchet MS"/>
              </a:rPr>
              <a:t> </a:t>
            </a:r>
            <a:r>
              <a:rPr sz="1800" spc="-5" dirty="0">
                <a:latin typeface="Trebuchet MS"/>
                <a:cs typeface="Trebuchet MS"/>
              </a:rPr>
              <a:t>murid</a:t>
            </a:r>
            <a:r>
              <a:rPr sz="1800" spc="-15" dirty="0">
                <a:latin typeface="Trebuchet MS"/>
                <a:cs typeface="Trebuchet MS"/>
              </a:rPr>
              <a:t> </a:t>
            </a:r>
            <a:r>
              <a:rPr sz="1800" spc="-5" dirty="0">
                <a:latin typeface="Trebuchet MS"/>
                <a:cs typeface="Trebuchet MS"/>
              </a:rPr>
              <a:t>di</a:t>
            </a:r>
            <a:r>
              <a:rPr sz="1800" spc="-15" dirty="0">
                <a:latin typeface="Trebuchet MS"/>
                <a:cs typeface="Trebuchet MS"/>
              </a:rPr>
              <a:t> </a:t>
            </a:r>
            <a:r>
              <a:rPr sz="1800" spc="-5" dirty="0">
                <a:latin typeface="Trebuchet MS"/>
                <a:cs typeface="Trebuchet MS"/>
              </a:rPr>
              <a:t>kelas</a:t>
            </a:r>
            <a:endParaRPr sz="1800">
              <a:latin typeface="Trebuchet MS"/>
              <a:cs typeface="Trebuchet MS"/>
            </a:endParaRPr>
          </a:p>
        </p:txBody>
      </p:sp>
      <p:pic>
        <p:nvPicPr>
          <p:cNvPr id="13" name="object 13"/>
          <p:cNvPicPr/>
          <p:nvPr/>
        </p:nvPicPr>
        <p:blipFill>
          <a:blip r:embed="rId2" cstate="print"/>
          <a:stretch>
            <a:fillRect/>
          </a:stretch>
        </p:blipFill>
        <p:spPr>
          <a:xfrm>
            <a:off x="8632887" y="2000627"/>
            <a:ext cx="1408504" cy="125041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740AD7-ABB7-4900-84C4-F6194ADDCBF5}"/>
              </a:ext>
            </a:extLst>
          </p:cNvPr>
          <p:cNvPicPr>
            <a:picLocks noChangeAspect="1"/>
          </p:cNvPicPr>
          <p:nvPr/>
        </p:nvPicPr>
        <p:blipFill>
          <a:blip r:embed="rId2" cstate="print"/>
          <a:stretch>
            <a:fillRect/>
          </a:stretch>
        </p:blipFill>
        <p:spPr>
          <a:xfrm>
            <a:off x="0" y="57046"/>
            <a:ext cx="12192000" cy="6743907"/>
          </a:xfrm>
          <a:prstGeom prst="rect">
            <a:avLst/>
          </a:prstGeom>
        </p:spPr>
      </p:pic>
    </p:spTree>
    <p:extLst>
      <p:ext uri="{BB962C8B-B14F-4D97-AF65-F5344CB8AC3E}">
        <p14:creationId xmlns:p14="http://schemas.microsoft.com/office/powerpoint/2010/main" val="26220514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17EFA-2641-4C80-9FED-1B591D8BF09E}"/>
              </a:ext>
            </a:extLst>
          </p:cNvPr>
          <p:cNvSpPr>
            <a:spLocks noGrp="1"/>
          </p:cNvSpPr>
          <p:nvPr>
            <p:ph type="title"/>
          </p:nvPr>
        </p:nvSpPr>
        <p:spPr/>
        <p:txBody>
          <a:bodyPr/>
          <a:lstStyle/>
          <a:p>
            <a:endParaRPr lang="en-ID" dirty="0"/>
          </a:p>
        </p:txBody>
      </p:sp>
      <p:pic>
        <p:nvPicPr>
          <p:cNvPr id="4" name="Picture 3">
            <a:extLst>
              <a:ext uri="{FF2B5EF4-FFF2-40B4-BE49-F238E27FC236}">
                <a16:creationId xmlns:a16="http://schemas.microsoft.com/office/drawing/2014/main" id="{1C6D90B6-005D-487C-BD37-E66F4F7385ED}"/>
              </a:ext>
            </a:extLst>
          </p:cNvPr>
          <p:cNvPicPr>
            <a:picLocks noChangeAspect="1"/>
          </p:cNvPicPr>
          <p:nvPr/>
        </p:nvPicPr>
        <p:blipFill>
          <a:blip r:embed="rId2" cstate="print"/>
          <a:stretch>
            <a:fillRect/>
          </a:stretch>
        </p:blipFill>
        <p:spPr>
          <a:xfrm>
            <a:off x="362869" y="565983"/>
            <a:ext cx="6372410" cy="5722674"/>
          </a:xfrm>
          <a:prstGeom prst="rect">
            <a:avLst/>
          </a:prstGeom>
        </p:spPr>
      </p:pic>
      <p:pic>
        <p:nvPicPr>
          <p:cNvPr id="7" name="Picture 6">
            <a:extLst>
              <a:ext uri="{FF2B5EF4-FFF2-40B4-BE49-F238E27FC236}">
                <a16:creationId xmlns:a16="http://schemas.microsoft.com/office/drawing/2014/main" id="{AEBAAAEC-51B9-40D2-BFAF-4E3ECA3E6E5B}"/>
              </a:ext>
            </a:extLst>
          </p:cNvPr>
          <p:cNvPicPr>
            <a:picLocks noChangeAspect="1"/>
          </p:cNvPicPr>
          <p:nvPr/>
        </p:nvPicPr>
        <p:blipFill>
          <a:blip r:embed="rId3" cstate="print"/>
          <a:stretch>
            <a:fillRect/>
          </a:stretch>
        </p:blipFill>
        <p:spPr>
          <a:xfrm>
            <a:off x="6230022" y="2204276"/>
            <a:ext cx="5961978" cy="4084381"/>
          </a:xfrm>
          <a:prstGeom prst="rect">
            <a:avLst/>
          </a:prstGeom>
        </p:spPr>
      </p:pic>
    </p:spTree>
    <p:extLst>
      <p:ext uri="{BB962C8B-B14F-4D97-AF65-F5344CB8AC3E}">
        <p14:creationId xmlns:p14="http://schemas.microsoft.com/office/powerpoint/2010/main" val="6412812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EA5D-843C-4D36-9BA7-FDDDF8EDA040}"/>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55EF4DE3-9A53-4926-A309-70154B5FC321}"/>
              </a:ext>
            </a:extLst>
          </p:cNvPr>
          <p:cNvSpPr>
            <a:spLocks noGrp="1"/>
          </p:cNvSpPr>
          <p:nvPr>
            <p:ph type="body" idx="1"/>
          </p:nvPr>
        </p:nvSpPr>
        <p:spPr/>
        <p:txBody>
          <a:bodyPr/>
          <a:lstStyle/>
          <a:p>
            <a:endParaRPr lang="en-ID" dirty="0"/>
          </a:p>
        </p:txBody>
      </p:sp>
      <p:pic>
        <p:nvPicPr>
          <p:cNvPr id="5" name="Picture 4">
            <a:extLst>
              <a:ext uri="{FF2B5EF4-FFF2-40B4-BE49-F238E27FC236}">
                <a16:creationId xmlns:a16="http://schemas.microsoft.com/office/drawing/2014/main" id="{D82C4891-81A8-4BF3-B3C6-A86CE23D2743}"/>
              </a:ext>
            </a:extLst>
          </p:cNvPr>
          <p:cNvPicPr>
            <a:picLocks noChangeAspect="1"/>
          </p:cNvPicPr>
          <p:nvPr/>
        </p:nvPicPr>
        <p:blipFill>
          <a:blip r:embed="rId2" cstate="print"/>
          <a:stretch>
            <a:fillRect/>
          </a:stretch>
        </p:blipFill>
        <p:spPr>
          <a:xfrm>
            <a:off x="0" y="-69011"/>
            <a:ext cx="12192000" cy="6589616"/>
          </a:xfrm>
          <a:prstGeom prst="rect">
            <a:avLst/>
          </a:prstGeom>
        </p:spPr>
      </p:pic>
      <p:sp>
        <p:nvSpPr>
          <p:cNvPr id="6" name="TextBox 5">
            <a:extLst>
              <a:ext uri="{FF2B5EF4-FFF2-40B4-BE49-F238E27FC236}">
                <a16:creationId xmlns:a16="http://schemas.microsoft.com/office/drawing/2014/main" id="{01967454-EC85-4B3D-90EB-8E52D73A85DC}"/>
              </a:ext>
            </a:extLst>
          </p:cNvPr>
          <p:cNvSpPr txBox="1"/>
          <p:nvPr/>
        </p:nvSpPr>
        <p:spPr>
          <a:xfrm>
            <a:off x="2833777" y="3145130"/>
            <a:ext cx="6236898" cy="369332"/>
          </a:xfrm>
          <a:prstGeom prst="rect">
            <a:avLst/>
          </a:prstGeom>
          <a:noFill/>
        </p:spPr>
        <p:txBody>
          <a:bodyPr wrap="square">
            <a:spAutoFit/>
          </a:bodyPr>
          <a:lstStyle/>
          <a:p>
            <a:endParaRPr lang="en-ID" dirty="0"/>
          </a:p>
        </p:txBody>
      </p:sp>
    </p:spTree>
    <p:extLst>
      <p:ext uri="{BB962C8B-B14F-4D97-AF65-F5344CB8AC3E}">
        <p14:creationId xmlns:p14="http://schemas.microsoft.com/office/powerpoint/2010/main" val="8565820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273B-5013-4343-8B80-154F8D1C5C9A}"/>
              </a:ext>
            </a:extLst>
          </p:cNvPr>
          <p:cNvSpPr>
            <a:spLocks noGrp="1"/>
          </p:cNvSpPr>
          <p:nvPr>
            <p:ph type="title"/>
          </p:nvPr>
        </p:nvSpPr>
        <p:spPr/>
        <p:txBody>
          <a:bodyPr/>
          <a:lstStyle/>
          <a:p>
            <a:endParaRPr lang="en-ID" dirty="0"/>
          </a:p>
        </p:txBody>
      </p:sp>
      <p:pic>
        <p:nvPicPr>
          <p:cNvPr id="4" name="Picture 3">
            <a:extLst>
              <a:ext uri="{FF2B5EF4-FFF2-40B4-BE49-F238E27FC236}">
                <a16:creationId xmlns:a16="http://schemas.microsoft.com/office/drawing/2014/main" id="{DAA9606C-FE8D-4096-A620-E3B5924C9B3A}"/>
              </a:ext>
            </a:extLst>
          </p:cNvPr>
          <p:cNvPicPr>
            <a:picLocks noChangeAspect="1"/>
          </p:cNvPicPr>
          <p:nvPr/>
        </p:nvPicPr>
        <p:blipFill>
          <a:blip r:embed="rId2" cstate="print"/>
          <a:stretch>
            <a:fillRect/>
          </a:stretch>
        </p:blipFill>
        <p:spPr>
          <a:xfrm>
            <a:off x="101467" y="688598"/>
            <a:ext cx="5617846" cy="5418903"/>
          </a:xfrm>
          <a:prstGeom prst="rect">
            <a:avLst/>
          </a:prstGeom>
        </p:spPr>
      </p:pic>
      <p:pic>
        <p:nvPicPr>
          <p:cNvPr id="7" name="Picture 6">
            <a:extLst>
              <a:ext uri="{FF2B5EF4-FFF2-40B4-BE49-F238E27FC236}">
                <a16:creationId xmlns:a16="http://schemas.microsoft.com/office/drawing/2014/main" id="{4EE2C470-FB87-46CC-ABC5-2706AFAA1CDC}"/>
              </a:ext>
            </a:extLst>
          </p:cNvPr>
          <p:cNvPicPr>
            <a:picLocks noChangeAspect="1"/>
          </p:cNvPicPr>
          <p:nvPr/>
        </p:nvPicPr>
        <p:blipFill>
          <a:blip r:embed="rId3" cstate="print"/>
          <a:stretch>
            <a:fillRect/>
          </a:stretch>
        </p:blipFill>
        <p:spPr>
          <a:xfrm>
            <a:off x="5952225" y="2207301"/>
            <a:ext cx="5752167" cy="2821897"/>
          </a:xfrm>
          <a:prstGeom prst="rect">
            <a:avLst/>
          </a:prstGeom>
        </p:spPr>
      </p:pic>
    </p:spTree>
    <p:extLst>
      <p:ext uri="{BB962C8B-B14F-4D97-AF65-F5344CB8AC3E}">
        <p14:creationId xmlns:p14="http://schemas.microsoft.com/office/powerpoint/2010/main" val="413755790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EBCE7-DED8-4E1E-AC7E-94AC4CE50619}"/>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9B4A2554-6A06-4E2D-B060-0349F0832998}"/>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0B3958A8-FE67-4F79-8F95-9EC434FA235E}"/>
              </a:ext>
            </a:extLst>
          </p:cNvPr>
          <p:cNvPicPr>
            <a:picLocks noChangeAspect="1"/>
          </p:cNvPicPr>
          <p:nvPr/>
        </p:nvPicPr>
        <p:blipFill>
          <a:blip r:embed="rId2" cstate="print"/>
          <a:stretch>
            <a:fillRect/>
          </a:stretch>
        </p:blipFill>
        <p:spPr>
          <a:xfrm>
            <a:off x="535870" y="318653"/>
            <a:ext cx="10807513" cy="6220693"/>
          </a:xfrm>
          <a:prstGeom prst="rect">
            <a:avLst/>
          </a:prstGeom>
        </p:spPr>
      </p:pic>
    </p:spTree>
    <p:extLst>
      <p:ext uri="{BB962C8B-B14F-4D97-AF65-F5344CB8AC3E}">
        <p14:creationId xmlns:p14="http://schemas.microsoft.com/office/powerpoint/2010/main" val="17495130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DD77-A1AD-468B-AF2B-4AEB513FBD72}"/>
              </a:ext>
            </a:extLst>
          </p:cNvPr>
          <p:cNvSpPr>
            <a:spLocks noGrp="1"/>
          </p:cNvSpPr>
          <p:nvPr>
            <p:ph type="title"/>
          </p:nvPr>
        </p:nvSpPr>
        <p:spPr/>
        <p:txBody>
          <a:bodyPr/>
          <a:lstStyle/>
          <a:p>
            <a:endParaRPr lang="en-ID"/>
          </a:p>
        </p:txBody>
      </p:sp>
      <p:sp>
        <p:nvSpPr>
          <p:cNvPr id="3" name="Text Placeholder 2">
            <a:extLst>
              <a:ext uri="{FF2B5EF4-FFF2-40B4-BE49-F238E27FC236}">
                <a16:creationId xmlns:a16="http://schemas.microsoft.com/office/drawing/2014/main" id="{75A427E6-7CD7-4346-AD7E-2179DD77F73C}"/>
              </a:ext>
            </a:extLst>
          </p:cNvPr>
          <p:cNvSpPr>
            <a:spLocks noGrp="1"/>
          </p:cNvSpPr>
          <p:nvPr>
            <p:ph type="body" idx="1"/>
          </p:nvPr>
        </p:nvSpPr>
        <p:spPr/>
        <p:txBody>
          <a:bodyPr/>
          <a:lstStyle/>
          <a:p>
            <a:endParaRPr lang="en-ID"/>
          </a:p>
        </p:txBody>
      </p:sp>
      <p:pic>
        <p:nvPicPr>
          <p:cNvPr id="5" name="Picture 4">
            <a:extLst>
              <a:ext uri="{FF2B5EF4-FFF2-40B4-BE49-F238E27FC236}">
                <a16:creationId xmlns:a16="http://schemas.microsoft.com/office/drawing/2014/main" id="{08AFE611-549C-43EB-9B1C-3911159DF1E1}"/>
              </a:ext>
            </a:extLst>
          </p:cNvPr>
          <p:cNvPicPr>
            <a:picLocks noChangeAspect="1"/>
          </p:cNvPicPr>
          <p:nvPr/>
        </p:nvPicPr>
        <p:blipFill>
          <a:blip r:embed="rId2" cstate="print"/>
          <a:stretch>
            <a:fillRect/>
          </a:stretch>
        </p:blipFill>
        <p:spPr>
          <a:xfrm>
            <a:off x="2099820" y="0"/>
            <a:ext cx="7165474" cy="6858000"/>
          </a:xfrm>
          <a:prstGeom prst="rect">
            <a:avLst/>
          </a:prstGeom>
        </p:spPr>
      </p:pic>
    </p:spTree>
    <p:extLst>
      <p:ext uri="{BB962C8B-B14F-4D97-AF65-F5344CB8AC3E}">
        <p14:creationId xmlns:p14="http://schemas.microsoft.com/office/powerpoint/2010/main" val="2291721363"/>
      </p:ext>
    </p:extLst>
  </p:cSld>
  <p:clrMapOvr>
    <a:masterClrMapping/>
  </p:clrMapOvr>
</p:sld>
</file>

<file path=ppt/theme/theme1.xml><?xml version="1.0" encoding="utf-8"?>
<a:theme xmlns:a="http://schemas.openxmlformats.org/drawingml/2006/main" name="Cover and End Slide Master">
  <a:themeElements>
    <a:clrScheme name="ALLPPT-207">
      <a:dk1>
        <a:sysClr val="windowText" lastClr="000000"/>
      </a:dk1>
      <a:lt1>
        <a:sysClr val="window" lastClr="FFFFFF"/>
      </a:lt1>
      <a:dk2>
        <a:srgbClr val="1F497D"/>
      </a:dk2>
      <a:lt2>
        <a:srgbClr val="EEECE1"/>
      </a:lt2>
      <a:accent1>
        <a:srgbClr val="17B6FF"/>
      </a:accent1>
      <a:accent2>
        <a:srgbClr val="7CE200"/>
      </a:accent2>
      <a:accent3>
        <a:srgbClr val="FD9034"/>
      </a:accent3>
      <a:accent4>
        <a:srgbClr val="FFD434"/>
      </a:accent4>
      <a:accent5>
        <a:srgbClr val="DC00C8"/>
      </a:accent5>
      <a:accent6>
        <a:srgbClr val="FF0000"/>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207">
      <a:dk1>
        <a:sysClr val="windowText" lastClr="000000"/>
      </a:dk1>
      <a:lt1>
        <a:sysClr val="window" lastClr="FFFFFF"/>
      </a:lt1>
      <a:dk2>
        <a:srgbClr val="1F497D"/>
      </a:dk2>
      <a:lt2>
        <a:srgbClr val="EEECE1"/>
      </a:lt2>
      <a:accent1>
        <a:srgbClr val="17B6FF"/>
      </a:accent1>
      <a:accent2>
        <a:srgbClr val="7CE200"/>
      </a:accent2>
      <a:accent3>
        <a:srgbClr val="FD9034"/>
      </a:accent3>
      <a:accent4>
        <a:srgbClr val="FFD434"/>
      </a:accent4>
      <a:accent5>
        <a:srgbClr val="DC00C8"/>
      </a:accent5>
      <a:accent6>
        <a:srgbClr val="FF0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207">
      <a:dk1>
        <a:sysClr val="windowText" lastClr="000000"/>
      </a:dk1>
      <a:lt1>
        <a:sysClr val="window" lastClr="FFFFFF"/>
      </a:lt1>
      <a:dk2>
        <a:srgbClr val="1F497D"/>
      </a:dk2>
      <a:lt2>
        <a:srgbClr val="EEECE1"/>
      </a:lt2>
      <a:accent1>
        <a:srgbClr val="17B6FF"/>
      </a:accent1>
      <a:accent2>
        <a:srgbClr val="7CE200"/>
      </a:accent2>
      <a:accent3>
        <a:srgbClr val="FD9034"/>
      </a:accent3>
      <a:accent4>
        <a:srgbClr val="FFD434"/>
      </a:accent4>
      <a:accent5>
        <a:srgbClr val="DC00C8"/>
      </a:accent5>
      <a:accent6>
        <a:srgbClr val="FF0000"/>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5693</TotalTime>
  <Words>9279</Words>
  <Application>Microsoft Office PowerPoint</Application>
  <PresentationFormat>Widescreen</PresentationFormat>
  <Paragraphs>1214</Paragraphs>
  <Slides>130</Slides>
  <Notes>41</Notes>
  <HiddenSlides>0</HiddenSlides>
  <MMClips>0</MMClips>
  <ScaleCrop>false</ScaleCrop>
  <HeadingPairs>
    <vt:vector size="6" baseType="variant">
      <vt:variant>
        <vt:lpstr>Fonts Used</vt:lpstr>
      </vt:variant>
      <vt:variant>
        <vt:i4>31</vt:i4>
      </vt:variant>
      <vt:variant>
        <vt:lpstr>Theme</vt:lpstr>
      </vt:variant>
      <vt:variant>
        <vt:i4>3</vt:i4>
      </vt:variant>
      <vt:variant>
        <vt:lpstr>Slide Titles</vt:lpstr>
      </vt:variant>
      <vt:variant>
        <vt:i4>130</vt:i4>
      </vt:variant>
    </vt:vector>
  </HeadingPairs>
  <TitlesOfParts>
    <vt:vector size="164" baseType="lpstr">
      <vt:lpstr>Abadi</vt:lpstr>
      <vt:lpstr>Arial</vt:lpstr>
      <vt:lpstr>Arial MT</vt:lpstr>
      <vt:lpstr>Arial Narrow</vt:lpstr>
      <vt:lpstr>Arialle</vt:lpstr>
      <vt:lpstr>Calibri</vt:lpstr>
      <vt:lpstr>Candara</vt:lpstr>
      <vt:lpstr>Century Gothic</vt:lpstr>
      <vt:lpstr>Gagalin</vt:lpstr>
      <vt:lpstr>Lato</vt:lpstr>
      <vt:lpstr>Microsoft Sans Serif</vt:lpstr>
      <vt:lpstr>Montserrat Classic</vt:lpstr>
      <vt:lpstr>Montserrat Classic Bold</vt:lpstr>
      <vt:lpstr>Montserrat Extra-Bold</vt:lpstr>
      <vt:lpstr>Montserrat Extra-Bold Bold</vt:lpstr>
      <vt:lpstr>Montserrat Medium</vt:lpstr>
      <vt:lpstr>Montserrat Semi-Bold</vt:lpstr>
      <vt:lpstr>Montserrat Semi-Bold Bold</vt:lpstr>
      <vt:lpstr>Nunito</vt:lpstr>
      <vt:lpstr>Roboto</vt:lpstr>
      <vt:lpstr>RobotoRegular</vt:lpstr>
      <vt:lpstr>Signika</vt:lpstr>
      <vt:lpstr>Source Sans Pro</vt:lpstr>
      <vt:lpstr>Spartan</vt:lpstr>
      <vt:lpstr>Tahoma</vt:lpstr>
      <vt:lpstr>Times New Roman</vt:lpstr>
      <vt:lpstr>Trebuchet MS</vt:lpstr>
      <vt:lpstr>Twentieth Century</vt:lpstr>
      <vt:lpstr>Ubuntu</vt:lpstr>
      <vt:lpstr>Ubuntu Medium</vt:lpstr>
      <vt:lpstr>Verdana</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Efektivitas kurikulum dalam kondisi khusus semakin menguatkan pentingnya perubahan rancangan dan strategi implementasi kurikulum secara lebih komprehensif</vt:lpstr>
      <vt:lpstr>Keunggulan Kurikulum Merdeka</vt:lpstr>
      <vt:lpstr>Keunggulan Kurikulum Merdeka</vt:lpstr>
      <vt:lpstr>Keunggulan Kurikulum Merdeka</vt:lpstr>
      <vt:lpstr>Kesiapan satuan pendidikan untuk mengimplementasi kurikulum berbeda-beda, terutama dalam situasi Pandemi COVID-19. Menyadari kompleksitas tersebut, maka: </vt:lpstr>
      <vt:lpstr>Dalam pemulihan pembelajaran, sekarang sekolah diberikan kebebasan menentukan kurikulum yang akan dipilih</vt:lpstr>
      <vt:lpstr>Untuk satuan pendidikan yang memilih Kurikulum Merdeka, implementasinya dapat disesuaikan dengan kesiapan masing-masing</vt:lpstr>
      <vt:lpstr>Dukungan untuk kesiapan implementasi</vt:lpstr>
      <vt:lpstr>Sebelum melanjutkan, dapatkah Ibu dan Bapak memperkirakan dukungan apa, baik berupa kebijakan ataupun teknis, yang dibutuhkan satuan pendidikan dan pendidik untuk menerapkan Kurikulum Merdeka?</vt:lpstr>
      <vt:lpstr>Penerapan Kurikulum Merdeka didukung melalui penyediaan beragam perangkat ajar serta pelatihan dan penyediaan sumber belajar guru, kepala sekolah, dan dinas pendidikan.</vt:lpstr>
      <vt:lpstr>Perangkat ajar merupakan berbagai bahan ajar (tidak hanya buku teks) yang digunakan untuk mencapai profil pelajar Pancasila dan Capaian Pembelajaran</vt:lpstr>
      <vt:lpstr>Struktur kurikulum </vt:lpstr>
      <vt:lpstr>PowerPoint Presentation</vt:lpstr>
      <vt:lpstr>PowerPoint Presentation</vt:lpstr>
      <vt:lpstr>PowerPoint Presentation</vt:lpstr>
      <vt:lpstr>PowerPoint Presentation</vt:lpstr>
      <vt:lpstr>Struktur Kurikulum Pendidikan Anak Usía Dini (PAUD), Pendidikan Dasar, dan Pendidikan Menengah</vt:lpstr>
      <vt:lpstr>Muatan Lokal</vt:lpstr>
      <vt:lpstr>Struktur Kurikulum SD</vt:lpstr>
      <vt:lpstr>Alokasi Waktu Mata Pelajaran SD/MI Kelas I</vt:lpstr>
      <vt:lpstr>Alokasi Waktu Mata Pelajaran SD/MI Kelas II</vt:lpstr>
      <vt:lpstr>Alokasi Waktu Mata Pelajaran SD/MI Kelas III-V</vt:lpstr>
      <vt:lpstr>Alokasi Waktu Mata Pelajaran SD/MI Kelas 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Pengertian Capaian Pembelajaran</vt:lpstr>
      <vt:lpstr>Sistematika Capaian Pembelajaran</vt:lpstr>
      <vt:lpstr>Komponen CP </vt:lpstr>
      <vt:lpstr>PowerPoint Presentation</vt:lpstr>
      <vt:lpstr>Contoh: Elemen CP mapel Seni Rupa</vt:lpstr>
      <vt:lpstr>Contoh: Elemen CP mapel Seni Rupa</vt:lpstr>
      <vt:lpstr>PowerPoint Presentation</vt:lpstr>
      <vt:lpstr>PowerPoint Presentation</vt:lpstr>
      <vt:lpstr>PowerPoint Presentation</vt:lpstr>
      <vt:lpstr>Contoh Bentuk Pemahaman Dalam CP Matematika Fase B elemen Bilangan</vt:lpstr>
      <vt:lpstr>Kegiatan: 1</vt:lpstr>
      <vt:lpstr>Kurikulum Operasional Satuan Pendidikan</vt:lpstr>
      <vt:lpstr>Prinsip pengembangan kurikulum operasional di satuan pendidikan</vt:lpstr>
      <vt:lpstr>Komponen Kurikulum Operasional Satuan Pendidikan</vt:lpstr>
      <vt:lpstr>PowerPoint Presentation</vt:lpstr>
      <vt:lpstr>Analisis Karakteristik Satuan Pendidikan</vt:lpstr>
      <vt:lpstr>[CONTOH] Proses Analisis Karakteristik Satuan Pendidikan</vt:lpstr>
      <vt:lpstr>Kegiatan 2:</vt:lpstr>
      <vt:lpstr>[CONTOH] Proses Analisis Karakteristik Satuan Pendidikan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Komponen Modul Ajar  Penulisan modul ajar bertujuan untuk memandu pendidik untuk melaksanakan proses pembelajaran. Komponen dalam modul ajar ditentukan oleh pendidik berdasarkan kebutuhannya.  Secara umum modul ajar  memiliki komponen sebagai berikut: </vt:lpstr>
      <vt:lpstr>Contoh Cuplikan Modul Ajar MA untuk Kelas 3 Matematika 12 JP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Asesmen Diagnostik Non-Kognitif Contoh kegiatan persiapan</vt:lpstr>
      <vt:lpstr>Asesmen Diagnostik Non-Kognitif Contoh kegiatan pelaksanaan</vt:lpstr>
      <vt:lpstr>Asesmen Diagnostik Non-Kognitif</vt:lpstr>
      <vt:lpstr>PowerPoint Presentation</vt:lpstr>
      <vt:lpstr>Asesmen Diagnostik Kognitif</vt:lpstr>
      <vt:lpstr>Asesmen Diagnostik Kognitif Contoh kegiatan persiapan &amp; pelaksanaan</vt:lpstr>
      <vt:lpstr>Asesmen Diagnostik Kognitif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Tahapan Implementasi Kurikulum Merdeka</vt:lpstr>
      <vt:lpstr>kurikulum.gtk.kemdikbud.go.id</vt:lpstr>
      <vt:lpstr>PowerPoint Presentation</vt:lpstr>
      <vt:lpstr>PowerPoint Presentation</vt:lpstr>
      <vt:lpstr>PowerPoint Presentation</vt:lpstr>
      <vt:lpstr>PowerPoint Presentation</vt:lpstr>
      <vt:lpstr>MATERI LENGKAP KURIKULUM  MERDEKA DAPAT DIAKSES     MELALUI: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laptop.slb.acer@outlook.com</cp:lastModifiedBy>
  <cp:revision>147</cp:revision>
  <cp:lastPrinted>2022-03-13T18:38:51Z</cp:lastPrinted>
  <dcterms:created xsi:type="dcterms:W3CDTF">2020-01-20T05:08:25Z</dcterms:created>
  <dcterms:modified xsi:type="dcterms:W3CDTF">2023-07-26T04:09:39Z</dcterms:modified>
</cp:coreProperties>
</file>