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11" r:id="rId2"/>
    <p:sldMasterId id="2147483723" r:id="rId3"/>
  </p:sldMasterIdLst>
  <p:notesMasterIdLst>
    <p:notesMasterId r:id="rId24"/>
  </p:notesMasterIdLst>
  <p:sldIdLst>
    <p:sldId id="27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embeddedFontLst>
    <p:embeddedFont>
      <p:font typeface="Acm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ExtraBold" panose="00000900000000000000" pitchFamily="2" charset="0"/>
      <p:bold r:id="rId30"/>
      <p:boldItalic r:id="rId31"/>
    </p:embeddedFont>
    <p:embeddedFont>
      <p:font typeface="Montserrat Medium" panose="00000600000000000000" pitchFamily="2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Ubuntu" panose="020B0504030602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d7MsvddI65OqxB+1EFo8BF79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271650" y="304936"/>
            <a:ext cx="8574300" cy="6353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1"/>
          </p:nvPr>
        </p:nvSpPr>
        <p:spPr>
          <a:xfrm>
            <a:off x="628651" y="1480457"/>
            <a:ext cx="7886700" cy="469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 we are">
  <p:cSld name="Who we ar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/>
          <p:nvPr/>
        </p:nvSpPr>
        <p:spPr>
          <a:xfrm>
            <a:off x="4591050" y="1812927"/>
            <a:ext cx="647700" cy="633413"/>
          </a:xfrm>
          <a:custGeom>
            <a:avLst/>
            <a:gdLst/>
            <a:ahLst/>
            <a:cxnLst/>
            <a:rect l="l" t="t" r="r" b="b"/>
            <a:pathLst>
              <a:path w="995516" h="728463" extrusionOk="0">
                <a:moveTo>
                  <a:pt x="847153" y="0"/>
                </a:moveTo>
                <a:lnTo>
                  <a:pt x="921335" y="133527"/>
                </a:lnTo>
                <a:cubicBezTo>
                  <a:pt x="841219" y="164189"/>
                  <a:pt x="786324" y="223534"/>
                  <a:pt x="756652" y="311563"/>
                </a:cubicBezTo>
                <a:lnTo>
                  <a:pt x="772972" y="311563"/>
                </a:lnTo>
                <a:cubicBezTo>
                  <a:pt x="842208" y="311563"/>
                  <a:pt x="896608" y="331344"/>
                  <a:pt x="936171" y="370908"/>
                </a:cubicBezTo>
                <a:cubicBezTo>
                  <a:pt x="975735" y="410471"/>
                  <a:pt x="995516" y="459926"/>
                  <a:pt x="995516" y="519271"/>
                </a:cubicBezTo>
                <a:cubicBezTo>
                  <a:pt x="995516" y="578616"/>
                  <a:pt x="975735" y="628318"/>
                  <a:pt x="936171" y="668376"/>
                </a:cubicBezTo>
                <a:cubicBezTo>
                  <a:pt x="896608" y="708434"/>
                  <a:pt x="843197" y="728463"/>
                  <a:pt x="775939" y="728463"/>
                </a:cubicBezTo>
                <a:cubicBezTo>
                  <a:pt x="704725" y="728463"/>
                  <a:pt x="649336" y="708434"/>
                  <a:pt x="609772" y="668376"/>
                </a:cubicBezTo>
                <a:cubicBezTo>
                  <a:pt x="570209" y="628318"/>
                  <a:pt x="550427" y="578616"/>
                  <a:pt x="550427" y="519271"/>
                </a:cubicBezTo>
                <a:lnTo>
                  <a:pt x="550427" y="508886"/>
                </a:lnTo>
                <a:cubicBezTo>
                  <a:pt x="550427" y="269526"/>
                  <a:pt x="649336" y="99898"/>
                  <a:pt x="847153" y="0"/>
                </a:cubicBezTo>
                <a:close/>
                <a:moveTo>
                  <a:pt x="296726" y="0"/>
                </a:moveTo>
                <a:lnTo>
                  <a:pt x="370908" y="133527"/>
                </a:lnTo>
                <a:cubicBezTo>
                  <a:pt x="290792" y="164189"/>
                  <a:pt x="235898" y="223534"/>
                  <a:pt x="206225" y="311563"/>
                </a:cubicBezTo>
                <a:lnTo>
                  <a:pt x="222545" y="311563"/>
                </a:lnTo>
                <a:cubicBezTo>
                  <a:pt x="291781" y="311563"/>
                  <a:pt x="346181" y="331344"/>
                  <a:pt x="385744" y="370908"/>
                </a:cubicBezTo>
                <a:cubicBezTo>
                  <a:pt x="425308" y="410471"/>
                  <a:pt x="445089" y="459926"/>
                  <a:pt x="445089" y="519271"/>
                </a:cubicBezTo>
                <a:cubicBezTo>
                  <a:pt x="445089" y="578616"/>
                  <a:pt x="425308" y="628318"/>
                  <a:pt x="385744" y="668376"/>
                </a:cubicBezTo>
                <a:cubicBezTo>
                  <a:pt x="346181" y="708434"/>
                  <a:pt x="292770" y="728463"/>
                  <a:pt x="225512" y="728463"/>
                </a:cubicBezTo>
                <a:cubicBezTo>
                  <a:pt x="154298" y="728463"/>
                  <a:pt x="98909" y="708434"/>
                  <a:pt x="59346" y="668376"/>
                </a:cubicBezTo>
                <a:cubicBezTo>
                  <a:pt x="19782" y="628318"/>
                  <a:pt x="0" y="578616"/>
                  <a:pt x="0" y="519271"/>
                </a:cubicBezTo>
                <a:lnTo>
                  <a:pt x="0" y="508886"/>
                </a:lnTo>
                <a:cubicBezTo>
                  <a:pt x="0" y="269526"/>
                  <a:pt x="98909" y="99898"/>
                  <a:pt x="296726" y="0"/>
                </a:cubicBezTo>
                <a:close/>
              </a:path>
            </a:pathLst>
          </a:custGeom>
          <a:solidFill>
            <a:srgbClr val="ACB8C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0"/>
          <p:cNvSpPr>
            <a:spLocks noGrp="1"/>
          </p:cNvSpPr>
          <p:nvPr>
            <p:ph type="pic" idx="2"/>
          </p:nvPr>
        </p:nvSpPr>
        <p:spPr>
          <a:xfrm>
            <a:off x="1" y="0"/>
            <a:ext cx="514452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0"/>
          <p:cNvSpPr txBox="1">
            <a:spLocks noGrp="1"/>
          </p:cNvSpPr>
          <p:nvPr>
            <p:ph type="title"/>
          </p:nvPr>
        </p:nvSpPr>
        <p:spPr>
          <a:xfrm>
            <a:off x="2547257" y="365125"/>
            <a:ext cx="596809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1"/>
          </p:nvPr>
        </p:nvSpPr>
        <p:spPr>
          <a:xfrm>
            <a:off x="5334002" y="1981881"/>
            <a:ext cx="3181351" cy="292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do">
  <p:cSld name="What we 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>
            <a:spLocks noGrp="1"/>
          </p:cNvSpPr>
          <p:nvPr>
            <p:ph type="pic" idx="2"/>
          </p:nvPr>
        </p:nvSpPr>
        <p:spPr>
          <a:xfrm>
            <a:off x="4562476" y="365126"/>
            <a:ext cx="4253535" cy="608868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1"/>
          <p:cNvSpPr txBox="1">
            <a:spLocks noGrp="1"/>
          </p:cNvSpPr>
          <p:nvPr>
            <p:ph type="title"/>
          </p:nvPr>
        </p:nvSpPr>
        <p:spPr>
          <a:xfrm>
            <a:off x="628652" y="365125"/>
            <a:ext cx="362545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983457" y="3879851"/>
            <a:ext cx="4055269" cy="119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35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3"/>
          </p:nvPr>
        </p:nvSpPr>
        <p:spPr>
          <a:xfrm>
            <a:off x="628652" y="2001495"/>
            <a:ext cx="3625453" cy="108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do 2">
  <p:cSld name="What we do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/>
          <p:nvPr/>
        </p:nvSpPr>
        <p:spPr>
          <a:xfrm>
            <a:off x="4879976" y="2160590"/>
            <a:ext cx="404813" cy="541337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2"/>
          <p:cNvSpPr/>
          <p:nvPr/>
        </p:nvSpPr>
        <p:spPr>
          <a:xfrm>
            <a:off x="4879976" y="3608388"/>
            <a:ext cx="404813" cy="539750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2"/>
          <p:cNvSpPr/>
          <p:nvPr/>
        </p:nvSpPr>
        <p:spPr>
          <a:xfrm>
            <a:off x="4879976" y="5054600"/>
            <a:ext cx="404813" cy="541338"/>
          </a:xfrm>
          <a:prstGeom prst="ellipse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2"/>
          <p:cNvSpPr txBox="1">
            <a:spLocks noGrp="1"/>
          </p:cNvSpPr>
          <p:nvPr>
            <p:ph type="title"/>
          </p:nvPr>
        </p:nvSpPr>
        <p:spPr>
          <a:xfrm>
            <a:off x="4780724" y="365125"/>
            <a:ext cx="3734627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>
            <a:spLocks noGrp="1"/>
          </p:cNvSpPr>
          <p:nvPr>
            <p:ph type="pic" idx="2"/>
          </p:nvPr>
        </p:nvSpPr>
        <p:spPr>
          <a:xfrm>
            <a:off x="1" y="3"/>
            <a:ext cx="4395355" cy="2535383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42"/>
          <p:cNvSpPr>
            <a:spLocks noGrp="1"/>
          </p:cNvSpPr>
          <p:nvPr>
            <p:ph type="pic" idx="3"/>
          </p:nvPr>
        </p:nvSpPr>
        <p:spPr>
          <a:xfrm>
            <a:off x="2" y="2535383"/>
            <a:ext cx="1787236" cy="43226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42"/>
          <p:cNvSpPr>
            <a:spLocks noGrp="1"/>
          </p:cNvSpPr>
          <p:nvPr>
            <p:ph type="pic" idx="4"/>
          </p:nvPr>
        </p:nvSpPr>
        <p:spPr>
          <a:xfrm>
            <a:off x="1787129" y="2535383"/>
            <a:ext cx="2608227" cy="2285856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2"/>
          <p:cNvSpPr>
            <a:spLocks noGrp="1"/>
          </p:cNvSpPr>
          <p:nvPr>
            <p:ph type="pic" idx="5"/>
          </p:nvPr>
        </p:nvSpPr>
        <p:spPr>
          <a:xfrm>
            <a:off x="1787129" y="4821239"/>
            <a:ext cx="2608659" cy="2036763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5506280" y="2018235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body" idx="6"/>
          </p:nvPr>
        </p:nvSpPr>
        <p:spPr>
          <a:xfrm>
            <a:off x="5506279" y="2396839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7"/>
          </p:nvPr>
        </p:nvSpPr>
        <p:spPr>
          <a:xfrm>
            <a:off x="5506280" y="3491747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8"/>
          </p:nvPr>
        </p:nvSpPr>
        <p:spPr>
          <a:xfrm>
            <a:off x="5506279" y="3870352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9"/>
          </p:nvPr>
        </p:nvSpPr>
        <p:spPr>
          <a:xfrm>
            <a:off x="5506280" y="4965260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body" idx="13"/>
          </p:nvPr>
        </p:nvSpPr>
        <p:spPr>
          <a:xfrm>
            <a:off x="5506279" y="5343865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mission">
  <p:cSld name="Our miss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/>
          <p:nvPr/>
        </p:nvSpPr>
        <p:spPr>
          <a:xfrm>
            <a:off x="5395913" y="3970338"/>
            <a:ext cx="552450" cy="539750"/>
          </a:xfrm>
          <a:custGeom>
            <a:avLst/>
            <a:gdLst/>
            <a:ahLst/>
            <a:cxnLst/>
            <a:rect l="l" t="t" r="r" b="b"/>
            <a:pathLst>
              <a:path w="995516" h="728463" extrusionOk="0">
                <a:moveTo>
                  <a:pt x="847153" y="0"/>
                </a:moveTo>
                <a:lnTo>
                  <a:pt x="921335" y="133527"/>
                </a:lnTo>
                <a:cubicBezTo>
                  <a:pt x="841219" y="164189"/>
                  <a:pt x="786324" y="223534"/>
                  <a:pt x="756652" y="311563"/>
                </a:cubicBezTo>
                <a:lnTo>
                  <a:pt x="772972" y="311563"/>
                </a:lnTo>
                <a:cubicBezTo>
                  <a:pt x="842208" y="311563"/>
                  <a:pt x="896608" y="331344"/>
                  <a:pt x="936171" y="370908"/>
                </a:cubicBezTo>
                <a:cubicBezTo>
                  <a:pt x="975735" y="410471"/>
                  <a:pt x="995516" y="459926"/>
                  <a:pt x="995516" y="519271"/>
                </a:cubicBezTo>
                <a:cubicBezTo>
                  <a:pt x="995516" y="578616"/>
                  <a:pt x="975735" y="628318"/>
                  <a:pt x="936171" y="668376"/>
                </a:cubicBezTo>
                <a:cubicBezTo>
                  <a:pt x="896608" y="708434"/>
                  <a:pt x="843197" y="728463"/>
                  <a:pt x="775939" y="728463"/>
                </a:cubicBezTo>
                <a:cubicBezTo>
                  <a:pt x="704725" y="728463"/>
                  <a:pt x="649336" y="708434"/>
                  <a:pt x="609772" y="668376"/>
                </a:cubicBezTo>
                <a:cubicBezTo>
                  <a:pt x="570209" y="628318"/>
                  <a:pt x="550427" y="578616"/>
                  <a:pt x="550427" y="519271"/>
                </a:cubicBezTo>
                <a:lnTo>
                  <a:pt x="550427" y="508886"/>
                </a:lnTo>
                <a:cubicBezTo>
                  <a:pt x="550427" y="269526"/>
                  <a:pt x="649336" y="99898"/>
                  <a:pt x="847153" y="0"/>
                </a:cubicBezTo>
                <a:close/>
                <a:moveTo>
                  <a:pt x="296726" y="0"/>
                </a:moveTo>
                <a:lnTo>
                  <a:pt x="370908" y="133527"/>
                </a:lnTo>
                <a:cubicBezTo>
                  <a:pt x="290792" y="164189"/>
                  <a:pt x="235898" y="223534"/>
                  <a:pt x="206225" y="311563"/>
                </a:cubicBezTo>
                <a:lnTo>
                  <a:pt x="222545" y="311563"/>
                </a:lnTo>
                <a:cubicBezTo>
                  <a:pt x="291781" y="311563"/>
                  <a:pt x="346181" y="331344"/>
                  <a:pt x="385744" y="370908"/>
                </a:cubicBezTo>
                <a:cubicBezTo>
                  <a:pt x="425308" y="410471"/>
                  <a:pt x="445089" y="459926"/>
                  <a:pt x="445089" y="519271"/>
                </a:cubicBezTo>
                <a:cubicBezTo>
                  <a:pt x="445089" y="578616"/>
                  <a:pt x="425308" y="628318"/>
                  <a:pt x="385744" y="668376"/>
                </a:cubicBezTo>
                <a:cubicBezTo>
                  <a:pt x="346181" y="708434"/>
                  <a:pt x="292770" y="728463"/>
                  <a:pt x="225512" y="728463"/>
                </a:cubicBezTo>
                <a:cubicBezTo>
                  <a:pt x="154298" y="728463"/>
                  <a:pt x="98909" y="708434"/>
                  <a:pt x="59346" y="668376"/>
                </a:cubicBezTo>
                <a:cubicBezTo>
                  <a:pt x="19782" y="628318"/>
                  <a:pt x="0" y="578616"/>
                  <a:pt x="0" y="519271"/>
                </a:cubicBezTo>
                <a:lnTo>
                  <a:pt x="0" y="508886"/>
                </a:lnTo>
                <a:cubicBezTo>
                  <a:pt x="0" y="269526"/>
                  <a:pt x="98909" y="99898"/>
                  <a:pt x="296726" y="0"/>
                </a:cubicBezTo>
                <a:close/>
              </a:path>
            </a:pathLst>
          </a:custGeom>
          <a:solidFill>
            <a:srgbClr val="ACB8C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3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40147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body" idx="1"/>
          </p:nvPr>
        </p:nvSpPr>
        <p:spPr>
          <a:xfrm>
            <a:off x="628651" y="1830045"/>
            <a:ext cx="4014787" cy="108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>
            <a:spLocks noGrp="1"/>
          </p:cNvSpPr>
          <p:nvPr>
            <p:ph type="pic" idx="2"/>
          </p:nvPr>
        </p:nvSpPr>
        <p:spPr>
          <a:xfrm>
            <a:off x="1" y="3390901"/>
            <a:ext cx="4972051" cy="346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43"/>
          <p:cNvSpPr>
            <a:spLocks noGrp="1"/>
          </p:cNvSpPr>
          <p:nvPr>
            <p:ph type="pic" idx="3"/>
          </p:nvPr>
        </p:nvSpPr>
        <p:spPr>
          <a:xfrm>
            <a:off x="4972052" y="1"/>
            <a:ext cx="4170760" cy="33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43"/>
          <p:cNvSpPr txBox="1">
            <a:spLocks noGrp="1"/>
          </p:cNvSpPr>
          <p:nvPr>
            <p:ph type="body" idx="4"/>
          </p:nvPr>
        </p:nvSpPr>
        <p:spPr>
          <a:xfrm>
            <a:off x="6143626" y="4229103"/>
            <a:ext cx="2514601" cy="196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mission 2">
  <p:cSld name="Our mission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/>
          <p:nvPr/>
        </p:nvSpPr>
        <p:spPr>
          <a:xfrm>
            <a:off x="665163" y="3344863"/>
            <a:ext cx="404812" cy="539750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4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44719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>
            <a:spLocks noGrp="1"/>
          </p:cNvSpPr>
          <p:nvPr>
            <p:ph type="pic" idx="2"/>
          </p:nvPr>
        </p:nvSpPr>
        <p:spPr>
          <a:xfrm>
            <a:off x="5400678" y="0"/>
            <a:ext cx="374213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44"/>
          <p:cNvSpPr>
            <a:spLocks noGrp="1"/>
          </p:cNvSpPr>
          <p:nvPr>
            <p:ph type="pic" idx="3"/>
          </p:nvPr>
        </p:nvSpPr>
        <p:spPr>
          <a:xfrm>
            <a:off x="1" y="4838701"/>
            <a:ext cx="2686051" cy="20193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4"/>
          <p:cNvSpPr>
            <a:spLocks noGrp="1"/>
          </p:cNvSpPr>
          <p:nvPr>
            <p:ph type="pic" idx="4"/>
          </p:nvPr>
        </p:nvSpPr>
        <p:spPr>
          <a:xfrm>
            <a:off x="2686051" y="4838701"/>
            <a:ext cx="2714625" cy="20193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44"/>
          <p:cNvSpPr txBox="1">
            <a:spLocks noGrp="1"/>
          </p:cNvSpPr>
          <p:nvPr>
            <p:ph type="body" idx="1"/>
          </p:nvPr>
        </p:nvSpPr>
        <p:spPr>
          <a:xfrm>
            <a:off x="1191455" y="3225047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5"/>
          </p:nvPr>
        </p:nvSpPr>
        <p:spPr>
          <a:xfrm>
            <a:off x="1191453" y="3603652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body" idx="6"/>
          </p:nvPr>
        </p:nvSpPr>
        <p:spPr>
          <a:xfrm>
            <a:off x="628651" y="1769101"/>
            <a:ext cx="44719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test work">
  <p:cSld name="Latest wor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5"/>
          <p:cNvSpPr/>
          <p:nvPr/>
        </p:nvSpPr>
        <p:spPr>
          <a:xfrm>
            <a:off x="5481638" y="4284663"/>
            <a:ext cx="552450" cy="539750"/>
          </a:xfrm>
          <a:custGeom>
            <a:avLst/>
            <a:gdLst/>
            <a:ahLst/>
            <a:cxnLst/>
            <a:rect l="l" t="t" r="r" b="b"/>
            <a:pathLst>
              <a:path w="995516" h="728463" extrusionOk="0">
                <a:moveTo>
                  <a:pt x="847153" y="0"/>
                </a:moveTo>
                <a:lnTo>
                  <a:pt x="921335" y="133527"/>
                </a:lnTo>
                <a:cubicBezTo>
                  <a:pt x="841219" y="164189"/>
                  <a:pt x="786324" y="223534"/>
                  <a:pt x="756652" y="311563"/>
                </a:cubicBezTo>
                <a:lnTo>
                  <a:pt x="772972" y="311563"/>
                </a:lnTo>
                <a:cubicBezTo>
                  <a:pt x="842208" y="311563"/>
                  <a:pt x="896608" y="331344"/>
                  <a:pt x="936171" y="370908"/>
                </a:cubicBezTo>
                <a:cubicBezTo>
                  <a:pt x="975735" y="410471"/>
                  <a:pt x="995516" y="459926"/>
                  <a:pt x="995516" y="519271"/>
                </a:cubicBezTo>
                <a:cubicBezTo>
                  <a:pt x="995516" y="578616"/>
                  <a:pt x="975735" y="628318"/>
                  <a:pt x="936171" y="668376"/>
                </a:cubicBezTo>
                <a:cubicBezTo>
                  <a:pt x="896608" y="708434"/>
                  <a:pt x="843197" y="728463"/>
                  <a:pt x="775939" y="728463"/>
                </a:cubicBezTo>
                <a:cubicBezTo>
                  <a:pt x="704725" y="728463"/>
                  <a:pt x="649336" y="708434"/>
                  <a:pt x="609772" y="668376"/>
                </a:cubicBezTo>
                <a:cubicBezTo>
                  <a:pt x="570209" y="628318"/>
                  <a:pt x="550427" y="578616"/>
                  <a:pt x="550427" y="519271"/>
                </a:cubicBezTo>
                <a:lnTo>
                  <a:pt x="550427" y="508886"/>
                </a:lnTo>
                <a:cubicBezTo>
                  <a:pt x="550427" y="269526"/>
                  <a:pt x="649336" y="99898"/>
                  <a:pt x="847153" y="0"/>
                </a:cubicBezTo>
                <a:close/>
                <a:moveTo>
                  <a:pt x="296726" y="0"/>
                </a:moveTo>
                <a:lnTo>
                  <a:pt x="370908" y="133527"/>
                </a:lnTo>
                <a:cubicBezTo>
                  <a:pt x="290792" y="164189"/>
                  <a:pt x="235898" y="223534"/>
                  <a:pt x="206225" y="311563"/>
                </a:cubicBezTo>
                <a:lnTo>
                  <a:pt x="222545" y="311563"/>
                </a:lnTo>
                <a:cubicBezTo>
                  <a:pt x="291781" y="311563"/>
                  <a:pt x="346181" y="331344"/>
                  <a:pt x="385744" y="370908"/>
                </a:cubicBezTo>
                <a:cubicBezTo>
                  <a:pt x="425308" y="410471"/>
                  <a:pt x="445089" y="459926"/>
                  <a:pt x="445089" y="519271"/>
                </a:cubicBezTo>
                <a:cubicBezTo>
                  <a:pt x="445089" y="578616"/>
                  <a:pt x="425308" y="628318"/>
                  <a:pt x="385744" y="668376"/>
                </a:cubicBezTo>
                <a:cubicBezTo>
                  <a:pt x="346181" y="708434"/>
                  <a:pt x="292770" y="728463"/>
                  <a:pt x="225512" y="728463"/>
                </a:cubicBezTo>
                <a:cubicBezTo>
                  <a:pt x="154298" y="728463"/>
                  <a:pt x="98909" y="708434"/>
                  <a:pt x="59346" y="668376"/>
                </a:cubicBezTo>
                <a:cubicBezTo>
                  <a:pt x="19782" y="628318"/>
                  <a:pt x="0" y="578616"/>
                  <a:pt x="0" y="519271"/>
                </a:cubicBezTo>
                <a:lnTo>
                  <a:pt x="0" y="508886"/>
                </a:lnTo>
                <a:cubicBezTo>
                  <a:pt x="0" y="269526"/>
                  <a:pt x="98909" y="99898"/>
                  <a:pt x="296726" y="0"/>
                </a:cubicBezTo>
                <a:close/>
              </a:path>
            </a:pathLst>
          </a:custGeom>
          <a:solidFill>
            <a:srgbClr val="ACB8C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5"/>
          <p:cNvSpPr/>
          <p:nvPr/>
        </p:nvSpPr>
        <p:spPr>
          <a:xfrm>
            <a:off x="4808538" y="1935163"/>
            <a:ext cx="404812" cy="539750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5"/>
          <p:cNvSpPr/>
          <p:nvPr/>
        </p:nvSpPr>
        <p:spPr>
          <a:xfrm>
            <a:off x="5429250" y="3659188"/>
            <a:ext cx="3086100" cy="285750"/>
          </a:xfrm>
          <a:prstGeom prst="roundRect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5"/>
          <p:cNvSpPr txBox="1">
            <a:spLocks noGrp="1"/>
          </p:cNvSpPr>
          <p:nvPr>
            <p:ph type="title"/>
          </p:nvPr>
        </p:nvSpPr>
        <p:spPr>
          <a:xfrm>
            <a:off x="4672014" y="365125"/>
            <a:ext cx="3843337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5"/>
          <p:cNvSpPr>
            <a:spLocks noGrp="1"/>
          </p:cNvSpPr>
          <p:nvPr>
            <p:ph type="pic" idx="2"/>
          </p:nvPr>
        </p:nvSpPr>
        <p:spPr>
          <a:xfrm>
            <a:off x="0" y="2"/>
            <a:ext cx="4329112" cy="6663603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45"/>
          <p:cNvSpPr>
            <a:spLocks noGrp="1"/>
          </p:cNvSpPr>
          <p:nvPr>
            <p:ph type="pic" idx="3"/>
          </p:nvPr>
        </p:nvSpPr>
        <p:spPr>
          <a:xfrm>
            <a:off x="0" y="2533793"/>
            <a:ext cx="2043112" cy="4324211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5"/>
          <p:cNvSpPr>
            <a:spLocks noGrp="1"/>
          </p:cNvSpPr>
          <p:nvPr>
            <p:ph type="pic" idx="4"/>
          </p:nvPr>
        </p:nvSpPr>
        <p:spPr>
          <a:xfrm>
            <a:off x="2194514" y="1866901"/>
            <a:ext cx="3234736" cy="49911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5"/>
          <p:cNvSpPr txBox="1">
            <a:spLocks noGrp="1"/>
          </p:cNvSpPr>
          <p:nvPr>
            <p:ph type="body" idx="1"/>
          </p:nvPr>
        </p:nvSpPr>
        <p:spPr>
          <a:xfrm>
            <a:off x="6143627" y="4510139"/>
            <a:ext cx="2371725" cy="16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body" idx="5"/>
          </p:nvPr>
        </p:nvSpPr>
        <p:spPr>
          <a:xfrm>
            <a:off x="5429252" y="1815320"/>
            <a:ext cx="30860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body" idx="6"/>
          </p:nvPr>
        </p:nvSpPr>
        <p:spPr>
          <a:xfrm>
            <a:off x="5429251" y="2193925"/>
            <a:ext cx="30861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&amp; text">
  <p:cSld name="1_Picture &amp;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/>
        </p:nvSpPr>
        <p:spPr>
          <a:xfrm>
            <a:off x="1" y="1660527"/>
            <a:ext cx="4240213" cy="5197475"/>
          </a:xfrm>
          <a:custGeom>
            <a:avLst/>
            <a:gdLst/>
            <a:ahLst/>
            <a:cxnLst/>
            <a:rect l="l" t="t" r="r" b="b"/>
            <a:pathLst>
              <a:path w="5654516" h="5197017" extrusionOk="0">
                <a:moveTo>
                  <a:pt x="0" y="0"/>
                </a:moveTo>
                <a:lnTo>
                  <a:pt x="5654516" y="2394087"/>
                </a:lnTo>
                <a:lnTo>
                  <a:pt x="5654516" y="3648903"/>
                </a:lnTo>
                <a:lnTo>
                  <a:pt x="5654516" y="4561856"/>
                </a:lnTo>
                <a:lnTo>
                  <a:pt x="5654516" y="5197017"/>
                </a:lnTo>
                <a:lnTo>
                  <a:pt x="4928261" y="5197017"/>
                </a:lnTo>
                <a:lnTo>
                  <a:pt x="4928261" y="4648352"/>
                </a:lnTo>
                <a:lnTo>
                  <a:pt x="4928261" y="3853652"/>
                </a:lnTo>
                <a:lnTo>
                  <a:pt x="4928261" y="2761367"/>
                </a:lnTo>
                <a:lnTo>
                  <a:pt x="0" y="677758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4855031" y="2761619"/>
            <a:ext cx="3660321" cy="282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>
            <a:spLocks noGrp="1"/>
          </p:cNvSpPr>
          <p:nvPr>
            <p:ph type="pic" idx="2"/>
          </p:nvPr>
        </p:nvSpPr>
        <p:spPr>
          <a:xfrm>
            <a:off x="2" y="2338742"/>
            <a:ext cx="3707607" cy="45192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test work 2">
  <p:cSld name="latest work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6"/>
          <p:cNvSpPr/>
          <p:nvPr/>
        </p:nvSpPr>
        <p:spPr>
          <a:xfrm>
            <a:off x="5481638" y="4284663"/>
            <a:ext cx="552450" cy="539750"/>
          </a:xfrm>
          <a:custGeom>
            <a:avLst/>
            <a:gdLst/>
            <a:ahLst/>
            <a:cxnLst/>
            <a:rect l="l" t="t" r="r" b="b"/>
            <a:pathLst>
              <a:path w="995516" h="728463" extrusionOk="0">
                <a:moveTo>
                  <a:pt x="847153" y="0"/>
                </a:moveTo>
                <a:lnTo>
                  <a:pt x="921335" y="133527"/>
                </a:lnTo>
                <a:cubicBezTo>
                  <a:pt x="841219" y="164189"/>
                  <a:pt x="786324" y="223534"/>
                  <a:pt x="756652" y="311563"/>
                </a:cubicBezTo>
                <a:lnTo>
                  <a:pt x="772972" y="311563"/>
                </a:lnTo>
                <a:cubicBezTo>
                  <a:pt x="842208" y="311563"/>
                  <a:pt x="896608" y="331344"/>
                  <a:pt x="936171" y="370908"/>
                </a:cubicBezTo>
                <a:cubicBezTo>
                  <a:pt x="975735" y="410471"/>
                  <a:pt x="995516" y="459926"/>
                  <a:pt x="995516" y="519271"/>
                </a:cubicBezTo>
                <a:cubicBezTo>
                  <a:pt x="995516" y="578616"/>
                  <a:pt x="975735" y="628318"/>
                  <a:pt x="936171" y="668376"/>
                </a:cubicBezTo>
                <a:cubicBezTo>
                  <a:pt x="896608" y="708434"/>
                  <a:pt x="843197" y="728463"/>
                  <a:pt x="775939" y="728463"/>
                </a:cubicBezTo>
                <a:cubicBezTo>
                  <a:pt x="704725" y="728463"/>
                  <a:pt x="649336" y="708434"/>
                  <a:pt x="609772" y="668376"/>
                </a:cubicBezTo>
                <a:cubicBezTo>
                  <a:pt x="570209" y="628318"/>
                  <a:pt x="550427" y="578616"/>
                  <a:pt x="550427" y="519271"/>
                </a:cubicBezTo>
                <a:lnTo>
                  <a:pt x="550427" y="508886"/>
                </a:lnTo>
                <a:cubicBezTo>
                  <a:pt x="550427" y="269526"/>
                  <a:pt x="649336" y="99898"/>
                  <a:pt x="847153" y="0"/>
                </a:cubicBezTo>
                <a:close/>
                <a:moveTo>
                  <a:pt x="296726" y="0"/>
                </a:moveTo>
                <a:lnTo>
                  <a:pt x="370908" y="133527"/>
                </a:lnTo>
                <a:cubicBezTo>
                  <a:pt x="290792" y="164189"/>
                  <a:pt x="235898" y="223534"/>
                  <a:pt x="206225" y="311563"/>
                </a:cubicBezTo>
                <a:lnTo>
                  <a:pt x="222545" y="311563"/>
                </a:lnTo>
                <a:cubicBezTo>
                  <a:pt x="291781" y="311563"/>
                  <a:pt x="346181" y="331344"/>
                  <a:pt x="385744" y="370908"/>
                </a:cubicBezTo>
                <a:cubicBezTo>
                  <a:pt x="425308" y="410471"/>
                  <a:pt x="445089" y="459926"/>
                  <a:pt x="445089" y="519271"/>
                </a:cubicBezTo>
                <a:cubicBezTo>
                  <a:pt x="445089" y="578616"/>
                  <a:pt x="425308" y="628318"/>
                  <a:pt x="385744" y="668376"/>
                </a:cubicBezTo>
                <a:cubicBezTo>
                  <a:pt x="346181" y="708434"/>
                  <a:pt x="292770" y="728463"/>
                  <a:pt x="225512" y="728463"/>
                </a:cubicBezTo>
                <a:cubicBezTo>
                  <a:pt x="154298" y="728463"/>
                  <a:pt x="98909" y="708434"/>
                  <a:pt x="59346" y="668376"/>
                </a:cubicBezTo>
                <a:cubicBezTo>
                  <a:pt x="19782" y="628318"/>
                  <a:pt x="0" y="578616"/>
                  <a:pt x="0" y="519271"/>
                </a:cubicBezTo>
                <a:lnTo>
                  <a:pt x="0" y="508886"/>
                </a:lnTo>
                <a:cubicBezTo>
                  <a:pt x="0" y="269526"/>
                  <a:pt x="98909" y="99898"/>
                  <a:pt x="296726" y="0"/>
                </a:cubicBezTo>
                <a:close/>
              </a:path>
            </a:pathLst>
          </a:custGeom>
          <a:solidFill>
            <a:srgbClr val="ACB8C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6"/>
          <p:cNvSpPr/>
          <p:nvPr/>
        </p:nvSpPr>
        <p:spPr>
          <a:xfrm>
            <a:off x="4808538" y="1935163"/>
            <a:ext cx="404812" cy="539750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6"/>
          <p:cNvSpPr/>
          <p:nvPr/>
        </p:nvSpPr>
        <p:spPr>
          <a:xfrm>
            <a:off x="5429250" y="3659188"/>
            <a:ext cx="3086100" cy="285750"/>
          </a:xfrm>
          <a:prstGeom prst="roundRect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4512366" y="365125"/>
            <a:ext cx="4002985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143627" y="4510139"/>
            <a:ext cx="2371725" cy="16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5429252" y="1815320"/>
            <a:ext cx="30860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5429251" y="2193925"/>
            <a:ext cx="30861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>
            <a:spLocks noGrp="1"/>
          </p:cNvSpPr>
          <p:nvPr>
            <p:ph type="pic" idx="4"/>
          </p:nvPr>
        </p:nvSpPr>
        <p:spPr>
          <a:xfrm>
            <a:off x="1194" y="0"/>
            <a:ext cx="258246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46"/>
          <p:cNvSpPr>
            <a:spLocks noGrp="1"/>
          </p:cNvSpPr>
          <p:nvPr>
            <p:ph type="pic" idx="5"/>
          </p:nvPr>
        </p:nvSpPr>
        <p:spPr>
          <a:xfrm>
            <a:off x="1511471" y="398237"/>
            <a:ext cx="2219325" cy="2940051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46"/>
          <p:cNvSpPr>
            <a:spLocks noGrp="1"/>
          </p:cNvSpPr>
          <p:nvPr>
            <p:ph type="pic" idx="6"/>
          </p:nvPr>
        </p:nvSpPr>
        <p:spPr>
          <a:xfrm>
            <a:off x="2675399" y="1974849"/>
            <a:ext cx="2219325" cy="2940051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46"/>
          <p:cNvSpPr>
            <a:spLocks noGrp="1"/>
          </p:cNvSpPr>
          <p:nvPr>
            <p:ph type="pic" idx="7"/>
          </p:nvPr>
        </p:nvSpPr>
        <p:spPr>
          <a:xfrm>
            <a:off x="1525256" y="3517902"/>
            <a:ext cx="2219325" cy="29400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project 1">
  <p:cSld name="New project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7"/>
          <p:cNvSpPr/>
          <p:nvPr/>
        </p:nvSpPr>
        <p:spPr>
          <a:xfrm>
            <a:off x="4879976" y="3802063"/>
            <a:ext cx="404813" cy="53975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7"/>
          <p:cNvSpPr/>
          <p:nvPr/>
        </p:nvSpPr>
        <p:spPr>
          <a:xfrm>
            <a:off x="4879976" y="5248275"/>
            <a:ext cx="404813" cy="539750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5506279" y="365125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>
            <a:off x="5506280" y="3658347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body" idx="2"/>
          </p:nvPr>
        </p:nvSpPr>
        <p:spPr>
          <a:xfrm>
            <a:off x="5506279" y="4036951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3"/>
          </p:nvPr>
        </p:nvSpPr>
        <p:spPr>
          <a:xfrm>
            <a:off x="5506280" y="5131859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4"/>
          </p:nvPr>
        </p:nvSpPr>
        <p:spPr>
          <a:xfrm>
            <a:off x="5506279" y="5510464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5"/>
          </p:nvPr>
        </p:nvSpPr>
        <p:spPr>
          <a:xfrm>
            <a:off x="5506279" y="1926595"/>
            <a:ext cx="3009072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>
            <a:spLocks noGrp="1"/>
          </p:cNvSpPr>
          <p:nvPr>
            <p:ph type="pic" idx="6"/>
          </p:nvPr>
        </p:nvSpPr>
        <p:spPr>
          <a:xfrm>
            <a:off x="1" y="0"/>
            <a:ext cx="304030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7"/>
          <p:cNvSpPr>
            <a:spLocks noGrp="1"/>
          </p:cNvSpPr>
          <p:nvPr>
            <p:ph type="pic" idx="7"/>
          </p:nvPr>
        </p:nvSpPr>
        <p:spPr>
          <a:xfrm>
            <a:off x="799821" y="4086000"/>
            <a:ext cx="4078924" cy="27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47"/>
          <p:cNvSpPr>
            <a:spLocks noGrp="1"/>
          </p:cNvSpPr>
          <p:nvPr>
            <p:ph type="pic" idx="8"/>
          </p:nvPr>
        </p:nvSpPr>
        <p:spPr>
          <a:xfrm>
            <a:off x="822466" y="-1586"/>
            <a:ext cx="4056716" cy="27692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project 2">
  <p:cSld name="New project 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508001" y="3802063"/>
            <a:ext cx="404813" cy="53975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8"/>
          <p:cNvSpPr/>
          <p:nvPr/>
        </p:nvSpPr>
        <p:spPr>
          <a:xfrm>
            <a:off x="508001" y="5248275"/>
            <a:ext cx="404813" cy="539750"/>
          </a:xfrm>
          <a:prstGeom prst="ellipse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8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351472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1"/>
          </p:nvPr>
        </p:nvSpPr>
        <p:spPr>
          <a:xfrm>
            <a:off x="1134306" y="3658347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2"/>
          </p:nvPr>
        </p:nvSpPr>
        <p:spPr>
          <a:xfrm>
            <a:off x="1134303" y="4036951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body" idx="3"/>
          </p:nvPr>
        </p:nvSpPr>
        <p:spPr>
          <a:xfrm>
            <a:off x="1134306" y="5131859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4"/>
          </p:nvPr>
        </p:nvSpPr>
        <p:spPr>
          <a:xfrm>
            <a:off x="1134303" y="5510464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5"/>
          </p:nvPr>
        </p:nvSpPr>
        <p:spPr>
          <a:xfrm>
            <a:off x="1134303" y="1926595"/>
            <a:ext cx="3009072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>
            <a:spLocks noGrp="1"/>
          </p:cNvSpPr>
          <p:nvPr>
            <p:ph type="pic" idx="6"/>
          </p:nvPr>
        </p:nvSpPr>
        <p:spPr>
          <a:xfrm>
            <a:off x="4457697" y="0"/>
            <a:ext cx="461935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48"/>
          <p:cNvSpPr>
            <a:spLocks noGrp="1"/>
          </p:cNvSpPr>
          <p:nvPr>
            <p:ph type="pic" idx="7"/>
          </p:nvPr>
        </p:nvSpPr>
        <p:spPr>
          <a:xfrm>
            <a:off x="6186489" y="4"/>
            <a:ext cx="2957512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1">
  <p:cSld name="Our team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9"/>
          <p:cNvSpPr/>
          <p:nvPr/>
        </p:nvSpPr>
        <p:spPr>
          <a:xfrm>
            <a:off x="1604966" y="1884705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9"/>
          <p:cNvSpPr/>
          <p:nvPr/>
        </p:nvSpPr>
        <p:spPr>
          <a:xfrm>
            <a:off x="5991907" y="1884705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9"/>
          <p:cNvSpPr>
            <a:spLocks noGrp="1"/>
          </p:cNvSpPr>
          <p:nvPr>
            <p:ph type="pic" idx="2"/>
          </p:nvPr>
        </p:nvSpPr>
        <p:spPr>
          <a:xfrm>
            <a:off x="1752605" y="2090060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49"/>
          <p:cNvSpPr>
            <a:spLocks noGrp="1"/>
          </p:cNvSpPr>
          <p:nvPr>
            <p:ph type="pic" idx="3"/>
          </p:nvPr>
        </p:nvSpPr>
        <p:spPr>
          <a:xfrm>
            <a:off x="6139546" y="2090060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9"/>
          <p:cNvSpPr txBox="1">
            <a:spLocks noGrp="1"/>
          </p:cNvSpPr>
          <p:nvPr>
            <p:ph type="body" idx="1"/>
          </p:nvPr>
        </p:nvSpPr>
        <p:spPr>
          <a:xfrm>
            <a:off x="1206613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9"/>
          <p:cNvSpPr txBox="1">
            <a:spLocks noGrp="1"/>
          </p:cNvSpPr>
          <p:nvPr>
            <p:ph type="body" idx="4"/>
          </p:nvPr>
        </p:nvSpPr>
        <p:spPr>
          <a:xfrm>
            <a:off x="1206613" y="4755970"/>
            <a:ext cx="243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9"/>
          <p:cNvSpPr txBox="1">
            <a:spLocks noGrp="1"/>
          </p:cNvSpPr>
          <p:nvPr>
            <p:ph type="body" idx="5"/>
          </p:nvPr>
        </p:nvSpPr>
        <p:spPr>
          <a:xfrm>
            <a:off x="5593556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6"/>
          </p:nvPr>
        </p:nvSpPr>
        <p:spPr>
          <a:xfrm>
            <a:off x="5593556" y="4755970"/>
            <a:ext cx="243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7"/>
          </p:nvPr>
        </p:nvSpPr>
        <p:spPr>
          <a:xfrm>
            <a:off x="1204913" y="5372555"/>
            <a:ext cx="243170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8"/>
          </p:nvPr>
        </p:nvSpPr>
        <p:spPr>
          <a:xfrm>
            <a:off x="5593556" y="5372555"/>
            <a:ext cx="243170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2">
  <p:cSld name="Our team 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0"/>
          <p:cNvSpPr/>
          <p:nvPr/>
        </p:nvSpPr>
        <p:spPr>
          <a:xfrm>
            <a:off x="973597" y="1884705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0"/>
          <p:cNvSpPr/>
          <p:nvPr/>
        </p:nvSpPr>
        <p:spPr>
          <a:xfrm>
            <a:off x="6536193" y="1884705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0"/>
          <p:cNvSpPr/>
          <p:nvPr/>
        </p:nvSpPr>
        <p:spPr>
          <a:xfrm>
            <a:off x="3761597" y="1884705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>
            <a:spLocks noGrp="1"/>
          </p:cNvSpPr>
          <p:nvPr>
            <p:ph type="pic" idx="2"/>
          </p:nvPr>
        </p:nvSpPr>
        <p:spPr>
          <a:xfrm>
            <a:off x="1121235" y="2090060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0"/>
          <p:cNvSpPr>
            <a:spLocks noGrp="1"/>
          </p:cNvSpPr>
          <p:nvPr>
            <p:ph type="pic" idx="3"/>
          </p:nvPr>
        </p:nvSpPr>
        <p:spPr>
          <a:xfrm>
            <a:off x="6683831" y="2090060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50"/>
          <p:cNvSpPr txBox="1">
            <a:spLocks noGrp="1"/>
          </p:cNvSpPr>
          <p:nvPr>
            <p:ph type="body" idx="1"/>
          </p:nvPr>
        </p:nvSpPr>
        <p:spPr>
          <a:xfrm>
            <a:off x="575243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50"/>
          <p:cNvSpPr txBox="1">
            <a:spLocks noGrp="1"/>
          </p:cNvSpPr>
          <p:nvPr>
            <p:ph type="body" idx="4"/>
          </p:nvPr>
        </p:nvSpPr>
        <p:spPr>
          <a:xfrm>
            <a:off x="575243" y="4755970"/>
            <a:ext cx="243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5"/>
          </p:nvPr>
        </p:nvSpPr>
        <p:spPr>
          <a:xfrm>
            <a:off x="6137841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0"/>
          <p:cNvSpPr txBox="1">
            <a:spLocks noGrp="1"/>
          </p:cNvSpPr>
          <p:nvPr>
            <p:ph type="body" idx="6"/>
          </p:nvPr>
        </p:nvSpPr>
        <p:spPr>
          <a:xfrm>
            <a:off x="6137841" y="4755970"/>
            <a:ext cx="243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50"/>
          <p:cNvSpPr txBox="1">
            <a:spLocks noGrp="1"/>
          </p:cNvSpPr>
          <p:nvPr>
            <p:ph type="body" idx="7"/>
          </p:nvPr>
        </p:nvSpPr>
        <p:spPr>
          <a:xfrm>
            <a:off x="573544" y="5372555"/>
            <a:ext cx="243170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50"/>
          <p:cNvSpPr txBox="1">
            <a:spLocks noGrp="1"/>
          </p:cNvSpPr>
          <p:nvPr>
            <p:ph type="body" idx="8"/>
          </p:nvPr>
        </p:nvSpPr>
        <p:spPr>
          <a:xfrm>
            <a:off x="6137843" y="5372555"/>
            <a:ext cx="243170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0"/>
          <p:cNvSpPr>
            <a:spLocks noGrp="1"/>
          </p:cNvSpPr>
          <p:nvPr>
            <p:ph type="pic" idx="9"/>
          </p:nvPr>
        </p:nvSpPr>
        <p:spPr>
          <a:xfrm>
            <a:off x="3909235" y="2090060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50"/>
          <p:cNvSpPr txBox="1">
            <a:spLocks noGrp="1"/>
          </p:cNvSpPr>
          <p:nvPr>
            <p:ph type="body" idx="13"/>
          </p:nvPr>
        </p:nvSpPr>
        <p:spPr>
          <a:xfrm>
            <a:off x="3363245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body" idx="14"/>
          </p:nvPr>
        </p:nvSpPr>
        <p:spPr>
          <a:xfrm>
            <a:off x="3363245" y="4755970"/>
            <a:ext cx="243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body" idx="15"/>
          </p:nvPr>
        </p:nvSpPr>
        <p:spPr>
          <a:xfrm>
            <a:off x="3363247" y="5372555"/>
            <a:ext cx="243170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3">
  <p:cSld name="Our team 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/>
          <p:nvPr/>
        </p:nvSpPr>
        <p:spPr>
          <a:xfrm>
            <a:off x="636141" y="1696022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1"/>
          <p:cNvSpPr/>
          <p:nvPr/>
        </p:nvSpPr>
        <p:spPr>
          <a:xfrm>
            <a:off x="636141" y="4294370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1"/>
          <p:cNvSpPr/>
          <p:nvPr/>
        </p:nvSpPr>
        <p:spPr>
          <a:xfrm>
            <a:off x="4903342" y="1696022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1"/>
          <p:cNvSpPr/>
          <p:nvPr/>
        </p:nvSpPr>
        <p:spPr>
          <a:xfrm>
            <a:off x="4903342" y="4294370"/>
            <a:ext cx="1633537" cy="236979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>
            <a:spLocks noGrp="1"/>
          </p:cNvSpPr>
          <p:nvPr>
            <p:ph type="pic" idx="2"/>
          </p:nvPr>
        </p:nvSpPr>
        <p:spPr>
          <a:xfrm>
            <a:off x="783778" y="1901379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1"/>
          <p:cNvSpPr txBox="1">
            <a:spLocks noGrp="1"/>
          </p:cNvSpPr>
          <p:nvPr>
            <p:ph type="body" idx="1"/>
          </p:nvPr>
        </p:nvSpPr>
        <p:spPr>
          <a:xfrm>
            <a:off x="2419875" y="1799888"/>
            <a:ext cx="189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51"/>
          <p:cNvSpPr txBox="1">
            <a:spLocks noGrp="1"/>
          </p:cNvSpPr>
          <p:nvPr>
            <p:ph type="body" idx="3"/>
          </p:nvPr>
        </p:nvSpPr>
        <p:spPr>
          <a:xfrm>
            <a:off x="2419875" y="2174406"/>
            <a:ext cx="189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51"/>
          <p:cNvSpPr txBox="1">
            <a:spLocks noGrp="1"/>
          </p:cNvSpPr>
          <p:nvPr>
            <p:ph type="body" idx="4"/>
          </p:nvPr>
        </p:nvSpPr>
        <p:spPr>
          <a:xfrm>
            <a:off x="2418173" y="2790993"/>
            <a:ext cx="1890000" cy="10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51"/>
          <p:cNvSpPr>
            <a:spLocks noGrp="1"/>
          </p:cNvSpPr>
          <p:nvPr>
            <p:ph type="pic" idx="5"/>
          </p:nvPr>
        </p:nvSpPr>
        <p:spPr>
          <a:xfrm>
            <a:off x="783778" y="4499727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51"/>
          <p:cNvSpPr txBox="1">
            <a:spLocks noGrp="1"/>
          </p:cNvSpPr>
          <p:nvPr>
            <p:ph type="body" idx="6"/>
          </p:nvPr>
        </p:nvSpPr>
        <p:spPr>
          <a:xfrm>
            <a:off x="2419875" y="4438043"/>
            <a:ext cx="189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1"/>
          <p:cNvSpPr txBox="1">
            <a:spLocks noGrp="1"/>
          </p:cNvSpPr>
          <p:nvPr>
            <p:ph type="body" idx="7"/>
          </p:nvPr>
        </p:nvSpPr>
        <p:spPr>
          <a:xfrm>
            <a:off x="2419875" y="4812559"/>
            <a:ext cx="189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1"/>
          <p:cNvSpPr txBox="1">
            <a:spLocks noGrp="1"/>
          </p:cNvSpPr>
          <p:nvPr>
            <p:ph type="body" idx="8"/>
          </p:nvPr>
        </p:nvSpPr>
        <p:spPr>
          <a:xfrm>
            <a:off x="2418173" y="5429147"/>
            <a:ext cx="1890000" cy="10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1"/>
          <p:cNvSpPr>
            <a:spLocks noGrp="1"/>
          </p:cNvSpPr>
          <p:nvPr>
            <p:ph type="pic" idx="9"/>
          </p:nvPr>
        </p:nvSpPr>
        <p:spPr>
          <a:xfrm>
            <a:off x="5050981" y="1901379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51"/>
          <p:cNvSpPr txBox="1">
            <a:spLocks noGrp="1"/>
          </p:cNvSpPr>
          <p:nvPr>
            <p:ph type="body" idx="13"/>
          </p:nvPr>
        </p:nvSpPr>
        <p:spPr>
          <a:xfrm>
            <a:off x="6687076" y="1799888"/>
            <a:ext cx="189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1"/>
          <p:cNvSpPr txBox="1">
            <a:spLocks noGrp="1"/>
          </p:cNvSpPr>
          <p:nvPr>
            <p:ph type="body" idx="14"/>
          </p:nvPr>
        </p:nvSpPr>
        <p:spPr>
          <a:xfrm>
            <a:off x="6687076" y="2174406"/>
            <a:ext cx="189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1"/>
          <p:cNvSpPr txBox="1">
            <a:spLocks noGrp="1"/>
          </p:cNvSpPr>
          <p:nvPr>
            <p:ph type="body" idx="15"/>
          </p:nvPr>
        </p:nvSpPr>
        <p:spPr>
          <a:xfrm>
            <a:off x="6685376" y="2790993"/>
            <a:ext cx="1890000" cy="10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1"/>
          <p:cNvSpPr>
            <a:spLocks noGrp="1"/>
          </p:cNvSpPr>
          <p:nvPr>
            <p:ph type="pic" idx="16"/>
          </p:nvPr>
        </p:nvSpPr>
        <p:spPr>
          <a:xfrm>
            <a:off x="5050981" y="4499727"/>
            <a:ext cx="1328057" cy="1941287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51"/>
          <p:cNvSpPr txBox="1">
            <a:spLocks noGrp="1"/>
          </p:cNvSpPr>
          <p:nvPr>
            <p:ph type="body" idx="17"/>
          </p:nvPr>
        </p:nvSpPr>
        <p:spPr>
          <a:xfrm>
            <a:off x="6687076" y="4438043"/>
            <a:ext cx="189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1"/>
          <p:cNvSpPr txBox="1">
            <a:spLocks noGrp="1"/>
          </p:cNvSpPr>
          <p:nvPr>
            <p:ph type="body" idx="18"/>
          </p:nvPr>
        </p:nvSpPr>
        <p:spPr>
          <a:xfrm>
            <a:off x="6687076" y="4812559"/>
            <a:ext cx="1890000" cy="33156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1"/>
          <p:cNvSpPr txBox="1">
            <a:spLocks noGrp="1"/>
          </p:cNvSpPr>
          <p:nvPr>
            <p:ph type="body" idx="19"/>
          </p:nvPr>
        </p:nvSpPr>
        <p:spPr>
          <a:xfrm>
            <a:off x="6685376" y="5429147"/>
            <a:ext cx="1890000" cy="108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4">
  <p:cSld name="Our team 4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/>
          <p:nvPr/>
        </p:nvSpPr>
        <p:spPr>
          <a:xfrm>
            <a:off x="628650" y="5422900"/>
            <a:ext cx="3086100" cy="285750"/>
          </a:xfrm>
          <a:prstGeom prst="roundRect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2"/>
          <p:cNvSpPr/>
          <p:nvPr/>
        </p:nvSpPr>
        <p:spPr>
          <a:xfrm>
            <a:off x="628650" y="6119813"/>
            <a:ext cx="3086100" cy="285750"/>
          </a:xfrm>
          <a:prstGeom prst="roundRect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2"/>
          <p:cNvSpPr/>
          <p:nvPr/>
        </p:nvSpPr>
        <p:spPr>
          <a:xfrm>
            <a:off x="692151" y="5492752"/>
            <a:ext cx="2698750" cy="144463"/>
          </a:xfrm>
          <a:prstGeom prst="roundRect">
            <a:avLst>
              <a:gd name="adj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2"/>
          <p:cNvSpPr txBox="1"/>
          <p:nvPr/>
        </p:nvSpPr>
        <p:spPr>
          <a:xfrm>
            <a:off x="3325813" y="5429250"/>
            <a:ext cx="41549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/>
          </a:p>
        </p:txBody>
      </p:sp>
      <p:sp>
        <p:nvSpPr>
          <p:cNvPr id="235" name="Google Shape;235;p52"/>
          <p:cNvSpPr/>
          <p:nvPr/>
        </p:nvSpPr>
        <p:spPr>
          <a:xfrm>
            <a:off x="692151" y="6186488"/>
            <a:ext cx="2698750" cy="144462"/>
          </a:xfrm>
          <a:prstGeom prst="roundRect">
            <a:avLst>
              <a:gd name="adj" fmla="val 50000"/>
            </a:avLst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2"/>
          <p:cNvSpPr txBox="1"/>
          <p:nvPr/>
        </p:nvSpPr>
        <p:spPr>
          <a:xfrm>
            <a:off x="3325813" y="6122989"/>
            <a:ext cx="41549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/>
          </a:p>
        </p:txBody>
      </p:sp>
      <p:sp>
        <p:nvSpPr>
          <p:cNvPr id="237" name="Google Shape;237;p52"/>
          <p:cNvSpPr>
            <a:spLocks noGrp="1"/>
          </p:cNvSpPr>
          <p:nvPr>
            <p:ph type="pic" idx="2"/>
          </p:nvPr>
        </p:nvSpPr>
        <p:spPr>
          <a:xfrm>
            <a:off x="4562476" y="365126"/>
            <a:ext cx="4253535" cy="6088685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52"/>
          <p:cNvSpPr txBox="1">
            <a:spLocks noGrp="1"/>
          </p:cNvSpPr>
          <p:nvPr>
            <p:ph type="title"/>
          </p:nvPr>
        </p:nvSpPr>
        <p:spPr>
          <a:xfrm>
            <a:off x="628652" y="365125"/>
            <a:ext cx="362545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2"/>
          <p:cNvSpPr txBox="1">
            <a:spLocks noGrp="1"/>
          </p:cNvSpPr>
          <p:nvPr>
            <p:ph type="body" idx="1"/>
          </p:nvPr>
        </p:nvSpPr>
        <p:spPr>
          <a:xfrm>
            <a:off x="983457" y="3676655"/>
            <a:ext cx="4055269" cy="97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1"/>
              <a:buNone/>
              <a:defRPr sz="135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52"/>
          <p:cNvSpPr txBox="1">
            <a:spLocks noGrp="1"/>
          </p:cNvSpPr>
          <p:nvPr>
            <p:ph type="body" idx="3"/>
          </p:nvPr>
        </p:nvSpPr>
        <p:spPr>
          <a:xfrm>
            <a:off x="628652" y="1377383"/>
            <a:ext cx="3625453" cy="39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2"/>
          <p:cNvSpPr txBox="1">
            <a:spLocks noGrp="1"/>
          </p:cNvSpPr>
          <p:nvPr>
            <p:ph type="body" idx="4"/>
          </p:nvPr>
        </p:nvSpPr>
        <p:spPr>
          <a:xfrm>
            <a:off x="628651" y="5857907"/>
            <a:ext cx="189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2"/>
          <p:cNvSpPr txBox="1">
            <a:spLocks noGrp="1"/>
          </p:cNvSpPr>
          <p:nvPr>
            <p:ph type="body" idx="5"/>
          </p:nvPr>
        </p:nvSpPr>
        <p:spPr>
          <a:xfrm>
            <a:off x="628651" y="5157696"/>
            <a:ext cx="189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s">
  <p:cSld name="Our service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3"/>
          <p:cNvSpPr>
            <a:spLocks noGrp="1"/>
          </p:cNvSpPr>
          <p:nvPr>
            <p:ph type="pic" idx="2"/>
          </p:nvPr>
        </p:nvSpPr>
        <p:spPr>
          <a:xfrm>
            <a:off x="1597485" y="1751589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53"/>
          <p:cNvSpPr txBox="1">
            <a:spLocks noGrp="1"/>
          </p:cNvSpPr>
          <p:nvPr>
            <p:ph type="body" idx="1"/>
          </p:nvPr>
        </p:nvSpPr>
        <p:spPr>
          <a:xfrm>
            <a:off x="1206613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body" idx="3"/>
          </p:nvPr>
        </p:nvSpPr>
        <p:spPr>
          <a:xfrm>
            <a:off x="5593556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body" idx="4"/>
          </p:nvPr>
        </p:nvSpPr>
        <p:spPr>
          <a:xfrm>
            <a:off x="1204913" y="5001523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body" idx="5"/>
          </p:nvPr>
        </p:nvSpPr>
        <p:spPr>
          <a:xfrm>
            <a:off x="5593556" y="5001523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3"/>
          <p:cNvSpPr>
            <a:spLocks noGrp="1"/>
          </p:cNvSpPr>
          <p:nvPr>
            <p:ph type="pic" idx="6"/>
          </p:nvPr>
        </p:nvSpPr>
        <p:spPr>
          <a:xfrm>
            <a:off x="5998035" y="1751589"/>
            <a:ext cx="1633537" cy="23697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ur services">
  <p:cSld name="1_Our service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4"/>
          <p:cNvSpPr>
            <a:spLocks noGrp="1"/>
          </p:cNvSpPr>
          <p:nvPr>
            <p:ph type="pic" idx="2"/>
          </p:nvPr>
        </p:nvSpPr>
        <p:spPr>
          <a:xfrm>
            <a:off x="966117" y="1751589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54"/>
          <p:cNvSpPr txBox="1">
            <a:spLocks noGrp="1"/>
          </p:cNvSpPr>
          <p:nvPr>
            <p:ph type="body" idx="1"/>
          </p:nvPr>
        </p:nvSpPr>
        <p:spPr>
          <a:xfrm>
            <a:off x="575245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body" idx="3"/>
          </p:nvPr>
        </p:nvSpPr>
        <p:spPr>
          <a:xfrm>
            <a:off x="6224925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body" idx="4"/>
          </p:nvPr>
        </p:nvSpPr>
        <p:spPr>
          <a:xfrm>
            <a:off x="573545" y="5001523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54"/>
          <p:cNvSpPr txBox="1">
            <a:spLocks noGrp="1"/>
          </p:cNvSpPr>
          <p:nvPr>
            <p:ph type="body" idx="5"/>
          </p:nvPr>
        </p:nvSpPr>
        <p:spPr>
          <a:xfrm>
            <a:off x="6224927" y="5001523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4"/>
          <p:cNvSpPr>
            <a:spLocks noGrp="1"/>
          </p:cNvSpPr>
          <p:nvPr>
            <p:ph type="pic" idx="6"/>
          </p:nvPr>
        </p:nvSpPr>
        <p:spPr>
          <a:xfrm>
            <a:off x="6629405" y="1751589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54"/>
          <p:cNvSpPr>
            <a:spLocks noGrp="1"/>
          </p:cNvSpPr>
          <p:nvPr>
            <p:ph type="pic" idx="7"/>
          </p:nvPr>
        </p:nvSpPr>
        <p:spPr>
          <a:xfrm>
            <a:off x="3804801" y="1751589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54"/>
          <p:cNvSpPr txBox="1">
            <a:spLocks noGrp="1"/>
          </p:cNvSpPr>
          <p:nvPr>
            <p:ph type="body" idx="8"/>
          </p:nvPr>
        </p:nvSpPr>
        <p:spPr>
          <a:xfrm>
            <a:off x="3413928" y="4381452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4"/>
          <p:cNvSpPr txBox="1">
            <a:spLocks noGrp="1"/>
          </p:cNvSpPr>
          <p:nvPr>
            <p:ph type="body" idx="9"/>
          </p:nvPr>
        </p:nvSpPr>
        <p:spPr>
          <a:xfrm>
            <a:off x="3412228" y="5001523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ur services">
  <p:cSld name="2_Our service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5"/>
          <p:cNvSpPr>
            <a:spLocks noGrp="1"/>
          </p:cNvSpPr>
          <p:nvPr>
            <p:ph type="pic" idx="2"/>
          </p:nvPr>
        </p:nvSpPr>
        <p:spPr>
          <a:xfrm>
            <a:off x="345627" y="1562906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55"/>
          <p:cNvSpPr txBox="1">
            <a:spLocks noGrp="1"/>
          </p:cNvSpPr>
          <p:nvPr>
            <p:ph type="body" idx="1"/>
          </p:nvPr>
        </p:nvSpPr>
        <p:spPr>
          <a:xfrm>
            <a:off x="2148519" y="1802608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body" idx="3"/>
          </p:nvPr>
        </p:nvSpPr>
        <p:spPr>
          <a:xfrm>
            <a:off x="2146819" y="2422679"/>
            <a:ext cx="2160000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5"/>
          <p:cNvSpPr>
            <a:spLocks noGrp="1"/>
          </p:cNvSpPr>
          <p:nvPr>
            <p:ph type="pic" idx="4"/>
          </p:nvPr>
        </p:nvSpPr>
        <p:spPr>
          <a:xfrm>
            <a:off x="4830542" y="1562906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55"/>
          <p:cNvSpPr txBox="1">
            <a:spLocks noGrp="1"/>
          </p:cNvSpPr>
          <p:nvPr>
            <p:ph type="body" idx="5"/>
          </p:nvPr>
        </p:nvSpPr>
        <p:spPr>
          <a:xfrm>
            <a:off x="6633433" y="1802608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5"/>
          <p:cNvSpPr txBox="1">
            <a:spLocks noGrp="1"/>
          </p:cNvSpPr>
          <p:nvPr>
            <p:ph type="body" idx="6"/>
          </p:nvPr>
        </p:nvSpPr>
        <p:spPr>
          <a:xfrm>
            <a:off x="6631732" y="2422679"/>
            <a:ext cx="2160000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5"/>
          <p:cNvSpPr>
            <a:spLocks noGrp="1"/>
          </p:cNvSpPr>
          <p:nvPr>
            <p:ph type="pic" idx="7"/>
          </p:nvPr>
        </p:nvSpPr>
        <p:spPr>
          <a:xfrm>
            <a:off x="345627" y="4279184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55"/>
          <p:cNvSpPr txBox="1">
            <a:spLocks noGrp="1"/>
          </p:cNvSpPr>
          <p:nvPr>
            <p:ph type="body" idx="8"/>
          </p:nvPr>
        </p:nvSpPr>
        <p:spPr>
          <a:xfrm>
            <a:off x="2148519" y="4518885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body" idx="9"/>
          </p:nvPr>
        </p:nvSpPr>
        <p:spPr>
          <a:xfrm>
            <a:off x="2146819" y="5138955"/>
            <a:ext cx="2160000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>
            <a:spLocks noGrp="1"/>
          </p:cNvSpPr>
          <p:nvPr>
            <p:ph type="pic" idx="13"/>
          </p:nvPr>
        </p:nvSpPr>
        <p:spPr>
          <a:xfrm>
            <a:off x="4830542" y="4279184"/>
            <a:ext cx="1633537" cy="2369797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55"/>
          <p:cNvSpPr txBox="1">
            <a:spLocks noGrp="1"/>
          </p:cNvSpPr>
          <p:nvPr>
            <p:ph type="body" idx="14"/>
          </p:nvPr>
        </p:nvSpPr>
        <p:spPr>
          <a:xfrm>
            <a:off x="6633433" y="4518885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15"/>
          </p:nvPr>
        </p:nvSpPr>
        <p:spPr>
          <a:xfrm>
            <a:off x="6631732" y="5138955"/>
            <a:ext cx="2160000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ur services">
  <p:cSld name="3_Our service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/>
          <p:nvPr/>
        </p:nvSpPr>
        <p:spPr>
          <a:xfrm>
            <a:off x="628651" y="5145088"/>
            <a:ext cx="404813" cy="5397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56"/>
          <p:cNvSpPr/>
          <p:nvPr/>
        </p:nvSpPr>
        <p:spPr>
          <a:xfrm>
            <a:off x="4979988" y="5145088"/>
            <a:ext cx="404812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6"/>
          <p:cNvSpPr txBox="1">
            <a:spLocks noGrp="1"/>
          </p:cNvSpPr>
          <p:nvPr>
            <p:ph type="body" idx="1"/>
          </p:nvPr>
        </p:nvSpPr>
        <p:spPr>
          <a:xfrm>
            <a:off x="1155096" y="5024819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6"/>
          <p:cNvSpPr txBox="1">
            <a:spLocks noGrp="1"/>
          </p:cNvSpPr>
          <p:nvPr>
            <p:ph type="body" idx="2"/>
          </p:nvPr>
        </p:nvSpPr>
        <p:spPr>
          <a:xfrm>
            <a:off x="1155093" y="5403424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6"/>
          <p:cNvSpPr txBox="1">
            <a:spLocks noGrp="1"/>
          </p:cNvSpPr>
          <p:nvPr>
            <p:ph type="body" idx="3"/>
          </p:nvPr>
        </p:nvSpPr>
        <p:spPr>
          <a:xfrm>
            <a:off x="5506280" y="5024819"/>
            <a:ext cx="300907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6"/>
          <p:cNvSpPr txBox="1">
            <a:spLocks noGrp="1"/>
          </p:cNvSpPr>
          <p:nvPr>
            <p:ph type="body" idx="4"/>
          </p:nvPr>
        </p:nvSpPr>
        <p:spPr>
          <a:xfrm>
            <a:off x="5506279" y="5403424"/>
            <a:ext cx="3009072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56"/>
          <p:cNvSpPr>
            <a:spLocks noGrp="1"/>
          </p:cNvSpPr>
          <p:nvPr>
            <p:ph type="pic" idx="5"/>
          </p:nvPr>
        </p:nvSpPr>
        <p:spPr>
          <a:xfrm>
            <a:off x="0" y="1698625"/>
            <a:ext cx="9144000" cy="294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ur services">
  <p:cSld name="4_Our service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>
            <a:spLocks noGrp="1"/>
          </p:cNvSpPr>
          <p:nvPr>
            <p:ph type="pic" idx="2"/>
          </p:nvPr>
        </p:nvSpPr>
        <p:spPr>
          <a:xfrm>
            <a:off x="6084945" y="2293258"/>
            <a:ext cx="2601856" cy="3628572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57"/>
          <p:cNvSpPr>
            <a:spLocks noGrp="1"/>
          </p:cNvSpPr>
          <p:nvPr>
            <p:ph type="pic" idx="3"/>
          </p:nvPr>
        </p:nvSpPr>
        <p:spPr>
          <a:xfrm>
            <a:off x="467916" y="2293258"/>
            <a:ext cx="2601856" cy="3628572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57"/>
          <p:cNvSpPr>
            <a:spLocks noGrp="1"/>
          </p:cNvSpPr>
          <p:nvPr>
            <p:ph type="pic" idx="4"/>
          </p:nvPr>
        </p:nvSpPr>
        <p:spPr>
          <a:xfrm>
            <a:off x="3276429" y="2293258"/>
            <a:ext cx="2601856" cy="3628572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body" idx="1"/>
          </p:nvPr>
        </p:nvSpPr>
        <p:spPr>
          <a:xfrm>
            <a:off x="1043138" y="4107543"/>
            <a:ext cx="1471465" cy="33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5"/>
          </p:nvPr>
        </p:nvSpPr>
        <p:spPr>
          <a:xfrm>
            <a:off x="1043138" y="4569503"/>
            <a:ext cx="1471465" cy="5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body" idx="6"/>
          </p:nvPr>
        </p:nvSpPr>
        <p:spPr>
          <a:xfrm>
            <a:off x="3851651" y="4107543"/>
            <a:ext cx="1471465" cy="33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7"/>
          <p:cNvSpPr txBox="1">
            <a:spLocks noGrp="1"/>
          </p:cNvSpPr>
          <p:nvPr>
            <p:ph type="body" idx="7"/>
          </p:nvPr>
        </p:nvSpPr>
        <p:spPr>
          <a:xfrm>
            <a:off x="3851651" y="4569503"/>
            <a:ext cx="1471465" cy="5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7"/>
          <p:cNvSpPr txBox="1">
            <a:spLocks noGrp="1"/>
          </p:cNvSpPr>
          <p:nvPr>
            <p:ph type="body" idx="8"/>
          </p:nvPr>
        </p:nvSpPr>
        <p:spPr>
          <a:xfrm>
            <a:off x="6660165" y="4107543"/>
            <a:ext cx="1471465" cy="33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7"/>
          <p:cNvSpPr txBox="1">
            <a:spLocks noGrp="1"/>
          </p:cNvSpPr>
          <p:nvPr>
            <p:ph type="body" idx="9"/>
          </p:nvPr>
        </p:nvSpPr>
        <p:spPr>
          <a:xfrm>
            <a:off x="6660165" y="4569503"/>
            <a:ext cx="1471465" cy="5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Our services">
  <p:cSld name="5_Our service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8"/>
          <p:cNvSpPr>
            <a:spLocks noGrp="1"/>
          </p:cNvSpPr>
          <p:nvPr>
            <p:ph type="pic" idx="2"/>
          </p:nvPr>
        </p:nvSpPr>
        <p:spPr>
          <a:xfrm>
            <a:off x="5026797" y="1976343"/>
            <a:ext cx="3510000" cy="39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58"/>
          <p:cNvSpPr>
            <a:spLocks noGrp="1"/>
          </p:cNvSpPr>
          <p:nvPr>
            <p:ph type="pic" idx="3"/>
          </p:nvPr>
        </p:nvSpPr>
        <p:spPr>
          <a:xfrm>
            <a:off x="650745" y="1976343"/>
            <a:ext cx="3510000" cy="39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8"/>
          <p:cNvSpPr>
            <a:spLocks noGrp="1"/>
          </p:cNvSpPr>
          <p:nvPr>
            <p:ph type="pic" idx="4"/>
          </p:nvPr>
        </p:nvSpPr>
        <p:spPr>
          <a:xfrm>
            <a:off x="2817000" y="1959429"/>
            <a:ext cx="3510000" cy="39600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58"/>
          <p:cNvSpPr txBox="1">
            <a:spLocks noGrp="1"/>
          </p:cNvSpPr>
          <p:nvPr>
            <p:ph type="body" idx="1"/>
          </p:nvPr>
        </p:nvSpPr>
        <p:spPr>
          <a:xfrm>
            <a:off x="1155093" y="4603904"/>
            <a:ext cx="248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58"/>
          <p:cNvSpPr txBox="1">
            <a:spLocks noGrp="1"/>
          </p:cNvSpPr>
          <p:nvPr>
            <p:ph type="body" idx="5"/>
          </p:nvPr>
        </p:nvSpPr>
        <p:spPr>
          <a:xfrm>
            <a:off x="1155093" y="4982509"/>
            <a:ext cx="2484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58"/>
          <p:cNvSpPr txBox="1">
            <a:spLocks noGrp="1"/>
          </p:cNvSpPr>
          <p:nvPr>
            <p:ph type="body" idx="6"/>
          </p:nvPr>
        </p:nvSpPr>
        <p:spPr>
          <a:xfrm>
            <a:off x="5537563" y="4603904"/>
            <a:ext cx="248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58"/>
          <p:cNvSpPr txBox="1">
            <a:spLocks noGrp="1"/>
          </p:cNvSpPr>
          <p:nvPr>
            <p:ph type="body" idx="7"/>
          </p:nvPr>
        </p:nvSpPr>
        <p:spPr>
          <a:xfrm>
            <a:off x="5537563" y="4982509"/>
            <a:ext cx="2484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s">
  <p:cSld name="Timeline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9"/>
          <p:cNvSpPr/>
          <p:nvPr/>
        </p:nvSpPr>
        <p:spPr>
          <a:xfrm>
            <a:off x="2508484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9"/>
          <p:cNvSpPr/>
          <p:nvPr/>
        </p:nvSpPr>
        <p:spPr>
          <a:xfrm>
            <a:off x="5346032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9"/>
          <p:cNvSpPr/>
          <p:nvPr/>
        </p:nvSpPr>
        <p:spPr>
          <a:xfrm>
            <a:off x="1839914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9"/>
          <p:cNvSpPr/>
          <p:nvPr/>
        </p:nvSpPr>
        <p:spPr>
          <a:xfrm>
            <a:off x="1055689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9"/>
          <p:cNvSpPr/>
          <p:nvPr/>
        </p:nvSpPr>
        <p:spPr>
          <a:xfrm>
            <a:off x="274639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9"/>
          <p:cNvSpPr/>
          <p:nvPr/>
        </p:nvSpPr>
        <p:spPr>
          <a:xfrm>
            <a:off x="8297864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9"/>
          <p:cNvSpPr/>
          <p:nvPr/>
        </p:nvSpPr>
        <p:spPr>
          <a:xfrm>
            <a:off x="7513639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9"/>
          <p:cNvSpPr/>
          <p:nvPr/>
        </p:nvSpPr>
        <p:spPr>
          <a:xfrm>
            <a:off x="6732589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9"/>
          <p:cNvSpPr/>
          <p:nvPr/>
        </p:nvSpPr>
        <p:spPr>
          <a:xfrm>
            <a:off x="3889376" y="3121025"/>
            <a:ext cx="669925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9"/>
          <p:cNvSpPr/>
          <p:nvPr/>
        </p:nvSpPr>
        <p:spPr>
          <a:xfrm>
            <a:off x="4670426" y="3121025"/>
            <a:ext cx="669925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9"/>
          <p:cNvSpPr>
            <a:spLocks noGrp="1"/>
          </p:cNvSpPr>
          <p:nvPr>
            <p:ph type="pic" idx="2"/>
          </p:nvPr>
        </p:nvSpPr>
        <p:spPr>
          <a:xfrm>
            <a:off x="2656123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59"/>
          <p:cNvSpPr>
            <a:spLocks noGrp="1"/>
          </p:cNvSpPr>
          <p:nvPr>
            <p:ph type="pic" idx="3"/>
          </p:nvPr>
        </p:nvSpPr>
        <p:spPr>
          <a:xfrm>
            <a:off x="5493671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59"/>
          <p:cNvSpPr txBox="1">
            <a:spLocks noGrp="1"/>
          </p:cNvSpPr>
          <p:nvPr>
            <p:ph type="body" idx="1"/>
          </p:nvPr>
        </p:nvSpPr>
        <p:spPr>
          <a:xfrm>
            <a:off x="1979500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59"/>
          <p:cNvSpPr txBox="1">
            <a:spLocks noGrp="1"/>
          </p:cNvSpPr>
          <p:nvPr>
            <p:ph type="body" idx="4"/>
          </p:nvPr>
        </p:nvSpPr>
        <p:spPr>
          <a:xfrm>
            <a:off x="4820672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9"/>
          <p:cNvSpPr txBox="1">
            <a:spLocks noGrp="1"/>
          </p:cNvSpPr>
          <p:nvPr>
            <p:ph type="body" idx="5"/>
          </p:nvPr>
        </p:nvSpPr>
        <p:spPr>
          <a:xfrm>
            <a:off x="1977800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9"/>
          <p:cNvSpPr txBox="1">
            <a:spLocks noGrp="1"/>
          </p:cNvSpPr>
          <p:nvPr>
            <p:ph type="body" idx="6"/>
          </p:nvPr>
        </p:nvSpPr>
        <p:spPr>
          <a:xfrm>
            <a:off x="4820672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elines">
  <p:cSld name="1_Timeline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/>
          <p:nvPr/>
        </p:nvSpPr>
        <p:spPr>
          <a:xfrm>
            <a:off x="8062914" y="3121025"/>
            <a:ext cx="215900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0"/>
          <p:cNvSpPr/>
          <p:nvPr/>
        </p:nvSpPr>
        <p:spPr>
          <a:xfrm>
            <a:off x="779464" y="3121025"/>
            <a:ext cx="19208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0"/>
          <p:cNvSpPr/>
          <p:nvPr/>
        </p:nvSpPr>
        <p:spPr>
          <a:xfrm>
            <a:off x="5208589" y="3121025"/>
            <a:ext cx="682625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0"/>
          <p:cNvSpPr/>
          <p:nvPr/>
        </p:nvSpPr>
        <p:spPr>
          <a:xfrm>
            <a:off x="6003925" y="3121025"/>
            <a:ext cx="681038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0"/>
          <p:cNvSpPr/>
          <p:nvPr/>
        </p:nvSpPr>
        <p:spPr>
          <a:xfrm>
            <a:off x="3148014" y="3121025"/>
            <a:ext cx="684212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0"/>
          <p:cNvSpPr/>
          <p:nvPr/>
        </p:nvSpPr>
        <p:spPr>
          <a:xfrm>
            <a:off x="2346325" y="3121025"/>
            <a:ext cx="693738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0"/>
          <p:cNvSpPr/>
          <p:nvPr/>
        </p:nvSpPr>
        <p:spPr>
          <a:xfrm>
            <a:off x="973600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60"/>
          <p:cNvSpPr/>
          <p:nvPr/>
        </p:nvSpPr>
        <p:spPr>
          <a:xfrm>
            <a:off x="3832917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0"/>
          <p:cNvSpPr/>
          <p:nvPr/>
        </p:nvSpPr>
        <p:spPr>
          <a:xfrm>
            <a:off x="0" y="3121025"/>
            <a:ext cx="668338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60"/>
          <p:cNvSpPr/>
          <p:nvPr/>
        </p:nvSpPr>
        <p:spPr>
          <a:xfrm>
            <a:off x="8404226" y="3121025"/>
            <a:ext cx="739775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60"/>
          <p:cNvSpPr/>
          <p:nvPr/>
        </p:nvSpPr>
        <p:spPr>
          <a:xfrm>
            <a:off x="6686309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0"/>
          <p:cNvSpPr>
            <a:spLocks noGrp="1"/>
          </p:cNvSpPr>
          <p:nvPr>
            <p:ph type="pic" idx="2"/>
          </p:nvPr>
        </p:nvSpPr>
        <p:spPr>
          <a:xfrm>
            <a:off x="1121239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60"/>
          <p:cNvSpPr>
            <a:spLocks noGrp="1"/>
          </p:cNvSpPr>
          <p:nvPr>
            <p:ph type="pic" idx="3"/>
          </p:nvPr>
        </p:nvSpPr>
        <p:spPr>
          <a:xfrm>
            <a:off x="3980556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60"/>
          <p:cNvSpPr txBox="1">
            <a:spLocks noGrp="1"/>
          </p:cNvSpPr>
          <p:nvPr>
            <p:ph type="body" idx="1"/>
          </p:nvPr>
        </p:nvSpPr>
        <p:spPr>
          <a:xfrm>
            <a:off x="444613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body" idx="4"/>
          </p:nvPr>
        </p:nvSpPr>
        <p:spPr>
          <a:xfrm>
            <a:off x="3307557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0"/>
          <p:cNvSpPr txBox="1">
            <a:spLocks noGrp="1"/>
          </p:cNvSpPr>
          <p:nvPr>
            <p:ph type="body" idx="5"/>
          </p:nvPr>
        </p:nvSpPr>
        <p:spPr>
          <a:xfrm>
            <a:off x="442913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0"/>
          <p:cNvSpPr txBox="1">
            <a:spLocks noGrp="1"/>
          </p:cNvSpPr>
          <p:nvPr>
            <p:ph type="body" idx="6"/>
          </p:nvPr>
        </p:nvSpPr>
        <p:spPr>
          <a:xfrm>
            <a:off x="3307559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0"/>
          <p:cNvSpPr>
            <a:spLocks noGrp="1"/>
          </p:cNvSpPr>
          <p:nvPr>
            <p:ph type="pic" idx="7"/>
          </p:nvPr>
        </p:nvSpPr>
        <p:spPr>
          <a:xfrm>
            <a:off x="6833948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60"/>
          <p:cNvSpPr txBox="1">
            <a:spLocks noGrp="1"/>
          </p:cNvSpPr>
          <p:nvPr>
            <p:ph type="body" idx="8"/>
          </p:nvPr>
        </p:nvSpPr>
        <p:spPr>
          <a:xfrm>
            <a:off x="6170733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0"/>
          <p:cNvSpPr txBox="1">
            <a:spLocks noGrp="1"/>
          </p:cNvSpPr>
          <p:nvPr>
            <p:ph type="body" idx="9"/>
          </p:nvPr>
        </p:nvSpPr>
        <p:spPr>
          <a:xfrm>
            <a:off x="6170735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melines">
  <p:cSld name="2_Timelines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/>
          <p:nvPr/>
        </p:nvSpPr>
        <p:spPr>
          <a:xfrm>
            <a:off x="2508484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61"/>
          <p:cNvSpPr/>
          <p:nvPr/>
        </p:nvSpPr>
        <p:spPr>
          <a:xfrm>
            <a:off x="5346032" y="2450766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1"/>
          <p:cNvSpPr/>
          <p:nvPr/>
        </p:nvSpPr>
        <p:spPr>
          <a:xfrm>
            <a:off x="1839914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1"/>
          <p:cNvSpPr/>
          <p:nvPr/>
        </p:nvSpPr>
        <p:spPr>
          <a:xfrm>
            <a:off x="1055689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1"/>
          <p:cNvSpPr/>
          <p:nvPr/>
        </p:nvSpPr>
        <p:spPr>
          <a:xfrm>
            <a:off x="274639" y="3121025"/>
            <a:ext cx="668337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1"/>
          <p:cNvSpPr/>
          <p:nvPr/>
        </p:nvSpPr>
        <p:spPr>
          <a:xfrm>
            <a:off x="3889376" y="3121025"/>
            <a:ext cx="669925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1"/>
          <p:cNvSpPr/>
          <p:nvPr/>
        </p:nvSpPr>
        <p:spPr>
          <a:xfrm>
            <a:off x="4670426" y="3121025"/>
            <a:ext cx="669925" cy="638175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1"/>
          <p:cNvSpPr>
            <a:spLocks noGrp="1"/>
          </p:cNvSpPr>
          <p:nvPr>
            <p:ph type="pic" idx="2"/>
          </p:nvPr>
        </p:nvSpPr>
        <p:spPr>
          <a:xfrm>
            <a:off x="2656123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61"/>
          <p:cNvSpPr>
            <a:spLocks noGrp="1"/>
          </p:cNvSpPr>
          <p:nvPr>
            <p:ph type="pic" idx="3"/>
          </p:nvPr>
        </p:nvSpPr>
        <p:spPr>
          <a:xfrm>
            <a:off x="5493671" y="2656119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61"/>
          <p:cNvSpPr txBox="1">
            <a:spLocks noGrp="1"/>
          </p:cNvSpPr>
          <p:nvPr>
            <p:ph type="body" idx="1"/>
          </p:nvPr>
        </p:nvSpPr>
        <p:spPr>
          <a:xfrm>
            <a:off x="1979500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body" idx="4"/>
          </p:nvPr>
        </p:nvSpPr>
        <p:spPr>
          <a:xfrm>
            <a:off x="4820672" y="4671736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61"/>
          <p:cNvSpPr txBox="1">
            <a:spLocks noGrp="1"/>
          </p:cNvSpPr>
          <p:nvPr>
            <p:ph type="body" idx="5"/>
          </p:nvPr>
        </p:nvSpPr>
        <p:spPr>
          <a:xfrm>
            <a:off x="1977800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1"/>
          <p:cNvSpPr txBox="1">
            <a:spLocks noGrp="1"/>
          </p:cNvSpPr>
          <p:nvPr>
            <p:ph type="body" idx="6"/>
          </p:nvPr>
        </p:nvSpPr>
        <p:spPr>
          <a:xfrm>
            <a:off x="4820672" y="517569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melines">
  <p:cSld name="3_Timeline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/>
          <p:cNvSpPr/>
          <p:nvPr/>
        </p:nvSpPr>
        <p:spPr>
          <a:xfrm>
            <a:off x="3254376" y="4446588"/>
            <a:ext cx="53975" cy="2411412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2"/>
          <p:cNvSpPr/>
          <p:nvPr/>
        </p:nvSpPr>
        <p:spPr>
          <a:xfrm>
            <a:off x="2595568" y="2523338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2"/>
          <p:cNvSpPr txBox="1">
            <a:spLocks noGrp="1"/>
          </p:cNvSpPr>
          <p:nvPr>
            <p:ph type="title"/>
          </p:nvPr>
        </p:nvSpPr>
        <p:spPr>
          <a:xfrm>
            <a:off x="3308829" y="365125"/>
            <a:ext cx="520652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2"/>
          <p:cNvSpPr>
            <a:spLocks noGrp="1"/>
          </p:cNvSpPr>
          <p:nvPr>
            <p:ph type="pic" idx="2"/>
          </p:nvPr>
        </p:nvSpPr>
        <p:spPr>
          <a:xfrm>
            <a:off x="2743207" y="2728691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62"/>
          <p:cNvSpPr txBox="1">
            <a:spLocks noGrp="1"/>
          </p:cNvSpPr>
          <p:nvPr>
            <p:ph type="body" idx="1"/>
          </p:nvPr>
        </p:nvSpPr>
        <p:spPr>
          <a:xfrm>
            <a:off x="4102215" y="2641607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body" idx="3"/>
          </p:nvPr>
        </p:nvSpPr>
        <p:spPr>
          <a:xfrm>
            <a:off x="4100515" y="3145565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2"/>
          <p:cNvSpPr>
            <a:spLocks noGrp="1"/>
          </p:cNvSpPr>
          <p:nvPr>
            <p:ph type="pic" idx="4"/>
          </p:nvPr>
        </p:nvSpPr>
        <p:spPr>
          <a:xfrm>
            <a:off x="3" y="0"/>
            <a:ext cx="314563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elines">
  <p:cSld name="4_Timeline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3"/>
          <p:cNvSpPr/>
          <p:nvPr/>
        </p:nvSpPr>
        <p:spPr>
          <a:xfrm>
            <a:off x="3254376" y="2905125"/>
            <a:ext cx="53975" cy="1081088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3"/>
          <p:cNvSpPr/>
          <p:nvPr/>
        </p:nvSpPr>
        <p:spPr>
          <a:xfrm>
            <a:off x="3254376" y="5911850"/>
            <a:ext cx="53975" cy="97155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3"/>
          <p:cNvSpPr/>
          <p:nvPr/>
        </p:nvSpPr>
        <p:spPr>
          <a:xfrm>
            <a:off x="2595568" y="3931222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3"/>
          <p:cNvSpPr/>
          <p:nvPr/>
        </p:nvSpPr>
        <p:spPr>
          <a:xfrm>
            <a:off x="3254376" y="-1588"/>
            <a:ext cx="53975" cy="971551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3"/>
          <p:cNvSpPr/>
          <p:nvPr/>
        </p:nvSpPr>
        <p:spPr>
          <a:xfrm>
            <a:off x="2590127" y="934020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3"/>
          <p:cNvSpPr>
            <a:spLocks noGrp="1"/>
          </p:cNvSpPr>
          <p:nvPr>
            <p:ph type="pic" idx="2"/>
          </p:nvPr>
        </p:nvSpPr>
        <p:spPr>
          <a:xfrm>
            <a:off x="2743207" y="4136575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63"/>
          <p:cNvSpPr txBox="1">
            <a:spLocks noGrp="1"/>
          </p:cNvSpPr>
          <p:nvPr>
            <p:ph type="body" idx="1"/>
          </p:nvPr>
        </p:nvSpPr>
        <p:spPr>
          <a:xfrm>
            <a:off x="4102215" y="4049491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63"/>
          <p:cNvSpPr txBox="1">
            <a:spLocks noGrp="1"/>
          </p:cNvSpPr>
          <p:nvPr>
            <p:ph type="body" idx="3"/>
          </p:nvPr>
        </p:nvSpPr>
        <p:spPr>
          <a:xfrm>
            <a:off x="4100515" y="4553449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63"/>
          <p:cNvSpPr>
            <a:spLocks noGrp="1"/>
          </p:cNvSpPr>
          <p:nvPr>
            <p:ph type="pic" idx="4"/>
          </p:nvPr>
        </p:nvSpPr>
        <p:spPr>
          <a:xfrm>
            <a:off x="2737765" y="1139371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63"/>
          <p:cNvSpPr txBox="1">
            <a:spLocks noGrp="1"/>
          </p:cNvSpPr>
          <p:nvPr>
            <p:ph type="body" idx="5"/>
          </p:nvPr>
        </p:nvSpPr>
        <p:spPr>
          <a:xfrm>
            <a:off x="4096773" y="1052287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63"/>
          <p:cNvSpPr txBox="1">
            <a:spLocks noGrp="1"/>
          </p:cNvSpPr>
          <p:nvPr>
            <p:ph type="body" idx="6"/>
          </p:nvPr>
        </p:nvSpPr>
        <p:spPr>
          <a:xfrm>
            <a:off x="4095073" y="1556246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63"/>
          <p:cNvSpPr>
            <a:spLocks noGrp="1"/>
          </p:cNvSpPr>
          <p:nvPr>
            <p:ph type="pic" idx="7"/>
          </p:nvPr>
        </p:nvSpPr>
        <p:spPr>
          <a:xfrm>
            <a:off x="1" y="-1587"/>
            <a:ext cx="3168253" cy="68595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melines">
  <p:cSld name="5_Timelines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/>
          <p:nvPr/>
        </p:nvSpPr>
        <p:spPr>
          <a:xfrm>
            <a:off x="3254376" y="2905125"/>
            <a:ext cx="53975" cy="1081088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4"/>
          <p:cNvSpPr/>
          <p:nvPr/>
        </p:nvSpPr>
        <p:spPr>
          <a:xfrm>
            <a:off x="2595568" y="3931222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4"/>
          <p:cNvSpPr/>
          <p:nvPr/>
        </p:nvSpPr>
        <p:spPr>
          <a:xfrm>
            <a:off x="3254376" y="-1588"/>
            <a:ext cx="53975" cy="971551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4"/>
          <p:cNvSpPr/>
          <p:nvPr/>
        </p:nvSpPr>
        <p:spPr>
          <a:xfrm>
            <a:off x="2590127" y="934020"/>
            <a:ext cx="1377000" cy="1997637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4"/>
          <p:cNvSpPr>
            <a:spLocks noGrp="1"/>
          </p:cNvSpPr>
          <p:nvPr>
            <p:ph type="pic" idx="2"/>
          </p:nvPr>
        </p:nvSpPr>
        <p:spPr>
          <a:xfrm>
            <a:off x="2743207" y="4136575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64"/>
          <p:cNvSpPr txBox="1">
            <a:spLocks noGrp="1"/>
          </p:cNvSpPr>
          <p:nvPr>
            <p:ph type="body" idx="1"/>
          </p:nvPr>
        </p:nvSpPr>
        <p:spPr>
          <a:xfrm>
            <a:off x="4102215" y="4049491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64"/>
          <p:cNvSpPr txBox="1">
            <a:spLocks noGrp="1"/>
          </p:cNvSpPr>
          <p:nvPr>
            <p:ph type="body" idx="3"/>
          </p:nvPr>
        </p:nvSpPr>
        <p:spPr>
          <a:xfrm>
            <a:off x="4100515" y="4553449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64"/>
          <p:cNvSpPr>
            <a:spLocks noGrp="1"/>
          </p:cNvSpPr>
          <p:nvPr>
            <p:ph type="pic" idx="4"/>
          </p:nvPr>
        </p:nvSpPr>
        <p:spPr>
          <a:xfrm>
            <a:off x="2737765" y="1139371"/>
            <a:ext cx="1080000" cy="1578692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64"/>
          <p:cNvSpPr txBox="1">
            <a:spLocks noGrp="1"/>
          </p:cNvSpPr>
          <p:nvPr>
            <p:ph type="body" idx="5"/>
          </p:nvPr>
        </p:nvSpPr>
        <p:spPr>
          <a:xfrm>
            <a:off x="4096773" y="1052287"/>
            <a:ext cx="243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4"/>
          <p:cNvSpPr txBox="1">
            <a:spLocks noGrp="1"/>
          </p:cNvSpPr>
          <p:nvPr>
            <p:ph type="body" idx="6"/>
          </p:nvPr>
        </p:nvSpPr>
        <p:spPr>
          <a:xfrm>
            <a:off x="4095073" y="1556246"/>
            <a:ext cx="2431701" cy="127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64"/>
          <p:cNvSpPr>
            <a:spLocks noGrp="1"/>
          </p:cNvSpPr>
          <p:nvPr>
            <p:ph type="pic" idx="7"/>
          </p:nvPr>
        </p:nvSpPr>
        <p:spPr>
          <a:xfrm>
            <a:off x="1" y="-1587"/>
            <a:ext cx="3168253" cy="68595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">
  <p:cSld name="portfolio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5"/>
          <p:cNvSpPr>
            <a:spLocks noGrp="1"/>
          </p:cNvSpPr>
          <p:nvPr>
            <p:ph type="pic" idx="2"/>
          </p:nvPr>
        </p:nvSpPr>
        <p:spPr>
          <a:xfrm>
            <a:off x="1192" y="1471616"/>
            <a:ext cx="4351735" cy="1774825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65"/>
          <p:cNvSpPr>
            <a:spLocks noGrp="1"/>
          </p:cNvSpPr>
          <p:nvPr>
            <p:ph type="pic" idx="3"/>
          </p:nvPr>
        </p:nvSpPr>
        <p:spPr>
          <a:xfrm>
            <a:off x="1192" y="3277396"/>
            <a:ext cx="4351735" cy="1774825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65"/>
          <p:cNvSpPr>
            <a:spLocks noGrp="1"/>
          </p:cNvSpPr>
          <p:nvPr>
            <p:ph type="pic" idx="4"/>
          </p:nvPr>
        </p:nvSpPr>
        <p:spPr>
          <a:xfrm>
            <a:off x="1192" y="5083179"/>
            <a:ext cx="4351735" cy="1774825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65"/>
          <p:cNvSpPr txBox="1">
            <a:spLocks noGrp="1"/>
          </p:cNvSpPr>
          <p:nvPr>
            <p:ph type="body" idx="1"/>
          </p:nvPr>
        </p:nvSpPr>
        <p:spPr>
          <a:xfrm>
            <a:off x="4820479" y="1701356"/>
            <a:ext cx="368493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65"/>
          <p:cNvSpPr txBox="1">
            <a:spLocks noGrp="1"/>
          </p:cNvSpPr>
          <p:nvPr>
            <p:ph type="body" idx="5"/>
          </p:nvPr>
        </p:nvSpPr>
        <p:spPr>
          <a:xfrm>
            <a:off x="4820479" y="2079961"/>
            <a:ext cx="368493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5"/>
          <p:cNvSpPr txBox="1">
            <a:spLocks noGrp="1"/>
          </p:cNvSpPr>
          <p:nvPr>
            <p:ph type="body" idx="6"/>
          </p:nvPr>
        </p:nvSpPr>
        <p:spPr>
          <a:xfrm>
            <a:off x="4820479" y="3543408"/>
            <a:ext cx="368493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65"/>
          <p:cNvSpPr txBox="1">
            <a:spLocks noGrp="1"/>
          </p:cNvSpPr>
          <p:nvPr>
            <p:ph type="body" idx="7"/>
          </p:nvPr>
        </p:nvSpPr>
        <p:spPr>
          <a:xfrm>
            <a:off x="4820479" y="3922013"/>
            <a:ext cx="368493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65"/>
          <p:cNvSpPr txBox="1">
            <a:spLocks noGrp="1"/>
          </p:cNvSpPr>
          <p:nvPr>
            <p:ph type="body" idx="8"/>
          </p:nvPr>
        </p:nvSpPr>
        <p:spPr>
          <a:xfrm>
            <a:off x="4820479" y="5385460"/>
            <a:ext cx="368493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5"/>
          <p:cNvSpPr txBox="1">
            <a:spLocks noGrp="1"/>
          </p:cNvSpPr>
          <p:nvPr>
            <p:ph type="body" idx="9"/>
          </p:nvPr>
        </p:nvSpPr>
        <p:spPr>
          <a:xfrm>
            <a:off x="4820479" y="5764065"/>
            <a:ext cx="3684933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folio">
  <p:cSld name="1_portfolio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body" idx="1"/>
          </p:nvPr>
        </p:nvSpPr>
        <p:spPr>
          <a:xfrm>
            <a:off x="327992" y="5160173"/>
            <a:ext cx="200770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66"/>
          <p:cNvSpPr txBox="1">
            <a:spLocks noGrp="1"/>
          </p:cNvSpPr>
          <p:nvPr>
            <p:ph type="body" idx="2"/>
          </p:nvPr>
        </p:nvSpPr>
        <p:spPr>
          <a:xfrm>
            <a:off x="327992" y="5538780"/>
            <a:ext cx="2007705" cy="111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66"/>
          <p:cNvSpPr>
            <a:spLocks noGrp="1"/>
          </p:cNvSpPr>
          <p:nvPr>
            <p:ph type="pic" idx="3"/>
          </p:nvPr>
        </p:nvSpPr>
        <p:spPr>
          <a:xfrm>
            <a:off x="327992" y="1550992"/>
            <a:ext cx="2007705" cy="3458335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66"/>
          <p:cNvSpPr txBox="1">
            <a:spLocks noGrp="1"/>
          </p:cNvSpPr>
          <p:nvPr>
            <p:ph type="body" idx="4"/>
          </p:nvPr>
        </p:nvSpPr>
        <p:spPr>
          <a:xfrm>
            <a:off x="2484782" y="5160173"/>
            <a:ext cx="200770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6"/>
          <p:cNvSpPr txBox="1">
            <a:spLocks noGrp="1"/>
          </p:cNvSpPr>
          <p:nvPr>
            <p:ph type="body" idx="5"/>
          </p:nvPr>
        </p:nvSpPr>
        <p:spPr>
          <a:xfrm>
            <a:off x="2484782" y="5538780"/>
            <a:ext cx="2007705" cy="111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6"/>
          <p:cNvSpPr>
            <a:spLocks noGrp="1"/>
          </p:cNvSpPr>
          <p:nvPr>
            <p:ph type="pic" idx="6"/>
          </p:nvPr>
        </p:nvSpPr>
        <p:spPr>
          <a:xfrm>
            <a:off x="2484782" y="1550992"/>
            <a:ext cx="2007705" cy="3458335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66"/>
          <p:cNvSpPr txBox="1">
            <a:spLocks noGrp="1"/>
          </p:cNvSpPr>
          <p:nvPr>
            <p:ph type="body" idx="7"/>
          </p:nvPr>
        </p:nvSpPr>
        <p:spPr>
          <a:xfrm>
            <a:off x="4651513" y="5160173"/>
            <a:ext cx="200770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6"/>
          <p:cNvSpPr txBox="1">
            <a:spLocks noGrp="1"/>
          </p:cNvSpPr>
          <p:nvPr>
            <p:ph type="body" idx="8"/>
          </p:nvPr>
        </p:nvSpPr>
        <p:spPr>
          <a:xfrm>
            <a:off x="4651513" y="5538780"/>
            <a:ext cx="2007705" cy="111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6"/>
          <p:cNvSpPr>
            <a:spLocks noGrp="1"/>
          </p:cNvSpPr>
          <p:nvPr>
            <p:ph type="pic" idx="9"/>
          </p:nvPr>
        </p:nvSpPr>
        <p:spPr>
          <a:xfrm>
            <a:off x="4651513" y="1550992"/>
            <a:ext cx="2007705" cy="3458335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66"/>
          <p:cNvSpPr txBox="1">
            <a:spLocks noGrp="1"/>
          </p:cNvSpPr>
          <p:nvPr>
            <p:ph type="body" idx="13"/>
          </p:nvPr>
        </p:nvSpPr>
        <p:spPr>
          <a:xfrm>
            <a:off x="6808303" y="5160173"/>
            <a:ext cx="200770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66"/>
          <p:cNvSpPr txBox="1">
            <a:spLocks noGrp="1"/>
          </p:cNvSpPr>
          <p:nvPr>
            <p:ph type="body" idx="14"/>
          </p:nvPr>
        </p:nvSpPr>
        <p:spPr>
          <a:xfrm>
            <a:off x="6808303" y="5538780"/>
            <a:ext cx="2007705" cy="111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66"/>
          <p:cNvSpPr>
            <a:spLocks noGrp="1"/>
          </p:cNvSpPr>
          <p:nvPr>
            <p:ph type="pic" idx="15"/>
          </p:nvPr>
        </p:nvSpPr>
        <p:spPr>
          <a:xfrm>
            <a:off x="6808303" y="1550992"/>
            <a:ext cx="2007705" cy="34583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rtfolio">
  <p:cSld name="2_portfolio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body" idx="1"/>
          </p:nvPr>
        </p:nvSpPr>
        <p:spPr>
          <a:xfrm>
            <a:off x="4195733" y="1759087"/>
            <a:ext cx="200770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body" idx="2"/>
          </p:nvPr>
        </p:nvSpPr>
        <p:spPr>
          <a:xfrm>
            <a:off x="4195733" y="2119087"/>
            <a:ext cx="2007705" cy="164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67"/>
          <p:cNvSpPr>
            <a:spLocks noGrp="1"/>
          </p:cNvSpPr>
          <p:nvPr>
            <p:ph type="pic" idx="3"/>
          </p:nvPr>
        </p:nvSpPr>
        <p:spPr>
          <a:xfrm>
            <a:off x="628652" y="1630366"/>
            <a:ext cx="3567112" cy="2128837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67"/>
          <p:cNvSpPr>
            <a:spLocks noGrp="1"/>
          </p:cNvSpPr>
          <p:nvPr>
            <p:ph type="pic" idx="4"/>
          </p:nvPr>
        </p:nvSpPr>
        <p:spPr>
          <a:xfrm>
            <a:off x="6203404" y="1630366"/>
            <a:ext cx="2311947" cy="2128837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67"/>
          <p:cNvSpPr>
            <a:spLocks noGrp="1"/>
          </p:cNvSpPr>
          <p:nvPr>
            <p:ph type="pic" idx="5"/>
          </p:nvPr>
        </p:nvSpPr>
        <p:spPr>
          <a:xfrm>
            <a:off x="4198454" y="3759203"/>
            <a:ext cx="2004951" cy="2714171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67"/>
          <p:cNvSpPr txBox="1">
            <a:spLocks noGrp="1"/>
          </p:cNvSpPr>
          <p:nvPr>
            <p:ph type="body" idx="6"/>
          </p:nvPr>
        </p:nvSpPr>
        <p:spPr>
          <a:xfrm>
            <a:off x="2181595" y="3923580"/>
            <a:ext cx="2007705" cy="32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67"/>
          <p:cNvSpPr txBox="1">
            <a:spLocks noGrp="1"/>
          </p:cNvSpPr>
          <p:nvPr>
            <p:ph type="body" idx="7"/>
          </p:nvPr>
        </p:nvSpPr>
        <p:spPr>
          <a:xfrm>
            <a:off x="2181595" y="4302184"/>
            <a:ext cx="2007705" cy="156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s">
  <p:cSld name="Infographics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/>
          <p:nvPr/>
        </p:nvSpPr>
        <p:spPr>
          <a:xfrm rot="2760000">
            <a:off x="2616995" y="2499521"/>
            <a:ext cx="2232025" cy="1385887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68"/>
          <p:cNvSpPr/>
          <p:nvPr/>
        </p:nvSpPr>
        <p:spPr>
          <a:xfrm rot="-2760000" flipH="1">
            <a:off x="4293395" y="2499521"/>
            <a:ext cx="2232025" cy="1385887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8"/>
          <p:cNvSpPr/>
          <p:nvPr/>
        </p:nvSpPr>
        <p:spPr>
          <a:xfrm rot="-8040000">
            <a:off x="4293395" y="4531521"/>
            <a:ext cx="2232025" cy="1385887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8"/>
          <p:cNvSpPr/>
          <p:nvPr/>
        </p:nvSpPr>
        <p:spPr>
          <a:xfrm rot="8040000" flipH="1">
            <a:off x="2616995" y="4541046"/>
            <a:ext cx="2232025" cy="1385887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8"/>
          <p:cNvSpPr/>
          <p:nvPr/>
        </p:nvSpPr>
        <p:spPr>
          <a:xfrm>
            <a:off x="4019551" y="3592515"/>
            <a:ext cx="309563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8"/>
          <p:cNvSpPr/>
          <p:nvPr/>
        </p:nvSpPr>
        <p:spPr>
          <a:xfrm>
            <a:off x="4813300" y="359251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8"/>
          <p:cNvSpPr/>
          <p:nvPr/>
        </p:nvSpPr>
        <p:spPr>
          <a:xfrm>
            <a:off x="4813300" y="442436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8"/>
          <p:cNvSpPr/>
          <p:nvPr/>
        </p:nvSpPr>
        <p:spPr>
          <a:xfrm>
            <a:off x="4014789" y="442436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8"/>
          <p:cNvSpPr txBox="1">
            <a:spLocks noGrp="1"/>
          </p:cNvSpPr>
          <p:nvPr>
            <p:ph type="body" idx="1"/>
          </p:nvPr>
        </p:nvSpPr>
        <p:spPr>
          <a:xfrm>
            <a:off x="628652" y="243800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68"/>
          <p:cNvSpPr txBox="1">
            <a:spLocks noGrp="1"/>
          </p:cNvSpPr>
          <p:nvPr>
            <p:ph type="body" idx="2"/>
          </p:nvPr>
        </p:nvSpPr>
        <p:spPr>
          <a:xfrm>
            <a:off x="628652" y="287450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68"/>
          <p:cNvSpPr txBox="1">
            <a:spLocks noGrp="1"/>
          </p:cNvSpPr>
          <p:nvPr>
            <p:ph type="body" idx="3"/>
          </p:nvPr>
        </p:nvSpPr>
        <p:spPr>
          <a:xfrm>
            <a:off x="628652" y="445074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8"/>
          <p:cNvSpPr txBox="1">
            <a:spLocks noGrp="1"/>
          </p:cNvSpPr>
          <p:nvPr>
            <p:ph type="body" idx="4"/>
          </p:nvPr>
        </p:nvSpPr>
        <p:spPr>
          <a:xfrm>
            <a:off x="628652" y="488725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68"/>
          <p:cNvSpPr txBox="1">
            <a:spLocks noGrp="1"/>
          </p:cNvSpPr>
          <p:nvPr>
            <p:ph type="body" idx="5"/>
          </p:nvPr>
        </p:nvSpPr>
        <p:spPr>
          <a:xfrm>
            <a:off x="6410678" y="243800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68"/>
          <p:cNvSpPr txBox="1">
            <a:spLocks noGrp="1"/>
          </p:cNvSpPr>
          <p:nvPr>
            <p:ph type="body" idx="6"/>
          </p:nvPr>
        </p:nvSpPr>
        <p:spPr>
          <a:xfrm>
            <a:off x="6410678" y="287450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68"/>
          <p:cNvSpPr txBox="1">
            <a:spLocks noGrp="1"/>
          </p:cNvSpPr>
          <p:nvPr>
            <p:ph type="body" idx="7"/>
          </p:nvPr>
        </p:nvSpPr>
        <p:spPr>
          <a:xfrm>
            <a:off x="6410678" y="4424721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68"/>
          <p:cNvSpPr txBox="1">
            <a:spLocks noGrp="1"/>
          </p:cNvSpPr>
          <p:nvPr>
            <p:ph type="body" idx="8"/>
          </p:nvPr>
        </p:nvSpPr>
        <p:spPr>
          <a:xfrm>
            <a:off x="6410678" y="486122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68"/>
          <p:cNvSpPr txBox="1">
            <a:spLocks noGrp="1"/>
          </p:cNvSpPr>
          <p:nvPr>
            <p:ph type="body" idx="9"/>
          </p:nvPr>
        </p:nvSpPr>
        <p:spPr>
          <a:xfrm>
            <a:off x="4064796" y="366236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68"/>
          <p:cNvSpPr txBox="1">
            <a:spLocks noGrp="1"/>
          </p:cNvSpPr>
          <p:nvPr>
            <p:ph type="body" idx="13"/>
          </p:nvPr>
        </p:nvSpPr>
        <p:spPr>
          <a:xfrm>
            <a:off x="4855126" y="366236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68"/>
          <p:cNvSpPr txBox="1">
            <a:spLocks noGrp="1"/>
          </p:cNvSpPr>
          <p:nvPr>
            <p:ph type="body" idx="14"/>
          </p:nvPr>
        </p:nvSpPr>
        <p:spPr>
          <a:xfrm>
            <a:off x="4855126" y="449704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68"/>
          <p:cNvSpPr txBox="1">
            <a:spLocks noGrp="1"/>
          </p:cNvSpPr>
          <p:nvPr>
            <p:ph type="body" idx="15"/>
          </p:nvPr>
        </p:nvSpPr>
        <p:spPr>
          <a:xfrm>
            <a:off x="4059064" y="449704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graphics">
  <p:cSld name="1_Infographic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9"/>
          <p:cNvSpPr/>
          <p:nvPr/>
        </p:nvSpPr>
        <p:spPr>
          <a:xfrm>
            <a:off x="2751139" y="2033588"/>
            <a:ext cx="1674812" cy="1847850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9"/>
          <p:cNvSpPr/>
          <p:nvPr/>
        </p:nvSpPr>
        <p:spPr>
          <a:xfrm flipH="1">
            <a:off x="4311651" y="2643188"/>
            <a:ext cx="1673225" cy="1846262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9"/>
          <p:cNvSpPr/>
          <p:nvPr/>
        </p:nvSpPr>
        <p:spPr>
          <a:xfrm rot="10800000">
            <a:off x="4716464" y="4448175"/>
            <a:ext cx="1673225" cy="1847850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9"/>
          <p:cNvSpPr/>
          <p:nvPr/>
        </p:nvSpPr>
        <p:spPr>
          <a:xfrm rot="10800000" flipH="1">
            <a:off x="3136901" y="3832225"/>
            <a:ext cx="1673225" cy="1847850"/>
          </a:xfrm>
          <a:custGeom>
            <a:avLst/>
            <a:gdLst/>
            <a:ahLst/>
            <a:cxnLst/>
            <a:rect l="l" t="t" r="r" b="b"/>
            <a:pathLst>
              <a:path w="2232000" h="1847782" extrusionOk="0">
                <a:moveTo>
                  <a:pt x="73809" y="743240"/>
                </a:moveTo>
                <a:cubicBezTo>
                  <a:pt x="119412" y="697637"/>
                  <a:pt x="182412" y="669431"/>
                  <a:pt x="252000" y="669431"/>
                </a:cubicBezTo>
                <a:lnTo>
                  <a:pt x="1356519" y="669431"/>
                </a:lnTo>
                <a:lnTo>
                  <a:pt x="1111971" y="433274"/>
                </a:lnTo>
                <a:cubicBezTo>
                  <a:pt x="1011856" y="336594"/>
                  <a:pt x="1009071" y="177061"/>
                  <a:pt x="1105751" y="76946"/>
                </a:cubicBezTo>
                <a:cubicBezTo>
                  <a:pt x="1202431" y="-23169"/>
                  <a:pt x="1361964" y="-25953"/>
                  <a:pt x="1462079" y="70726"/>
                </a:cubicBezTo>
                <a:lnTo>
                  <a:pt x="2135381" y="720927"/>
                </a:lnTo>
                <a:lnTo>
                  <a:pt x="2145181" y="732506"/>
                </a:lnTo>
                <a:lnTo>
                  <a:pt x="2158191" y="743240"/>
                </a:lnTo>
                <a:cubicBezTo>
                  <a:pt x="2203794" y="788843"/>
                  <a:pt x="2232000" y="851843"/>
                  <a:pt x="2232000" y="921431"/>
                </a:cubicBezTo>
                <a:cubicBezTo>
                  <a:pt x="2232000" y="991019"/>
                  <a:pt x="2203794" y="1054019"/>
                  <a:pt x="2158191" y="1099622"/>
                </a:cubicBezTo>
                <a:lnTo>
                  <a:pt x="2157469" y="1100218"/>
                </a:lnTo>
                <a:lnTo>
                  <a:pt x="2147746" y="1112121"/>
                </a:lnTo>
                <a:lnTo>
                  <a:pt x="1485894" y="1773973"/>
                </a:lnTo>
                <a:cubicBezTo>
                  <a:pt x="1387482" y="1872386"/>
                  <a:pt x="1227924" y="1872386"/>
                  <a:pt x="1129512" y="1773973"/>
                </a:cubicBezTo>
                <a:cubicBezTo>
                  <a:pt x="1031100" y="1675561"/>
                  <a:pt x="1031100" y="1516004"/>
                  <a:pt x="1129512" y="1417591"/>
                </a:cubicBezTo>
                <a:lnTo>
                  <a:pt x="1373672" y="1173431"/>
                </a:lnTo>
                <a:lnTo>
                  <a:pt x="252000" y="1173431"/>
                </a:lnTo>
                <a:cubicBezTo>
                  <a:pt x="112824" y="1173431"/>
                  <a:pt x="0" y="1060607"/>
                  <a:pt x="0" y="921431"/>
                </a:cubicBezTo>
                <a:cubicBezTo>
                  <a:pt x="0" y="851843"/>
                  <a:pt x="28206" y="788843"/>
                  <a:pt x="73809" y="7432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9"/>
          <p:cNvSpPr/>
          <p:nvPr/>
        </p:nvSpPr>
        <p:spPr>
          <a:xfrm>
            <a:off x="4059238" y="2751140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9"/>
          <p:cNvSpPr/>
          <p:nvPr/>
        </p:nvSpPr>
        <p:spPr>
          <a:xfrm>
            <a:off x="4359276" y="3355975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9"/>
          <p:cNvSpPr/>
          <p:nvPr/>
        </p:nvSpPr>
        <p:spPr>
          <a:xfrm>
            <a:off x="4765675" y="5165725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4454526" y="4546600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9"/>
          <p:cNvSpPr txBox="1">
            <a:spLocks noGrp="1"/>
          </p:cNvSpPr>
          <p:nvPr>
            <p:ph type="body" idx="1"/>
          </p:nvPr>
        </p:nvSpPr>
        <p:spPr>
          <a:xfrm>
            <a:off x="400052" y="243800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69"/>
          <p:cNvSpPr txBox="1">
            <a:spLocks noGrp="1"/>
          </p:cNvSpPr>
          <p:nvPr>
            <p:ph type="body" idx="2"/>
          </p:nvPr>
        </p:nvSpPr>
        <p:spPr>
          <a:xfrm>
            <a:off x="400052" y="287450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69"/>
          <p:cNvSpPr txBox="1">
            <a:spLocks noGrp="1"/>
          </p:cNvSpPr>
          <p:nvPr>
            <p:ph type="body" idx="3"/>
          </p:nvPr>
        </p:nvSpPr>
        <p:spPr>
          <a:xfrm>
            <a:off x="728664" y="4317396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69"/>
          <p:cNvSpPr txBox="1">
            <a:spLocks noGrp="1"/>
          </p:cNvSpPr>
          <p:nvPr>
            <p:ph type="body" idx="4"/>
          </p:nvPr>
        </p:nvSpPr>
        <p:spPr>
          <a:xfrm>
            <a:off x="728664" y="475389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69"/>
          <p:cNvSpPr txBox="1">
            <a:spLocks noGrp="1"/>
          </p:cNvSpPr>
          <p:nvPr>
            <p:ph type="body" idx="5"/>
          </p:nvPr>
        </p:nvSpPr>
        <p:spPr>
          <a:xfrm>
            <a:off x="6253515" y="278090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69"/>
          <p:cNvSpPr txBox="1">
            <a:spLocks noGrp="1"/>
          </p:cNvSpPr>
          <p:nvPr>
            <p:ph type="body" idx="6"/>
          </p:nvPr>
        </p:nvSpPr>
        <p:spPr>
          <a:xfrm>
            <a:off x="6253515" y="321740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69"/>
          <p:cNvSpPr txBox="1">
            <a:spLocks noGrp="1"/>
          </p:cNvSpPr>
          <p:nvPr>
            <p:ph type="body" idx="7"/>
          </p:nvPr>
        </p:nvSpPr>
        <p:spPr>
          <a:xfrm>
            <a:off x="6596415" y="4653321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69"/>
          <p:cNvSpPr txBox="1">
            <a:spLocks noGrp="1"/>
          </p:cNvSpPr>
          <p:nvPr>
            <p:ph type="body" idx="8"/>
          </p:nvPr>
        </p:nvSpPr>
        <p:spPr>
          <a:xfrm>
            <a:off x="6596415" y="508982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69"/>
          <p:cNvSpPr txBox="1">
            <a:spLocks noGrp="1"/>
          </p:cNvSpPr>
          <p:nvPr>
            <p:ph type="body" idx="9"/>
          </p:nvPr>
        </p:nvSpPr>
        <p:spPr>
          <a:xfrm>
            <a:off x="4098595" y="2827135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69"/>
          <p:cNvSpPr txBox="1">
            <a:spLocks noGrp="1"/>
          </p:cNvSpPr>
          <p:nvPr>
            <p:ph type="body" idx="13"/>
          </p:nvPr>
        </p:nvSpPr>
        <p:spPr>
          <a:xfrm>
            <a:off x="4398060" y="3431677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69"/>
          <p:cNvSpPr txBox="1">
            <a:spLocks noGrp="1"/>
          </p:cNvSpPr>
          <p:nvPr>
            <p:ph type="body" idx="14"/>
          </p:nvPr>
        </p:nvSpPr>
        <p:spPr>
          <a:xfrm>
            <a:off x="4806112" y="5232639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69"/>
          <p:cNvSpPr txBox="1">
            <a:spLocks noGrp="1"/>
          </p:cNvSpPr>
          <p:nvPr>
            <p:ph type="body" idx="15"/>
          </p:nvPr>
        </p:nvSpPr>
        <p:spPr>
          <a:xfrm>
            <a:off x="4499725" y="4612995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fographics">
  <p:cSld name="2_Infographics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0"/>
          <p:cNvSpPr/>
          <p:nvPr/>
        </p:nvSpPr>
        <p:spPr>
          <a:xfrm flipH="1">
            <a:off x="3324225" y="2981325"/>
            <a:ext cx="1162050" cy="876300"/>
          </a:xfrm>
          <a:custGeom>
            <a:avLst/>
            <a:gdLst/>
            <a:ahLst/>
            <a:cxnLst/>
            <a:rect l="l" t="t" r="r" b="b"/>
            <a:pathLst>
              <a:path w="1549400" h="876300" extrusionOk="0">
                <a:moveTo>
                  <a:pt x="1142998" y="0"/>
                </a:moveTo>
                <a:lnTo>
                  <a:pt x="1142998" y="219075"/>
                </a:lnTo>
                <a:lnTo>
                  <a:pt x="463550" y="219075"/>
                </a:lnTo>
                <a:lnTo>
                  <a:pt x="463550" y="222250"/>
                </a:lnTo>
                <a:lnTo>
                  <a:pt x="0" y="657850"/>
                </a:lnTo>
                <a:lnTo>
                  <a:pt x="463550" y="657850"/>
                </a:lnTo>
                <a:lnTo>
                  <a:pt x="463550" y="657225"/>
                </a:lnTo>
                <a:lnTo>
                  <a:pt x="1142998" y="657225"/>
                </a:lnTo>
                <a:lnTo>
                  <a:pt x="1142998" y="876300"/>
                </a:lnTo>
                <a:lnTo>
                  <a:pt x="1549400" y="4381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70"/>
          <p:cNvSpPr/>
          <p:nvPr/>
        </p:nvSpPr>
        <p:spPr>
          <a:xfrm>
            <a:off x="4138613" y="3638550"/>
            <a:ext cx="344487" cy="321945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70"/>
          <p:cNvSpPr/>
          <p:nvPr/>
        </p:nvSpPr>
        <p:spPr>
          <a:xfrm flipH="1">
            <a:off x="3065463" y="4379913"/>
            <a:ext cx="990600" cy="876300"/>
          </a:xfrm>
          <a:custGeom>
            <a:avLst/>
            <a:gdLst/>
            <a:ahLst/>
            <a:cxnLst/>
            <a:rect l="l" t="t" r="r" b="b"/>
            <a:pathLst>
              <a:path w="1320800" h="876300" extrusionOk="0">
                <a:moveTo>
                  <a:pt x="914398" y="0"/>
                </a:moveTo>
                <a:lnTo>
                  <a:pt x="914398" y="219075"/>
                </a:lnTo>
                <a:lnTo>
                  <a:pt x="859830" y="219075"/>
                </a:lnTo>
                <a:lnTo>
                  <a:pt x="859830" y="219076"/>
                </a:lnTo>
                <a:lnTo>
                  <a:pt x="463550" y="219076"/>
                </a:lnTo>
                <a:lnTo>
                  <a:pt x="463550" y="222251"/>
                </a:lnTo>
                <a:lnTo>
                  <a:pt x="0" y="657851"/>
                </a:lnTo>
                <a:lnTo>
                  <a:pt x="463550" y="657851"/>
                </a:lnTo>
                <a:lnTo>
                  <a:pt x="463550" y="657226"/>
                </a:lnTo>
                <a:lnTo>
                  <a:pt x="859830" y="657226"/>
                </a:lnTo>
                <a:lnTo>
                  <a:pt x="859830" y="657225"/>
                </a:lnTo>
                <a:lnTo>
                  <a:pt x="914398" y="657225"/>
                </a:lnTo>
                <a:lnTo>
                  <a:pt x="914398" y="876300"/>
                </a:lnTo>
                <a:lnTo>
                  <a:pt x="1320800" y="438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70"/>
          <p:cNvSpPr/>
          <p:nvPr/>
        </p:nvSpPr>
        <p:spPr>
          <a:xfrm>
            <a:off x="3708401" y="5033965"/>
            <a:ext cx="346075" cy="182403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70"/>
          <p:cNvSpPr/>
          <p:nvPr/>
        </p:nvSpPr>
        <p:spPr>
          <a:xfrm>
            <a:off x="4572000" y="1960563"/>
            <a:ext cx="1162050" cy="876300"/>
          </a:xfrm>
          <a:custGeom>
            <a:avLst/>
            <a:gdLst/>
            <a:ahLst/>
            <a:cxnLst/>
            <a:rect l="l" t="t" r="r" b="b"/>
            <a:pathLst>
              <a:path w="1549400" h="876300" extrusionOk="0">
                <a:moveTo>
                  <a:pt x="1142998" y="0"/>
                </a:moveTo>
                <a:lnTo>
                  <a:pt x="1142998" y="219075"/>
                </a:lnTo>
                <a:lnTo>
                  <a:pt x="463550" y="219075"/>
                </a:lnTo>
                <a:lnTo>
                  <a:pt x="463550" y="222250"/>
                </a:lnTo>
                <a:lnTo>
                  <a:pt x="0" y="657850"/>
                </a:lnTo>
                <a:lnTo>
                  <a:pt x="463550" y="657850"/>
                </a:lnTo>
                <a:lnTo>
                  <a:pt x="463550" y="657225"/>
                </a:lnTo>
                <a:lnTo>
                  <a:pt x="1142998" y="657225"/>
                </a:lnTo>
                <a:lnTo>
                  <a:pt x="1142998" y="876300"/>
                </a:lnTo>
                <a:lnTo>
                  <a:pt x="1549400" y="4381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70"/>
          <p:cNvSpPr/>
          <p:nvPr/>
        </p:nvSpPr>
        <p:spPr>
          <a:xfrm flipH="1">
            <a:off x="4573589" y="2613027"/>
            <a:ext cx="346075" cy="4259263"/>
          </a:xfrm>
          <a:prstGeom prst="rect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70"/>
          <p:cNvSpPr/>
          <p:nvPr/>
        </p:nvSpPr>
        <p:spPr>
          <a:xfrm>
            <a:off x="5000625" y="3579813"/>
            <a:ext cx="990600" cy="876300"/>
          </a:xfrm>
          <a:custGeom>
            <a:avLst/>
            <a:gdLst/>
            <a:ahLst/>
            <a:cxnLst/>
            <a:rect l="l" t="t" r="r" b="b"/>
            <a:pathLst>
              <a:path w="1320800" h="876300" extrusionOk="0">
                <a:moveTo>
                  <a:pt x="914398" y="0"/>
                </a:moveTo>
                <a:lnTo>
                  <a:pt x="914398" y="219075"/>
                </a:lnTo>
                <a:lnTo>
                  <a:pt x="859830" y="219075"/>
                </a:lnTo>
                <a:lnTo>
                  <a:pt x="859830" y="219076"/>
                </a:lnTo>
                <a:lnTo>
                  <a:pt x="463550" y="219076"/>
                </a:lnTo>
                <a:lnTo>
                  <a:pt x="463550" y="222251"/>
                </a:lnTo>
                <a:lnTo>
                  <a:pt x="0" y="657851"/>
                </a:lnTo>
                <a:lnTo>
                  <a:pt x="463550" y="657851"/>
                </a:lnTo>
                <a:lnTo>
                  <a:pt x="463550" y="657226"/>
                </a:lnTo>
                <a:lnTo>
                  <a:pt x="859830" y="657226"/>
                </a:lnTo>
                <a:lnTo>
                  <a:pt x="859830" y="657225"/>
                </a:lnTo>
                <a:lnTo>
                  <a:pt x="914398" y="657225"/>
                </a:lnTo>
                <a:lnTo>
                  <a:pt x="914398" y="876300"/>
                </a:lnTo>
                <a:lnTo>
                  <a:pt x="1320800" y="4381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70"/>
          <p:cNvSpPr/>
          <p:nvPr/>
        </p:nvSpPr>
        <p:spPr>
          <a:xfrm flipH="1">
            <a:off x="5003801" y="4233865"/>
            <a:ext cx="346075" cy="262413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70"/>
          <p:cNvSpPr/>
          <p:nvPr/>
        </p:nvSpPr>
        <p:spPr>
          <a:xfrm>
            <a:off x="3746501" y="3240090"/>
            <a:ext cx="269875" cy="35877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70"/>
          <p:cNvSpPr/>
          <p:nvPr/>
        </p:nvSpPr>
        <p:spPr>
          <a:xfrm>
            <a:off x="3397251" y="4643438"/>
            <a:ext cx="269875" cy="3603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70"/>
          <p:cNvSpPr/>
          <p:nvPr/>
        </p:nvSpPr>
        <p:spPr>
          <a:xfrm>
            <a:off x="5024439" y="2214563"/>
            <a:ext cx="269875" cy="3603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0"/>
          <p:cNvSpPr/>
          <p:nvPr/>
        </p:nvSpPr>
        <p:spPr>
          <a:xfrm>
            <a:off x="5391151" y="3835400"/>
            <a:ext cx="269875" cy="3603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70"/>
          <p:cNvSpPr txBox="1">
            <a:spLocks noGrp="1"/>
          </p:cNvSpPr>
          <p:nvPr>
            <p:ph type="body" idx="1"/>
          </p:nvPr>
        </p:nvSpPr>
        <p:spPr>
          <a:xfrm>
            <a:off x="914400" y="243800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70"/>
          <p:cNvSpPr txBox="1">
            <a:spLocks noGrp="1"/>
          </p:cNvSpPr>
          <p:nvPr>
            <p:ph type="body" idx="2"/>
          </p:nvPr>
        </p:nvSpPr>
        <p:spPr>
          <a:xfrm>
            <a:off x="914400" y="287450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70"/>
          <p:cNvSpPr txBox="1">
            <a:spLocks noGrp="1"/>
          </p:cNvSpPr>
          <p:nvPr>
            <p:ph type="body" idx="3"/>
          </p:nvPr>
        </p:nvSpPr>
        <p:spPr>
          <a:xfrm>
            <a:off x="6096354" y="167600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70"/>
          <p:cNvSpPr txBox="1">
            <a:spLocks noGrp="1"/>
          </p:cNvSpPr>
          <p:nvPr>
            <p:ph type="body" idx="4"/>
          </p:nvPr>
        </p:nvSpPr>
        <p:spPr>
          <a:xfrm>
            <a:off x="6096354" y="211250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70"/>
          <p:cNvSpPr txBox="1">
            <a:spLocks noGrp="1"/>
          </p:cNvSpPr>
          <p:nvPr>
            <p:ph type="body" idx="5"/>
          </p:nvPr>
        </p:nvSpPr>
        <p:spPr>
          <a:xfrm>
            <a:off x="628652" y="440903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70"/>
          <p:cNvSpPr txBox="1">
            <a:spLocks noGrp="1"/>
          </p:cNvSpPr>
          <p:nvPr>
            <p:ph type="body" idx="6"/>
          </p:nvPr>
        </p:nvSpPr>
        <p:spPr>
          <a:xfrm>
            <a:off x="628652" y="484553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0"/>
          <p:cNvSpPr txBox="1">
            <a:spLocks noGrp="1"/>
          </p:cNvSpPr>
          <p:nvPr>
            <p:ph type="body" idx="7"/>
          </p:nvPr>
        </p:nvSpPr>
        <p:spPr>
          <a:xfrm>
            <a:off x="6410678" y="361289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0"/>
          <p:cNvSpPr txBox="1">
            <a:spLocks noGrp="1"/>
          </p:cNvSpPr>
          <p:nvPr>
            <p:ph type="body" idx="8"/>
          </p:nvPr>
        </p:nvSpPr>
        <p:spPr>
          <a:xfrm>
            <a:off x="6410678" y="4049398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0"/>
          <p:cNvSpPr txBox="1">
            <a:spLocks noGrp="1"/>
          </p:cNvSpPr>
          <p:nvPr>
            <p:ph type="body" idx="9"/>
          </p:nvPr>
        </p:nvSpPr>
        <p:spPr>
          <a:xfrm>
            <a:off x="3770542" y="3293270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0"/>
          <p:cNvSpPr txBox="1">
            <a:spLocks noGrp="1"/>
          </p:cNvSpPr>
          <p:nvPr>
            <p:ph type="body" idx="13"/>
          </p:nvPr>
        </p:nvSpPr>
        <p:spPr>
          <a:xfrm>
            <a:off x="3421525" y="4697599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0"/>
          <p:cNvSpPr txBox="1">
            <a:spLocks noGrp="1"/>
          </p:cNvSpPr>
          <p:nvPr>
            <p:ph type="body" idx="14"/>
          </p:nvPr>
        </p:nvSpPr>
        <p:spPr>
          <a:xfrm>
            <a:off x="5047975" y="2268529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0"/>
          <p:cNvSpPr txBox="1">
            <a:spLocks noGrp="1"/>
          </p:cNvSpPr>
          <p:nvPr>
            <p:ph type="body" idx="15"/>
          </p:nvPr>
        </p:nvSpPr>
        <p:spPr>
          <a:xfrm>
            <a:off x="5414992" y="3889851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fographics">
  <p:cSld name="3_Infographic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1"/>
          <p:cNvSpPr/>
          <p:nvPr/>
        </p:nvSpPr>
        <p:spPr>
          <a:xfrm rot="10800000" flipH="1">
            <a:off x="5703889" y="1768475"/>
            <a:ext cx="428625" cy="1366838"/>
          </a:xfrm>
          <a:custGeom>
            <a:avLst/>
            <a:gdLst/>
            <a:ahLst/>
            <a:cxnLst/>
            <a:rect l="l" t="t" r="r" b="b"/>
            <a:pathLst>
              <a:path w="571728" h="1366704" extrusionOk="0">
                <a:moveTo>
                  <a:pt x="0" y="1366704"/>
                </a:moveTo>
                <a:lnTo>
                  <a:pt x="569687" y="1366704"/>
                </a:lnTo>
                <a:lnTo>
                  <a:pt x="569687" y="851824"/>
                </a:lnTo>
                <a:lnTo>
                  <a:pt x="571728" y="831578"/>
                </a:lnTo>
                <a:lnTo>
                  <a:pt x="571728" y="0"/>
                </a:lnTo>
                <a:lnTo>
                  <a:pt x="562353" y="3431"/>
                </a:lnTo>
                <a:cubicBezTo>
                  <a:pt x="231882" y="143209"/>
                  <a:pt x="0" y="470437"/>
                  <a:pt x="0" y="851824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1"/>
          <p:cNvSpPr/>
          <p:nvPr/>
        </p:nvSpPr>
        <p:spPr>
          <a:xfrm rot="10800000" flipH="1">
            <a:off x="5756276" y="2393952"/>
            <a:ext cx="1897063" cy="1052513"/>
          </a:xfrm>
          <a:custGeom>
            <a:avLst/>
            <a:gdLst/>
            <a:ahLst/>
            <a:cxnLst/>
            <a:rect l="l" t="t" r="r" b="b"/>
            <a:pathLst>
              <a:path w="2527964" h="1052286" extrusionOk="0">
                <a:moveTo>
                  <a:pt x="1914734" y="1052286"/>
                </a:moveTo>
                <a:lnTo>
                  <a:pt x="2527964" y="526143"/>
                </a:lnTo>
                <a:lnTo>
                  <a:pt x="1914734" y="0"/>
                </a:lnTo>
                <a:lnTo>
                  <a:pt x="1914734" y="241300"/>
                </a:lnTo>
                <a:lnTo>
                  <a:pt x="850657" y="241299"/>
                </a:lnTo>
                <a:cubicBezTo>
                  <a:pt x="469270" y="241299"/>
                  <a:pt x="142042" y="473181"/>
                  <a:pt x="2264" y="803652"/>
                </a:cubicBezTo>
                <a:lnTo>
                  <a:pt x="0" y="810946"/>
                </a:lnTo>
                <a:lnTo>
                  <a:pt x="1906572" y="810946"/>
                </a:lnTo>
                <a:lnTo>
                  <a:pt x="1906572" y="810986"/>
                </a:lnTo>
                <a:lnTo>
                  <a:pt x="1914734" y="8109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1"/>
          <p:cNvSpPr/>
          <p:nvPr/>
        </p:nvSpPr>
        <p:spPr>
          <a:xfrm rot="10800000" flipH="1">
            <a:off x="5053013" y="1768475"/>
            <a:ext cx="428625" cy="2547938"/>
          </a:xfrm>
          <a:custGeom>
            <a:avLst/>
            <a:gdLst/>
            <a:ahLst/>
            <a:cxnLst/>
            <a:rect l="l" t="t" r="r" b="b"/>
            <a:pathLst>
              <a:path w="571728" h="2547816" extrusionOk="0">
                <a:moveTo>
                  <a:pt x="0" y="2547816"/>
                </a:moveTo>
                <a:lnTo>
                  <a:pt x="571728" y="2547816"/>
                </a:lnTo>
                <a:lnTo>
                  <a:pt x="571728" y="1366704"/>
                </a:lnTo>
                <a:lnTo>
                  <a:pt x="569687" y="1366704"/>
                </a:lnTo>
                <a:lnTo>
                  <a:pt x="569687" y="851824"/>
                </a:lnTo>
                <a:lnTo>
                  <a:pt x="571728" y="831578"/>
                </a:lnTo>
                <a:lnTo>
                  <a:pt x="571728" y="0"/>
                </a:lnTo>
                <a:lnTo>
                  <a:pt x="562353" y="3431"/>
                </a:lnTo>
                <a:cubicBezTo>
                  <a:pt x="231882" y="143209"/>
                  <a:pt x="0" y="470437"/>
                  <a:pt x="0" y="851824"/>
                </a:cubicBezTo>
                <a:lnTo>
                  <a:pt x="0" y="1366704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1"/>
          <p:cNvSpPr/>
          <p:nvPr/>
        </p:nvSpPr>
        <p:spPr>
          <a:xfrm rot="10800000" flipH="1">
            <a:off x="5108576" y="3575052"/>
            <a:ext cx="1897063" cy="1052513"/>
          </a:xfrm>
          <a:custGeom>
            <a:avLst/>
            <a:gdLst/>
            <a:ahLst/>
            <a:cxnLst/>
            <a:rect l="l" t="t" r="r" b="b"/>
            <a:pathLst>
              <a:path w="2527964" h="1052286" extrusionOk="0">
                <a:moveTo>
                  <a:pt x="1914734" y="1052286"/>
                </a:moveTo>
                <a:lnTo>
                  <a:pt x="2527964" y="526143"/>
                </a:lnTo>
                <a:lnTo>
                  <a:pt x="1914734" y="0"/>
                </a:lnTo>
                <a:lnTo>
                  <a:pt x="1914734" y="241300"/>
                </a:lnTo>
                <a:lnTo>
                  <a:pt x="850657" y="241299"/>
                </a:lnTo>
                <a:cubicBezTo>
                  <a:pt x="469270" y="241299"/>
                  <a:pt x="142042" y="473181"/>
                  <a:pt x="2264" y="803652"/>
                </a:cubicBezTo>
                <a:lnTo>
                  <a:pt x="0" y="810946"/>
                </a:lnTo>
                <a:lnTo>
                  <a:pt x="1906572" y="810946"/>
                </a:lnTo>
                <a:lnTo>
                  <a:pt x="1906572" y="810986"/>
                </a:lnTo>
                <a:lnTo>
                  <a:pt x="1914734" y="8109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1"/>
          <p:cNvSpPr/>
          <p:nvPr/>
        </p:nvSpPr>
        <p:spPr>
          <a:xfrm rot="10800000">
            <a:off x="3014663" y="1768475"/>
            <a:ext cx="428625" cy="1366838"/>
          </a:xfrm>
          <a:custGeom>
            <a:avLst/>
            <a:gdLst/>
            <a:ahLst/>
            <a:cxnLst/>
            <a:rect l="l" t="t" r="r" b="b"/>
            <a:pathLst>
              <a:path w="571728" h="1366704" extrusionOk="0">
                <a:moveTo>
                  <a:pt x="0" y="1366704"/>
                </a:moveTo>
                <a:lnTo>
                  <a:pt x="569687" y="1366704"/>
                </a:lnTo>
                <a:lnTo>
                  <a:pt x="569687" y="851824"/>
                </a:lnTo>
                <a:lnTo>
                  <a:pt x="571728" y="831578"/>
                </a:lnTo>
                <a:lnTo>
                  <a:pt x="571728" y="0"/>
                </a:lnTo>
                <a:lnTo>
                  <a:pt x="562353" y="3431"/>
                </a:lnTo>
                <a:cubicBezTo>
                  <a:pt x="231882" y="143209"/>
                  <a:pt x="0" y="470437"/>
                  <a:pt x="0" y="851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1"/>
          <p:cNvSpPr/>
          <p:nvPr/>
        </p:nvSpPr>
        <p:spPr>
          <a:xfrm rot="10800000">
            <a:off x="1495426" y="2393952"/>
            <a:ext cx="1895475" cy="1052513"/>
          </a:xfrm>
          <a:custGeom>
            <a:avLst/>
            <a:gdLst/>
            <a:ahLst/>
            <a:cxnLst/>
            <a:rect l="l" t="t" r="r" b="b"/>
            <a:pathLst>
              <a:path w="2527964" h="1052286" extrusionOk="0">
                <a:moveTo>
                  <a:pt x="1914734" y="1052286"/>
                </a:moveTo>
                <a:lnTo>
                  <a:pt x="2527964" y="526143"/>
                </a:lnTo>
                <a:lnTo>
                  <a:pt x="1914734" y="0"/>
                </a:lnTo>
                <a:lnTo>
                  <a:pt x="1914734" y="241300"/>
                </a:lnTo>
                <a:lnTo>
                  <a:pt x="850657" y="241299"/>
                </a:lnTo>
                <a:cubicBezTo>
                  <a:pt x="469270" y="241299"/>
                  <a:pt x="142042" y="473181"/>
                  <a:pt x="2264" y="803652"/>
                </a:cubicBezTo>
                <a:lnTo>
                  <a:pt x="0" y="810946"/>
                </a:lnTo>
                <a:lnTo>
                  <a:pt x="1906572" y="810946"/>
                </a:lnTo>
                <a:lnTo>
                  <a:pt x="1906572" y="810986"/>
                </a:lnTo>
                <a:lnTo>
                  <a:pt x="1914734" y="810986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1"/>
          <p:cNvSpPr/>
          <p:nvPr/>
        </p:nvSpPr>
        <p:spPr>
          <a:xfrm rot="10800000">
            <a:off x="3679826" y="1768475"/>
            <a:ext cx="430213" cy="2547938"/>
          </a:xfrm>
          <a:custGeom>
            <a:avLst/>
            <a:gdLst/>
            <a:ahLst/>
            <a:cxnLst/>
            <a:rect l="l" t="t" r="r" b="b"/>
            <a:pathLst>
              <a:path w="571728" h="2547816" extrusionOk="0">
                <a:moveTo>
                  <a:pt x="0" y="2547816"/>
                </a:moveTo>
                <a:lnTo>
                  <a:pt x="571728" y="2547816"/>
                </a:lnTo>
                <a:lnTo>
                  <a:pt x="571728" y="1366704"/>
                </a:lnTo>
                <a:lnTo>
                  <a:pt x="569687" y="1366704"/>
                </a:lnTo>
                <a:lnTo>
                  <a:pt x="569687" y="851824"/>
                </a:lnTo>
                <a:lnTo>
                  <a:pt x="571728" y="831578"/>
                </a:lnTo>
                <a:lnTo>
                  <a:pt x="571728" y="0"/>
                </a:lnTo>
                <a:lnTo>
                  <a:pt x="562353" y="3431"/>
                </a:lnTo>
                <a:cubicBezTo>
                  <a:pt x="231882" y="143209"/>
                  <a:pt x="0" y="470437"/>
                  <a:pt x="0" y="851824"/>
                </a:cubicBezTo>
                <a:lnTo>
                  <a:pt x="0" y="13667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71"/>
          <p:cNvSpPr/>
          <p:nvPr/>
        </p:nvSpPr>
        <p:spPr>
          <a:xfrm rot="10800000">
            <a:off x="2157413" y="3575052"/>
            <a:ext cx="1895475" cy="1052513"/>
          </a:xfrm>
          <a:custGeom>
            <a:avLst/>
            <a:gdLst/>
            <a:ahLst/>
            <a:cxnLst/>
            <a:rect l="l" t="t" r="r" b="b"/>
            <a:pathLst>
              <a:path w="2527964" h="1052286" extrusionOk="0">
                <a:moveTo>
                  <a:pt x="1914734" y="1052286"/>
                </a:moveTo>
                <a:lnTo>
                  <a:pt x="2527964" y="526143"/>
                </a:lnTo>
                <a:lnTo>
                  <a:pt x="1914734" y="0"/>
                </a:lnTo>
                <a:lnTo>
                  <a:pt x="1914734" y="241300"/>
                </a:lnTo>
                <a:lnTo>
                  <a:pt x="850657" y="241299"/>
                </a:lnTo>
                <a:cubicBezTo>
                  <a:pt x="469270" y="241299"/>
                  <a:pt x="142042" y="473181"/>
                  <a:pt x="2264" y="803652"/>
                </a:cubicBezTo>
                <a:lnTo>
                  <a:pt x="0" y="810946"/>
                </a:lnTo>
                <a:lnTo>
                  <a:pt x="1906572" y="810946"/>
                </a:lnTo>
                <a:lnTo>
                  <a:pt x="1906572" y="810986"/>
                </a:lnTo>
                <a:lnTo>
                  <a:pt x="1914734" y="810986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71"/>
          <p:cNvSpPr/>
          <p:nvPr/>
        </p:nvSpPr>
        <p:spPr>
          <a:xfrm>
            <a:off x="4194175" y="1768475"/>
            <a:ext cx="788988" cy="3384550"/>
          </a:xfrm>
          <a:custGeom>
            <a:avLst/>
            <a:gdLst/>
            <a:ahLst/>
            <a:cxnLst/>
            <a:rect l="l" t="t" r="r" b="b"/>
            <a:pathLst>
              <a:path w="1052288" h="3383527" extrusionOk="0">
                <a:moveTo>
                  <a:pt x="244776" y="0"/>
                </a:moveTo>
                <a:lnTo>
                  <a:pt x="809976" y="0"/>
                </a:lnTo>
                <a:lnTo>
                  <a:pt x="809976" y="1015887"/>
                </a:lnTo>
                <a:lnTo>
                  <a:pt x="808268" y="1015887"/>
                </a:lnTo>
                <a:lnTo>
                  <a:pt x="808268" y="2771653"/>
                </a:lnTo>
                <a:lnTo>
                  <a:pt x="1052288" y="2771653"/>
                </a:lnTo>
                <a:lnTo>
                  <a:pt x="526144" y="3383527"/>
                </a:lnTo>
                <a:lnTo>
                  <a:pt x="0" y="2771653"/>
                </a:lnTo>
                <a:lnTo>
                  <a:pt x="244020" y="2771653"/>
                </a:lnTo>
                <a:lnTo>
                  <a:pt x="244020" y="1015887"/>
                </a:lnTo>
                <a:lnTo>
                  <a:pt x="244776" y="10158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71"/>
          <p:cNvSpPr/>
          <p:nvPr/>
        </p:nvSpPr>
        <p:spPr>
          <a:xfrm>
            <a:off x="2355851" y="3914777"/>
            <a:ext cx="269875" cy="3603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1"/>
          <p:cNvSpPr/>
          <p:nvPr/>
        </p:nvSpPr>
        <p:spPr>
          <a:xfrm>
            <a:off x="1684339" y="2730502"/>
            <a:ext cx="269875" cy="3603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1"/>
          <p:cNvSpPr/>
          <p:nvPr/>
        </p:nvSpPr>
        <p:spPr>
          <a:xfrm>
            <a:off x="4448176" y="4543427"/>
            <a:ext cx="269875" cy="3603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1"/>
          <p:cNvSpPr/>
          <p:nvPr/>
        </p:nvSpPr>
        <p:spPr>
          <a:xfrm>
            <a:off x="6564314" y="3927476"/>
            <a:ext cx="269875" cy="3603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1"/>
          <p:cNvSpPr/>
          <p:nvPr/>
        </p:nvSpPr>
        <p:spPr>
          <a:xfrm>
            <a:off x="7199314" y="2746377"/>
            <a:ext cx="269875" cy="3603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71"/>
          <p:cNvSpPr txBox="1">
            <a:spLocks noGrp="1"/>
          </p:cNvSpPr>
          <p:nvPr>
            <p:ph type="body" idx="1"/>
          </p:nvPr>
        </p:nvSpPr>
        <p:spPr>
          <a:xfrm>
            <a:off x="3876549" y="5276400"/>
            <a:ext cx="142479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71"/>
          <p:cNvSpPr txBox="1">
            <a:spLocks noGrp="1"/>
          </p:cNvSpPr>
          <p:nvPr>
            <p:ph type="body" idx="2"/>
          </p:nvPr>
        </p:nvSpPr>
        <p:spPr>
          <a:xfrm>
            <a:off x="3876549" y="5712903"/>
            <a:ext cx="1424795" cy="9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71"/>
          <p:cNvSpPr txBox="1">
            <a:spLocks noGrp="1"/>
          </p:cNvSpPr>
          <p:nvPr>
            <p:ph type="body" idx="3"/>
          </p:nvPr>
        </p:nvSpPr>
        <p:spPr>
          <a:xfrm>
            <a:off x="5568723" y="5276400"/>
            <a:ext cx="142479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71"/>
          <p:cNvSpPr txBox="1">
            <a:spLocks noGrp="1"/>
          </p:cNvSpPr>
          <p:nvPr>
            <p:ph type="body" idx="4"/>
          </p:nvPr>
        </p:nvSpPr>
        <p:spPr>
          <a:xfrm>
            <a:off x="5568723" y="5712903"/>
            <a:ext cx="1424795" cy="9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71"/>
          <p:cNvSpPr txBox="1">
            <a:spLocks noGrp="1"/>
          </p:cNvSpPr>
          <p:nvPr>
            <p:ph type="body" idx="5"/>
          </p:nvPr>
        </p:nvSpPr>
        <p:spPr>
          <a:xfrm>
            <a:off x="7254244" y="5276400"/>
            <a:ext cx="142479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71"/>
          <p:cNvSpPr txBox="1">
            <a:spLocks noGrp="1"/>
          </p:cNvSpPr>
          <p:nvPr>
            <p:ph type="body" idx="6"/>
          </p:nvPr>
        </p:nvSpPr>
        <p:spPr>
          <a:xfrm>
            <a:off x="7254244" y="5712903"/>
            <a:ext cx="1424795" cy="9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71"/>
          <p:cNvSpPr txBox="1">
            <a:spLocks noGrp="1"/>
          </p:cNvSpPr>
          <p:nvPr>
            <p:ph type="body" idx="7"/>
          </p:nvPr>
        </p:nvSpPr>
        <p:spPr>
          <a:xfrm>
            <a:off x="2158372" y="5276400"/>
            <a:ext cx="142479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71"/>
          <p:cNvSpPr txBox="1">
            <a:spLocks noGrp="1"/>
          </p:cNvSpPr>
          <p:nvPr>
            <p:ph type="body" idx="8"/>
          </p:nvPr>
        </p:nvSpPr>
        <p:spPr>
          <a:xfrm>
            <a:off x="2158372" y="5712903"/>
            <a:ext cx="1424795" cy="9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9" name="Google Shape;519;p71"/>
          <p:cNvSpPr txBox="1">
            <a:spLocks noGrp="1"/>
          </p:cNvSpPr>
          <p:nvPr>
            <p:ph type="body" idx="9"/>
          </p:nvPr>
        </p:nvSpPr>
        <p:spPr>
          <a:xfrm>
            <a:off x="421217" y="5276400"/>
            <a:ext cx="142479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71"/>
          <p:cNvSpPr txBox="1">
            <a:spLocks noGrp="1"/>
          </p:cNvSpPr>
          <p:nvPr>
            <p:ph type="body" idx="13"/>
          </p:nvPr>
        </p:nvSpPr>
        <p:spPr>
          <a:xfrm>
            <a:off x="421217" y="5712903"/>
            <a:ext cx="1424795" cy="91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71"/>
          <p:cNvSpPr txBox="1">
            <a:spLocks noGrp="1"/>
          </p:cNvSpPr>
          <p:nvPr>
            <p:ph type="body" idx="14"/>
          </p:nvPr>
        </p:nvSpPr>
        <p:spPr>
          <a:xfrm>
            <a:off x="2380321" y="396908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71"/>
          <p:cNvSpPr txBox="1">
            <a:spLocks noGrp="1"/>
          </p:cNvSpPr>
          <p:nvPr>
            <p:ph type="body" idx="15"/>
          </p:nvPr>
        </p:nvSpPr>
        <p:spPr>
          <a:xfrm>
            <a:off x="1708810" y="2784557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71"/>
          <p:cNvSpPr txBox="1">
            <a:spLocks noGrp="1"/>
          </p:cNvSpPr>
          <p:nvPr>
            <p:ph type="body" idx="16"/>
          </p:nvPr>
        </p:nvSpPr>
        <p:spPr>
          <a:xfrm>
            <a:off x="4472602" y="4597691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4" name="Google Shape;524;p71"/>
          <p:cNvSpPr txBox="1">
            <a:spLocks noGrp="1"/>
          </p:cNvSpPr>
          <p:nvPr>
            <p:ph type="body" idx="17"/>
          </p:nvPr>
        </p:nvSpPr>
        <p:spPr>
          <a:xfrm>
            <a:off x="6587989" y="3980987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71"/>
          <p:cNvSpPr txBox="1">
            <a:spLocks noGrp="1"/>
          </p:cNvSpPr>
          <p:nvPr>
            <p:ph type="body" idx="18"/>
          </p:nvPr>
        </p:nvSpPr>
        <p:spPr>
          <a:xfrm>
            <a:off x="7223782" y="2800075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nfographics">
  <p:cSld name="4_Infographic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2"/>
          <p:cNvSpPr/>
          <p:nvPr/>
        </p:nvSpPr>
        <p:spPr>
          <a:xfrm>
            <a:off x="3606800" y="1717677"/>
            <a:ext cx="1647825" cy="2195513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72"/>
          <p:cNvSpPr/>
          <p:nvPr/>
        </p:nvSpPr>
        <p:spPr>
          <a:xfrm rot="1140000">
            <a:off x="4902201" y="3436940"/>
            <a:ext cx="1270000" cy="1692275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72"/>
          <p:cNvSpPr/>
          <p:nvPr/>
        </p:nvSpPr>
        <p:spPr>
          <a:xfrm>
            <a:off x="3059114" y="3927477"/>
            <a:ext cx="1917700" cy="2555875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2"/>
          <p:cNvSpPr txBox="1">
            <a:spLocks noGrp="1"/>
          </p:cNvSpPr>
          <p:nvPr>
            <p:ph type="body" idx="1"/>
          </p:nvPr>
        </p:nvSpPr>
        <p:spPr>
          <a:xfrm>
            <a:off x="635570" y="1904203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72"/>
          <p:cNvSpPr txBox="1">
            <a:spLocks noGrp="1"/>
          </p:cNvSpPr>
          <p:nvPr>
            <p:ph type="body" idx="2"/>
          </p:nvPr>
        </p:nvSpPr>
        <p:spPr>
          <a:xfrm>
            <a:off x="635570" y="234070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72"/>
          <p:cNvSpPr txBox="1">
            <a:spLocks noGrp="1"/>
          </p:cNvSpPr>
          <p:nvPr>
            <p:ph type="body" idx="3"/>
          </p:nvPr>
        </p:nvSpPr>
        <p:spPr>
          <a:xfrm>
            <a:off x="635570" y="4596931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72"/>
          <p:cNvSpPr txBox="1">
            <a:spLocks noGrp="1"/>
          </p:cNvSpPr>
          <p:nvPr>
            <p:ph type="body" idx="4"/>
          </p:nvPr>
        </p:nvSpPr>
        <p:spPr>
          <a:xfrm>
            <a:off x="635570" y="503343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72"/>
          <p:cNvSpPr txBox="1">
            <a:spLocks noGrp="1"/>
          </p:cNvSpPr>
          <p:nvPr>
            <p:ph type="body" idx="5"/>
          </p:nvPr>
        </p:nvSpPr>
        <p:spPr>
          <a:xfrm>
            <a:off x="6410678" y="349754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6" name="Google Shape;536;p72"/>
          <p:cNvSpPr txBox="1">
            <a:spLocks noGrp="1"/>
          </p:cNvSpPr>
          <p:nvPr>
            <p:ph type="body" idx="6"/>
          </p:nvPr>
        </p:nvSpPr>
        <p:spPr>
          <a:xfrm>
            <a:off x="6410678" y="393405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7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7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7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nfographics">
  <p:cSld name="5_Infographics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3"/>
          <p:cNvSpPr/>
          <p:nvPr/>
        </p:nvSpPr>
        <p:spPr>
          <a:xfrm>
            <a:off x="3617914" y="1601788"/>
            <a:ext cx="1647825" cy="2195512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3"/>
          <p:cNvSpPr/>
          <p:nvPr/>
        </p:nvSpPr>
        <p:spPr>
          <a:xfrm rot="1860000">
            <a:off x="5113338" y="2773365"/>
            <a:ext cx="1268412" cy="1692275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73"/>
          <p:cNvSpPr/>
          <p:nvPr/>
        </p:nvSpPr>
        <p:spPr>
          <a:xfrm rot="360000">
            <a:off x="4024314" y="4140202"/>
            <a:ext cx="1917700" cy="2555875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3"/>
          <p:cNvSpPr/>
          <p:nvPr/>
        </p:nvSpPr>
        <p:spPr>
          <a:xfrm rot="-1740000">
            <a:off x="2822576" y="3455988"/>
            <a:ext cx="1403350" cy="1871662"/>
          </a:xfrm>
          <a:custGeom>
            <a:avLst/>
            <a:gdLst/>
            <a:ahLst/>
            <a:cxnLst/>
            <a:rect l="l" t="t" r="r" b="b"/>
            <a:pathLst>
              <a:path w="2520000" h="2520000" extrusionOk="0">
                <a:moveTo>
                  <a:pt x="1260000" y="630000"/>
                </a:moveTo>
                <a:cubicBezTo>
                  <a:pt x="912061" y="630000"/>
                  <a:pt x="630000" y="912061"/>
                  <a:pt x="630000" y="1260000"/>
                </a:cubicBezTo>
                <a:cubicBezTo>
                  <a:pt x="630000" y="1607939"/>
                  <a:pt x="912061" y="1890000"/>
                  <a:pt x="1260000" y="1890000"/>
                </a:cubicBezTo>
                <a:cubicBezTo>
                  <a:pt x="1607939" y="1890000"/>
                  <a:pt x="1890000" y="1607939"/>
                  <a:pt x="1890000" y="1260000"/>
                </a:cubicBezTo>
                <a:cubicBezTo>
                  <a:pt x="1890000" y="912061"/>
                  <a:pt x="1607939" y="630000"/>
                  <a:pt x="1260000" y="630000"/>
                </a:cubicBez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24627" y="11969"/>
                </a:lnTo>
                <a:lnTo>
                  <a:pt x="1498526" y="300143"/>
                </a:lnTo>
                <a:lnTo>
                  <a:pt x="1554396" y="314509"/>
                </a:lnTo>
                <a:cubicBezTo>
                  <a:pt x="1616396" y="333793"/>
                  <a:pt x="1675783" y="359007"/>
                  <a:pt x="1731893" y="389488"/>
                </a:cubicBezTo>
                <a:lnTo>
                  <a:pt x="1770006" y="412642"/>
                </a:lnTo>
                <a:lnTo>
                  <a:pt x="2025965" y="261167"/>
                </a:lnTo>
                <a:lnTo>
                  <a:pt x="2061477" y="287723"/>
                </a:lnTo>
                <a:cubicBezTo>
                  <a:pt x="2123706" y="339079"/>
                  <a:pt x="2180921" y="396294"/>
                  <a:pt x="2232277" y="458523"/>
                </a:cubicBezTo>
                <a:lnTo>
                  <a:pt x="2258833" y="494035"/>
                </a:lnTo>
                <a:lnTo>
                  <a:pt x="2107358" y="749994"/>
                </a:lnTo>
                <a:lnTo>
                  <a:pt x="2130513" y="788107"/>
                </a:lnTo>
                <a:cubicBezTo>
                  <a:pt x="2160994" y="844218"/>
                  <a:pt x="2186208" y="903605"/>
                  <a:pt x="2205492" y="965604"/>
                </a:cubicBezTo>
                <a:lnTo>
                  <a:pt x="2219857" y="1021474"/>
                </a:lnTo>
                <a:lnTo>
                  <a:pt x="2508031" y="1095374"/>
                </a:lnTo>
                <a:lnTo>
                  <a:pt x="2513495" y="1131172"/>
                </a:lnTo>
                <a:cubicBezTo>
                  <a:pt x="2517797" y="1173530"/>
                  <a:pt x="2520000" y="1216508"/>
                  <a:pt x="2520000" y="1260000"/>
                </a:cubicBezTo>
                <a:cubicBezTo>
                  <a:pt x="2520000" y="1303493"/>
                  <a:pt x="2517797" y="1346470"/>
                  <a:pt x="2513495" y="1388828"/>
                </a:cubicBezTo>
                <a:lnTo>
                  <a:pt x="2508031" y="1424627"/>
                </a:lnTo>
                <a:lnTo>
                  <a:pt x="2219857" y="1498526"/>
                </a:lnTo>
                <a:lnTo>
                  <a:pt x="2205492" y="1554396"/>
                </a:lnTo>
                <a:cubicBezTo>
                  <a:pt x="2186208" y="1616396"/>
                  <a:pt x="2160994" y="1675782"/>
                  <a:pt x="2130513" y="1731893"/>
                </a:cubicBezTo>
                <a:lnTo>
                  <a:pt x="2107358" y="1770006"/>
                </a:lnTo>
                <a:lnTo>
                  <a:pt x="2258833" y="2025965"/>
                </a:lnTo>
                <a:lnTo>
                  <a:pt x="2232277" y="2061477"/>
                </a:lnTo>
                <a:cubicBezTo>
                  <a:pt x="2180921" y="2123707"/>
                  <a:pt x="2123706" y="2180921"/>
                  <a:pt x="2061477" y="2232278"/>
                </a:cubicBezTo>
                <a:lnTo>
                  <a:pt x="2025965" y="2258833"/>
                </a:lnTo>
                <a:lnTo>
                  <a:pt x="1770006" y="2107358"/>
                </a:lnTo>
                <a:lnTo>
                  <a:pt x="1731893" y="2130512"/>
                </a:lnTo>
                <a:cubicBezTo>
                  <a:pt x="1675783" y="2160994"/>
                  <a:pt x="1616396" y="2186208"/>
                  <a:pt x="1554396" y="2205492"/>
                </a:cubicBezTo>
                <a:lnTo>
                  <a:pt x="1498526" y="2219857"/>
                </a:lnTo>
                <a:lnTo>
                  <a:pt x="1424627" y="2508031"/>
                </a:lnTo>
                <a:lnTo>
                  <a:pt x="1388828" y="2513495"/>
                </a:lnTo>
                <a:cubicBezTo>
                  <a:pt x="1346470" y="2517797"/>
                  <a:pt x="1303493" y="2520000"/>
                  <a:pt x="1260000" y="2520000"/>
                </a:cubicBezTo>
                <a:cubicBezTo>
                  <a:pt x="1216508" y="2520000"/>
                  <a:pt x="1173530" y="2517797"/>
                  <a:pt x="1131172" y="2513495"/>
                </a:cubicBezTo>
                <a:lnTo>
                  <a:pt x="1095374" y="2508031"/>
                </a:lnTo>
                <a:lnTo>
                  <a:pt x="1021474" y="2219857"/>
                </a:lnTo>
                <a:lnTo>
                  <a:pt x="965605" y="2205492"/>
                </a:lnTo>
                <a:cubicBezTo>
                  <a:pt x="903605" y="2186208"/>
                  <a:pt x="844218" y="2160994"/>
                  <a:pt x="788107" y="2130512"/>
                </a:cubicBezTo>
                <a:lnTo>
                  <a:pt x="749994" y="2107358"/>
                </a:lnTo>
                <a:lnTo>
                  <a:pt x="494035" y="2258833"/>
                </a:lnTo>
                <a:lnTo>
                  <a:pt x="458523" y="2232278"/>
                </a:lnTo>
                <a:cubicBezTo>
                  <a:pt x="396294" y="2180921"/>
                  <a:pt x="339079" y="2123707"/>
                  <a:pt x="287723" y="2061477"/>
                </a:cubicBezTo>
                <a:lnTo>
                  <a:pt x="261167" y="2025965"/>
                </a:lnTo>
                <a:lnTo>
                  <a:pt x="412642" y="1770006"/>
                </a:lnTo>
                <a:lnTo>
                  <a:pt x="389488" y="1731893"/>
                </a:lnTo>
                <a:cubicBezTo>
                  <a:pt x="359007" y="1675782"/>
                  <a:pt x="333793" y="1616396"/>
                  <a:pt x="314509" y="1554396"/>
                </a:cubicBezTo>
                <a:lnTo>
                  <a:pt x="300143" y="1498526"/>
                </a:lnTo>
                <a:lnTo>
                  <a:pt x="11969" y="1424627"/>
                </a:lnTo>
                <a:lnTo>
                  <a:pt x="6505" y="1388828"/>
                </a:lnTo>
                <a:cubicBezTo>
                  <a:pt x="2204" y="1346470"/>
                  <a:pt x="0" y="1303493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lnTo>
                  <a:pt x="11969" y="1095374"/>
                </a:lnTo>
                <a:lnTo>
                  <a:pt x="300143" y="1021474"/>
                </a:lnTo>
                <a:lnTo>
                  <a:pt x="314509" y="965604"/>
                </a:lnTo>
                <a:cubicBezTo>
                  <a:pt x="333793" y="903605"/>
                  <a:pt x="359007" y="844218"/>
                  <a:pt x="389488" y="788107"/>
                </a:cubicBezTo>
                <a:lnTo>
                  <a:pt x="412642" y="749994"/>
                </a:lnTo>
                <a:lnTo>
                  <a:pt x="261167" y="494035"/>
                </a:lnTo>
                <a:lnTo>
                  <a:pt x="287723" y="458523"/>
                </a:lnTo>
                <a:cubicBezTo>
                  <a:pt x="339079" y="396294"/>
                  <a:pt x="396294" y="339079"/>
                  <a:pt x="458523" y="287723"/>
                </a:cubicBezTo>
                <a:lnTo>
                  <a:pt x="494035" y="261167"/>
                </a:lnTo>
                <a:lnTo>
                  <a:pt x="749994" y="412642"/>
                </a:lnTo>
                <a:lnTo>
                  <a:pt x="788107" y="389488"/>
                </a:lnTo>
                <a:cubicBezTo>
                  <a:pt x="844218" y="359007"/>
                  <a:pt x="903605" y="333793"/>
                  <a:pt x="965605" y="314509"/>
                </a:cubicBezTo>
                <a:lnTo>
                  <a:pt x="1021474" y="300143"/>
                </a:lnTo>
                <a:lnTo>
                  <a:pt x="1095374" y="11969"/>
                </a:lnTo>
                <a:lnTo>
                  <a:pt x="1131172" y="6505"/>
                </a:lnTo>
                <a:cubicBezTo>
                  <a:pt x="1173530" y="2204"/>
                  <a:pt x="1216508" y="0"/>
                  <a:pt x="126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73"/>
          <p:cNvSpPr txBox="1">
            <a:spLocks noGrp="1"/>
          </p:cNvSpPr>
          <p:nvPr>
            <p:ph type="body" idx="1"/>
          </p:nvPr>
        </p:nvSpPr>
        <p:spPr>
          <a:xfrm>
            <a:off x="537600" y="1904203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73"/>
          <p:cNvSpPr txBox="1">
            <a:spLocks noGrp="1"/>
          </p:cNvSpPr>
          <p:nvPr>
            <p:ph type="body" idx="2"/>
          </p:nvPr>
        </p:nvSpPr>
        <p:spPr>
          <a:xfrm>
            <a:off x="537600" y="234070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73"/>
          <p:cNvSpPr txBox="1">
            <a:spLocks noGrp="1"/>
          </p:cNvSpPr>
          <p:nvPr>
            <p:ph type="body" idx="3"/>
          </p:nvPr>
        </p:nvSpPr>
        <p:spPr>
          <a:xfrm>
            <a:off x="537600" y="4028992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73"/>
          <p:cNvSpPr txBox="1">
            <a:spLocks noGrp="1"/>
          </p:cNvSpPr>
          <p:nvPr>
            <p:ph type="body" idx="4"/>
          </p:nvPr>
        </p:nvSpPr>
        <p:spPr>
          <a:xfrm>
            <a:off x="537600" y="446549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73"/>
          <p:cNvSpPr txBox="1">
            <a:spLocks noGrp="1"/>
          </p:cNvSpPr>
          <p:nvPr>
            <p:ph type="body" idx="5"/>
          </p:nvPr>
        </p:nvSpPr>
        <p:spPr>
          <a:xfrm>
            <a:off x="6573960" y="4803824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73"/>
          <p:cNvSpPr txBox="1">
            <a:spLocks noGrp="1"/>
          </p:cNvSpPr>
          <p:nvPr>
            <p:ph type="body" idx="6"/>
          </p:nvPr>
        </p:nvSpPr>
        <p:spPr>
          <a:xfrm>
            <a:off x="6573960" y="524032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73"/>
          <p:cNvSpPr txBox="1">
            <a:spLocks noGrp="1"/>
          </p:cNvSpPr>
          <p:nvPr>
            <p:ph type="body" idx="7"/>
          </p:nvPr>
        </p:nvSpPr>
        <p:spPr>
          <a:xfrm>
            <a:off x="6573960" y="2616191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73"/>
          <p:cNvSpPr txBox="1">
            <a:spLocks noGrp="1"/>
          </p:cNvSpPr>
          <p:nvPr>
            <p:ph type="body" idx="8"/>
          </p:nvPr>
        </p:nvSpPr>
        <p:spPr>
          <a:xfrm>
            <a:off x="6573960" y="305269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nfographics">
  <p:cSld name="6_Infographic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4"/>
          <p:cNvSpPr/>
          <p:nvPr/>
        </p:nvSpPr>
        <p:spPr>
          <a:xfrm>
            <a:off x="3789364" y="2044700"/>
            <a:ext cx="1565275" cy="1004888"/>
          </a:xfrm>
          <a:custGeom>
            <a:avLst/>
            <a:gdLst/>
            <a:ahLst/>
            <a:cxnLst/>
            <a:rect l="l" t="t" r="r" b="b"/>
            <a:pathLst>
              <a:path w="1417968" h="571500" extrusionOk="0">
                <a:moveTo>
                  <a:pt x="288727" y="0"/>
                </a:moveTo>
                <a:lnTo>
                  <a:pt x="1129242" y="0"/>
                </a:lnTo>
                <a:lnTo>
                  <a:pt x="1417968" y="571500"/>
                </a:lnTo>
                <a:lnTo>
                  <a:pt x="0" y="571500"/>
                </a:lnTo>
                <a:lnTo>
                  <a:pt x="28872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3328988" y="3486150"/>
            <a:ext cx="2486025" cy="1016000"/>
          </a:xfrm>
          <a:custGeom>
            <a:avLst/>
            <a:gdLst/>
            <a:ahLst/>
            <a:cxnLst/>
            <a:rect l="l" t="t" r="r" b="b"/>
            <a:pathLst>
              <a:path w="2252067" h="577850" extrusionOk="0">
                <a:moveTo>
                  <a:pt x="291934" y="0"/>
                </a:moveTo>
                <a:lnTo>
                  <a:pt x="1960132" y="0"/>
                </a:lnTo>
                <a:lnTo>
                  <a:pt x="2252067" y="577850"/>
                </a:lnTo>
                <a:lnTo>
                  <a:pt x="0" y="577850"/>
                </a:lnTo>
                <a:lnTo>
                  <a:pt x="2919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74"/>
          <p:cNvSpPr/>
          <p:nvPr/>
        </p:nvSpPr>
        <p:spPr>
          <a:xfrm>
            <a:off x="2871788" y="4938715"/>
            <a:ext cx="3400425" cy="1004887"/>
          </a:xfrm>
          <a:custGeom>
            <a:avLst/>
            <a:gdLst/>
            <a:ahLst/>
            <a:cxnLst/>
            <a:rect l="l" t="t" r="r" b="b"/>
            <a:pathLst>
              <a:path w="3079750" h="571500" extrusionOk="0">
                <a:moveTo>
                  <a:pt x="288727" y="0"/>
                </a:moveTo>
                <a:lnTo>
                  <a:pt x="2791024" y="0"/>
                </a:lnTo>
                <a:lnTo>
                  <a:pt x="3079750" y="571500"/>
                </a:lnTo>
                <a:lnTo>
                  <a:pt x="0" y="571500"/>
                </a:lnTo>
                <a:lnTo>
                  <a:pt x="2887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74"/>
          <p:cNvSpPr/>
          <p:nvPr/>
        </p:nvSpPr>
        <p:spPr>
          <a:xfrm>
            <a:off x="3657600" y="3049588"/>
            <a:ext cx="1697038" cy="436562"/>
          </a:xfrm>
          <a:prstGeom prst="parallelogram">
            <a:avLst>
              <a:gd name="adj" fmla="val 155769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74"/>
          <p:cNvSpPr/>
          <p:nvPr/>
        </p:nvSpPr>
        <p:spPr>
          <a:xfrm>
            <a:off x="3192464" y="4502152"/>
            <a:ext cx="2622550" cy="436563"/>
          </a:xfrm>
          <a:prstGeom prst="parallelogram">
            <a:avLst>
              <a:gd name="adj" fmla="val 1699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74"/>
          <p:cNvSpPr/>
          <p:nvPr/>
        </p:nvSpPr>
        <p:spPr>
          <a:xfrm>
            <a:off x="4416426" y="379571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74"/>
          <p:cNvSpPr/>
          <p:nvPr/>
        </p:nvSpPr>
        <p:spPr>
          <a:xfrm>
            <a:off x="4416426" y="2327275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74"/>
          <p:cNvSpPr/>
          <p:nvPr/>
        </p:nvSpPr>
        <p:spPr>
          <a:xfrm>
            <a:off x="4416426" y="526256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4"/>
          <p:cNvSpPr txBox="1">
            <a:spLocks noGrp="1"/>
          </p:cNvSpPr>
          <p:nvPr>
            <p:ph type="body" idx="1"/>
          </p:nvPr>
        </p:nvSpPr>
        <p:spPr>
          <a:xfrm>
            <a:off x="1212513" y="1671979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74"/>
          <p:cNvSpPr txBox="1">
            <a:spLocks noGrp="1"/>
          </p:cNvSpPr>
          <p:nvPr>
            <p:ph type="body" idx="2"/>
          </p:nvPr>
        </p:nvSpPr>
        <p:spPr>
          <a:xfrm>
            <a:off x="1212513" y="2108483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74"/>
          <p:cNvSpPr txBox="1">
            <a:spLocks noGrp="1"/>
          </p:cNvSpPr>
          <p:nvPr>
            <p:ph type="body" idx="3"/>
          </p:nvPr>
        </p:nvSpPr>
        <p:spPr>
          <a:xfrm>
            <a:off x="537600" y="466762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74"/>
          <p:cNvSpPr txBox="1">
            <a:spLocks noGrp="1"/>
          </p:cNvSpPr>
          <p:nvPr>
            <p:ph type="body" idx="4"/>
          </p:nvPr>
        </p:nvSpPr>
        <p:spPr>
          <a:xfrm>
            <a:off x="537600" y="510413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74"/>
          <p:cNvSpPr txBox="1">
            <a:spLocks noGrp="1"/>
          </p:cNvSpPr>
          <p:nvPr>
            <p:ph type="body" idx="5"/>
          </p:nvPr>
        </p:nvSpPr>
        <p:spPr>
          <a:xfrm>
            <a:off x="6432444" y="3269332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74"/>
          <p:cNvSpPr txBox="1">
            <a:spLocks noGrp="1"/>
          </p:cNvSpPr>
          <p:nvPr>
            <p:ph type="body" idx="6"/>
          </p:nvPr>
        </p:nvSpPr>
        <p:spPr>
          <a:xfrm>
            <a:off x="6432444" y="370583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74"/>
          <p:cNvSpPr txBox="1">
            <a:spLocks noGrp="1"/>
          </p:cNvSpPr>
          <p:nvPr>
            <p:ph type="body" idx="7"/>
          </p:nvPr>
        </p:nvSpPr>
        <p:spPr>
          <a:xfrm>
            <a:off x="4461274" y="3864339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74"/>
          <p:cNvSpPr txBox="1">
            <a:spLocks noGrp="1"/>
          </p:cNvSpPr>
          <p:nvPr>
            <p:ph type="body" idx="8"/>
          </p:nvPr>
        </p:nvSpPr>
        <p:spPr>
          <a:xfrm>
            <a:off x="4461274" y="2395695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74"/>
          <p:cNvSpPr txBox="1">
            <a:spLocks noGrp="1"/>
          </p:cNvSpPr>
          <p:nvPr>
            <p:ph type="body" idx="9"/>
          </p:nvPr>
        </p:nvSpPr>
        <p:spPr>
          <a:xfrm>
            <a:off x="4461274" y="5332479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nfographics">
  <p:cSld name="7_Infographics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5"/>
          <p:cNvSpPr/>
          <p:nvPr/>
        </p:nvSpPr>
        <p:spPr>
          <a:xfrm>
            <a:off x="3954464" y="1816100"/>
            <a:ext cx="1235075" cy="838200"/>
          </a:xfrm>
          <a:custGeom>
            <a:avLst/>
            <a:gdLst/>
            <a:ahLst/>
            <a:cxnLst/>
            <a:rect l="l" t="t" r="r" b="b"/>
            <a:pathLst>
              <a:path w="1452489" h="564357" extrusionOk="0">
                <a:moveTo>
                  <a:pt x="281373" y="0"/>
                </a:moveTo>
                <a:lnTo>
                  <a:pt x="1171115" y="0"/>
                </a:lnTo>
                <a:lnTo>
                  <a:pt x="1452489" y="564357"/>
                </a:lnTo>
                <a:lnTo>
                  <a:pt x="0" y="564357"/>
                </a:lnTo>
                <a:lnTo>
                  <a:pt x="2813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5"/>
          <p:cNvSpPr/>
          <p:nvPr/>
        </p:nvSpPr>
        <p:spPr>
          <a:xfrm>
            <a:off x="3608389" y="3028950"/>
            <a:ext cx="1927225" cy="839788"/>
          </a:xfrm>
          <a:custGeom>
            <a:avLst/>
            <a:gdLst/>
            <a:ahLst/>
            <a:cxnLst/>
            <a:rect l="l" t="t" r="r" b="b"/>
            <a:pathLst>
              <a:path w="2266928" h="564357" extrusionOk="0">
                <a:moveTo>
                  <a:pt x="281374" y="0"/>
                </a:moveTo>
                <a:lnTo>
                  <a:pt x="1985555" y="0"/>
                </a:lnTo>
                <a:lnTo>
                  <a:pt x="2266928" y="564357"/>
                </a:lnTo>
                <a:lnTo>
                  <a:pt x="0" y="564357"/>
                </a:lnTo>
                <a:lnTo>
                  <a:pt x="281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5"/>
          <p:cNvSpPr/>
          <p:nvPr/>
        </p:nvSpPr>
        <p:spPr>
          <a:xfrm>
            <a:off x="3257550" y="4238627"/>
            <a:ext cx="2628900" cy="855663"/>
          </a:xfrm>
          <a:custGeom>
            <a:avLst/>
            <a:gdLst/>
            <a:ahLst/>
            <a:cxnLst/>
            <a:rect l="l" t="t" r="r" b="b"/>
            <a:pathLst>
              <a:path w="3093239" h="576263" extrusionOk="0">
                <a:moveTo>
                  <a:pt x="287309" y="0"/>
                </a:moveTo>
                <a:lnTo>
                  <a:pt x="2805929" y="0"/>
                </a:lnTo>
                <a:lnTo>
                  <a:pt x="3093239" y="576263"/>
                </a:lnTo>
                <a:lnTo>
                  <a:pt x="0" y="576263"/>
                </a:lnTo>
                <a:lnTo>
                  <a:pt x="2873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5"/>
          <p:cNvSpPr/>
          <p:nvPr/>
        </p:nvSpPr>
        <p:spPr>
          <a:xfrm>
            <a:off x="2905125" y="5464175"/>
            <a:ext cx="3333750" cy="863600"/>
          </a:xfrm>
          <a:custGeom>
            <a:avLst/>
            <a:gdLst/>
            <a:ahLst/>
            <a:cxnLst/>
            <a:rect l="l" t="t" r="r" b="b"/>
            <a:pathLst>
              <a:path w="3924300" h="581026" extrusionOk="0">
                <a:moveTo>
                  <a:pt x="289685" y="0"/>
                </a:moveTo>
                <a:lnTo>
                  <a:pt x="3634616" y="0"/>
                </a:lnTo>
                <a:lnTo>
                  <a:pt x="3924300" y="581026"/>
                </a:lnTo>
                <a:lnTo>
                  <a:pt x="0" y="581026"/>
                </a:lnTo>
                <a:lnTo>
                  <a:pt x="2896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5"/>
          <p:cNvSpPr/>
          <p:nvPr/>
        </p:nvSpPr>
        <p:spPr>
          <a:xfrm>
            <a:off x="3846514" y="2654300"/>
            <a:ext cx="1343025" cy="374650"/>
          </a:xfrm>
          <a:prstGeom prst="parallelogram">
            <a:avLst>
              <a:gd name="adj" fmla="val 167139"/>
            </a:avLst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5"/>
          <p:cNvSpPr/>
          <p:nvPr/>
        </p:nvSpPr>
        <p:spPr>
          <a:xfrm>
            <a:off x="3503613" y="3865563"/>
            <a:ext cx="2032000" cy="374650"/>
          </a:xfrm>
          <a:prstGeom prst="parallelogram">
            <a:avLst>
              <a:gd name="adj" fmla="val 167139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5"/>
          <p:cNvSpPr/>
          <p:nvPr/>
        </p:nvSpPr>
        <p:spPr>
          <a:xfrm>
            <a:off x="3143250" y="5091115"/>
            <a:ext cx="2743200" cy="376237"/>
          </a:xfrm>
          <a:prstGeom prst="parallelogram">
            <a:avLst>
              <a:gd name="adj" fmla="val 16713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5"/>
          <p:cNvSpPr/>
          <p:nvPr/>
        </p:nvSpPr>
        <p:spPr>
          <a:xfrm>
            <a:off x="4416426" y="571341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5"/>
          <p:cNvSpPr/>
          <p:nvPr/>
        </p:nvSpPr>
        <p:spPr>
          <a:xfrm>
            <a:off x="4416426" y="4430715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5"/>
          <p:cNvSpPr/>
          <p:nvPr/>
        </p:nvSpPr>
        <p:spPr>
          <a:xfrm>
            <a:off x="4416426" y="3228975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5"/>
          <p:cNvSpPr/>
          <p:nvPr/>
        </p:nvSpPr>
        <p:spPr>
          <a:xfrm>
            <a:off x="4416426" y="2019300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5"/>
          <p:cNvSpPr txBox="1">
            <a:spLocks noGrp="1"/>
          </p:cNvSpPr>
          <p:nvPr>
            <p:ph type="body" idx="1"/>
          </p:nvPr>
        </p:nvSpPr>
        <p:spPr>
          <a:xfrm>
            <a:off x="1060113" y="2658945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75"/>
          <p:cNvSpPr txBox="1">
            <a:spLocks noGrp="1"/>
          </p:cNvSpPr>
          <p:nvPr>
            <p:ph type="body" idx="2"/>
          </p:nvPr>
        </p:nvSpPr>
        <p:spPr>
          <a:xfrm>
            <a:off x="1060113" y="3095449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75"/>
          <p:cNvSpPr txBox="1">
            <a:spLocks noGrp="1"/>
          </p:cNvSpPr>
          <p:nvPr>
            <p:ph type="body" idx="3"/>
          </p:nvPr>
        </p:nvSpPr>
        <p:spPr>
          <a:xfrm>
            <a:off x="504945" y="4798252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75"/>
          <p:cNvSpPr txBox="1">
            <a:spLocks noGrp="1"/>
          </p:cNvSpPr>
          <p:nvPr>
            <p:ph type="body" idx="4"/>
          </p:nvPr>
        </p:nvSpPr>
        <p:spPr>
          <a:xfrm>
            <a:off x="504945" y="523475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75"/>
          <p:cNvSpPr txBox="1">
            <a:spLocks noGrp="1"/>
          </p:cNvSpPr>
          <p:nvPr>
            <p:ph type="body" idx="5"/>
          </p:nvPr>
        </p:nvSpPr>
        <p:spPr>
          <a:xfrm>
            <a:off x="6334478" y="3893444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75"/>
          <p:cNvSpPr txBox="1">
            <a:spLocks noGrp="1"/>
          </p:cNvSpPr>
          <p:nvPr>
            <p:ph type="body" idx="6"/>
          </p:nvPr>
        </p:nvSpPr>
        <p:spPr>
          <a:xfrm>
            <a:off x="6334478" y="432994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75"/>
          <p:cNvSpPr txBox="1">
            <a:spLocks noGrp="1"/>
          </p:cNvSpPr>
          <p:nvPr>
            <p:ph type="body" idx="7"/>
          </p:nvPr>
        </p:nvSpPr>
        <p:spPr>
          <a:xfrm>
            <a:off x="4461274" y="5782542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75"/>
          <p:cNvSpPr txBox="1">
            <a:spLocks noGrp="1"/>
          </p:cNvSpPr>
          <p:nvPr>
            <p:ph type="body" idx="8"/>
          </p:nvPr>
        </p:nvSpPr>
        <p:spPr>
          <a:xfrm>
            <a:off x="4461274" y="449968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75"/>
          <p:cNvSpPr txBox="1">
            <a:spLocks noGrp="1"/>
          </p:cNvSpPr>
          <p:nvPr>
            <p:ph type="body" idx="9"/>
          </p:nvPr>
        </p:nvSpPr>
        <p:spPr>
          <a:xfrm>
            <a:off x="4461274" y="3298487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75"/>
          <p:cNvSpPr txBox="1">
            <a:spLocks noGrp="1"/>
          </p:cNvSpPr>
          <p:nvPr>
            <p:ph type="body" idx="13"/>
          </p:nvPr>
        </p:nvSpPr>
        <p:spPr>
          <a:xfrm>
            <a:off x="4461274" y="2087946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75"/>
          <p:cNvSpPr txBox="1">
            <a:spLocks noGrp="1"/>
          </p:cNvSpPr>
          <p:nvPr>
            <p:ph type="body" idx="14"/>
          </p:nvPr>
        </p:nvSpPr>
        <p:spPr>
          <a:xfrm>
            <a:off x="5681336" y="1517511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75"/>
          <p:cNvSpPr txBox="1">
            <a:spLocks noGrp="1"/>
          </p:cNvSpPr>
          <p:nvPr>
            <p:ph type="body" idx="15"/>
          </p:nvPr>
        </p:nvSpPr>
        <p:spPr>
          <a:xfrm>
            <a:off x="5681336" y="1954015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nfographics">
  <p:cSld name="8_Infographics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6"/>
          <p:cNvSpPr/>
          <p:nvPr/>
        </p:nvSpPr>
        <p:spPr>
          <a:xfrm>
            <a:off x="4027489" y="1517650"/>
            <a:ext cx="1089025" cy="735013"/>
          </a:xfrm>
          <a:custGeom>
            <a:avLst/>
            <a:gdLst/>
            <a:ahLst/>
            <a:cxnLst/>
            <a:rect l="l" t="t" r="r" b="b"/>
            <a:pathLst>
              <a:path w="1453954" h="566522" extrusionOk="0">
                <a:moveTo>
                  <a:pt x="284130" y="0"/>
                </a:moveTo>
                <a:lnTo>
                  <a:pt x="1169824" y="0"/>
                </a:lnTo>
                <a:lnTo>
                  <a:pt x="1453954" y="566522"/>
                </a:lnTo>
                <a:lnTo>
                  <a:pt x="0" y="566522"/>
                </a:lnTo>
                <a:lnTo>
                  <a:pt x="2841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76"/>
          <p:cNvSpPr/>
          <p:nvPr/>
        </p:nvSpPr>
        <p:spPr>
          <a:xfrm>
            <a:off x="3719513" y="2586038"/>
            <a:ext cx="1704975" cy="728662"/>
          </a:xfrm>
          <a:custGeom>
            <a:avLst/>
            <a:gdLst/>
            <a:ahLst/>
            <a:cxnLst/>
            <a:rect l="l" t="t" r="r" b="b"/>
            <a:pathLst>
              <a:path w="2273852" h="560535" extrusionOk="0">
                <a:moveTo>
                  <a:pt x="281127" y="0"/>
                </a:moveTo>
                <a:lnTo>
                  <a:pt x="1992725" y="0"/>
                </a:lnTo>
                <a:lnTo>
                  <a:pt x="2273852" y="560535"/>
                </a:lnTo>
                <a:lnTo>
                  <a:pt x="0" y="560535"/>
                </a:lnTo>
                <a:lnTo>
                  <a:pt x="28112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76"/>
          <p:cNvSpPr/>
          <p:nvPr/>
        </p:nvSpPr>
        <p:spPr>
          <a:xfrm>
            <a:off x="3409950" y="3648075"/>
            <a:ext cx="2324100" cy="735013"/>
          </a:xfrm>
          <a:custGeom>
            <a:avLst/>
            <a:gdLst/>
            <a:ahLst/>
            <a:cxnLst/>
            <a:rect l="l" t="t" r="r" b="b"/>
            <a:pathLst>
              <a:path w="3099756" h="566522" extrusionOk="0">
                <a:moveTo>
                  <a:pt x="284130" y="0"/>
                </a:moveTo>
                <a:lnTo>
                  <a:pt x="2815626" y="0"/>
                </a:lnTo>
                <a:lnTo>
                  <a:pt x="3099756" y="566522"/>
                </a:lnTo>
                <a:lnTo>
                  <a:pt x="0" y="566522"/>
                </a:lnTo>
                <a:lnTo>
                  <a:pt x="284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76"/>
          <p:cNvSpPr/>
          <p:nvPr/>
        </p:nvSpPr>
        <p:spPr>
          <a:xfrm>
            <a:off x="3095625" y="4718052"/>
            <a:ext cx="2952750" cy="747713"/>
          </a:xfrm>
          <a:custGeom>
            <a:avLst/>
            <a:gdLst/>
            <a:ahLst/>
            <a:cxnLst/>
            <a:rect l="l" t="t" r="r" b="b"/>
            <a:pathLst>
              <a:path w="3935428" h="576261" extrusionOk="0">
                <a:moveTo>
                  <a:pt x="289014" y="0"/>
                </a:moveTo>
                <a:lnTo>
                  <a:pt x="3646413" y="0"/>
                </a:lnTo>
                <a:lnTo>
                  <a:pt x="3935428" y="576261"/>
                </a:lnTo>
                <a:lnTo>
                  <a:pt x="0" y="576261"/>
                </a:lnTo>
                <a:lnTo>
                  <a:pt x="2890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76"/>
          <p:cNvSpPr/>
          <p:nvPr/>
        </p:nvSpPr>
        <p:spPr>
          <a:xfrm>
            <a:off x="2792414" y="5799138"/>
            <a:ext cx="3559175" cy="715962"/>
          </a:xfrm>
          <a:custGeom>
            <a:avLst/>
            <a:gdLst/>
            <a:ahLst/>
            <a:cxnLst/>
            <a:rect l="l" t="t" r="r" b="b"/>
            <a:pathLst>
              <a:path w="4746171" h="551408" extrusionOk="0">
                <a:moveTo>
                  <a:pt x="276550" y="0"/>
                </a:moveTo>
                <a:lnTo>
                  <a:pt x="4469622" y="0"/>
                </a:lnTo>
                <a:lnTo>
                  <a:pt x="4746171" y="551408"/>
                </a:lnTo>
                <a:lnTo>
                  <a:pt x="0" y="551408"/>
                </a:lnTo>
                <a:lnTo>
                  <a:pt x="276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76"/>
          <p:cNvSpPr/>
          <p:nvPr/>
        </p:nvSpPr>
        <p:spPr>
          <a:xfrm>
            <a:off x="3929064" y="2252665"/>
            <a:ext cx="1187450" cy="333375"/>
          </a:xfrm>
          <a:prstGeom prst="parallelogram">
            <a:avLst>
              <a:gd name="adj" fmla="val 153864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6"/>
          <p:cNvSpPr/>
          <p:nvPr/>
        </p:nvSpPr>
        <p:spPr>
          <a:xfrm>
            <a:off x="3622676" y="3314701"/>
            <a:ext cx="1801813" cy="333375"/>
          </a:xfrm>
          <a:prstGeom prst="parallelogram">
            <a:avLst>
              <a:gd name="adj" fmla="val 174260"/>
            </a:avLst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6"/>
          <p:cNvSpPr/>
          <p:nvPr/>
        </p:nvSpPr>
        <p:spPr>
          <a:xfrm>
            <a:off x="3314700" y="4379913"/>
            <a:ext cx="2419350" cy="334962"/>
          </a:xfrm>
          <a:prstGeom prst="parallelogram">
            <a:avLst>
              <a:gd name="adj" fmla="val 205780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6"/>
          <p:cNvSpPr/>
          <p:nvPr/>
        </p:nvSpPr>
        <p:spPr>
          <a:xfrm>
            <a:off x="3005139" y="5462590"/>
            <a:ext cx="3043237" cy="333375"/>
          </a:xfrm>
          <a:prstGeom prst="parallelogram">
            <a:avLst>
              <a:gd name="adj" fmla="val 25522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6"/>
          <p:cNvSpPr/>
          <p:nvPr/>
        </p:nvSpPr>
        <p:spPr>
          <a:xfrm>
            <a:off x="4416426" y="5969000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76"/>
          <p:cNvSpPr/>
          <p:nvPr/>
        </p:nvSpPr>
        <p:spPr>
          <a:xfrm>
            <a:off x="4416426" y="4876800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76"/>
          <p:cNvSpPr/>
          <p:nvPr/>
        </p:nvSpPr>
        <p:spPr>
          <a:xfrm>
            <a:off x="4416426" y="3810000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76"/>
          <p:cNvSpPr/>
          <p:nvPr/>
        </p:nvSpPr>
        <p:spPr>
          <a:xfrm>
            <a:off x="4416426" y="2744790"/>
            <a:ext cx="311150" cy="4143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76"/>
          <p:cNvSpPr/>
          <p:nvPr/>
        </p:nvSpPr>
        <p:spPr>
          <a:xfrm>
            <a:off x="4416426" y="1673225"/>
            <a:ext cx="311150" cy="4143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76"/>
          <p:cNvSpPr txBox="1">
            <a:spLocks noGrp="1"/>
          </p:cNvSpPr>
          <p:nvPr>
            <p:ph type="body" idx="1"/>
          </p:nvPr>
        </p:nvSpPr>
        <p:spPr>
          <a:xfrm>
            <a:off x="1016570" y="3355628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76"/>
          <p:cNvSpPr txBox="1">
            <a:spLocks noGrp="1"/>
          </p:cNvSpPr>
          <p:nvPr>
            <p:ph type="body" idx="2"/>
          </p:nvPr>
        </p:nvSpPr>
        <p:spPr>
          <a:xfrm>
            <a:off x="1016570" y="3792129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76"/>
          <p:cNvSpPr txBox="1">
            <a:spLocks noGrp="1"/>
          </p:cNvSpPr>
          <p:nvPr>
            <p:ph type="body" idx="3"/>
          </p:nvPr>
        </p:nvSpPr>
        <p:spPr>
          <a:xfrm>
            <a:off x="504945" y="5161103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76"/>
          <p:cNvSpPr txBox="1">
            <a:spLocks noGrp="1"/>
          </p:cNvSpPr>
          <p:nvPr>
            <p:ph type="body" idx="4"/>
          </p:nvPr>
        </p:nvSpPr>
        <p:spPr>
          <a:xfrm>
            <a:off x="504945" y="5597603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76"/>
          <p:cNvSpPr txBox="1">
            <a:spLocks noGrp="1"/>
          </p:cNvSpPr>
          <p:nvPr>
            <p:ph type="body" idx="5"/>
          </p:nvPr>
        </p:nvSpPr>
        <p:spPr>
          <a:xfrm>
            <a:off x="6323592" y="4154696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76"/>
          <p:cNvSpPr txBox="1">
            <a:spLocks noGrp="1"/>
          </p:cNvSpPr>
          <p:nvPr>
            <p:ph type="body" idx="6"/>
          </p:nvPr>
        </p:nvSpPr>
        <p:spPr>
          <a:xfrm>
            <a:off x="6323592" y="4591197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76"/>
          <p:cNvSpPr txBox="1">
            <a:spLocks noGrp="1"/>
          </p:cNvSpPr>
          <p:nvPr>
            <p:ph type="body" idx="7"/>
          </p:nvPr>
        </p:nvSpPr>
        <p:spPr>
          <a:xfrm>
            <a:off x="5811962" y="2286760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76"/>
          <p:cNvSpPr txBox="1">
            <a:spLocks noGrp="1"/>
          </p:cNvSpPr>
          <p:nvPr>
            <p:ph type="body" idx="8"/>
          </p:nvPr>
        </p:nvSpPr>
        <p:spPr>
          <a:xfrm>
            <a:off x="5811962" y="2723261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76"/>
          <p:cNvSpPr txBox="1">
            <a:spLocks noGrp="1"/>
          </p:cNvSpPr>
          <p:nvPr>
            <p:ph type="body" idx="9"/>
          </p:nvPr>
        </p:nvSpPr>
        <p:spPr>
          <a:xfrm>
            <a:off x="1566960" y="1527232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76"/>
          <p:cNvSpPr txBox="1">
            <a:spLocks noGrp="1"/>
          </p:cNvSpPr>
          <p:nvPr>
            <p:ph type="body" idx="13"/>
          </p:nvPr>
        </p:nvSpPr>
        <p:spPr>
          <a:xfrm>
            <a:off x="1566960" y="1963733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76"/>
          <p:cNvSpPr txBox="1">
            <a:spLocks noGrp="1"/>
          </p:cNvSpPr>
          <p:nvPr>
            <p:ph type="body" idx="14"/>
          </p:nvPr>
        </p:nvSpPr>
        <p:spPr>
          <a:xfrm>
            <a:off x="4461274" y="603882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76"/>
          <p:cNvSpPr txBox="1">
            <a:spLocks noGrp="1"/>
          </p:cNvSpPr>
          <p:nvPr>
            <p:ph type="body" idx="15"/>
          </p:nvPr>
        </p:nvSpPr>
        <p:spPr>
          <a:xfrm>
            <a:off x="4461274" y="4946227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76"/>
          <p:cNvSpPr txBox="1">
            <a:spLocks noGrp="1"/>
          </p:cNvSpPr>
          <p:nvPr>
            <p:ph type="body" idx="16"/>
          </p:nvPr>
        </p:nvSpPr>
        <p:spPr>
          <a:xfrm>
            <a:off x="4461274" y="3878843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76"/>
          <p:cNvSpPr txBox="1">
            <a:spLocks noGrp="1"/>
          </p:cNvSpPr>
          <p:nvPr>
            <p:ph type="body" idx="17"/>
          </p:nvPr>
        </p:nvSpPr>
        <p:spPr>
          <a:xfrm>
            <a:off x="4461274" y="2813897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76"/>
          <p:cNvSpPr txBox="1">
            <a:spLocks noGrp="1"/>
          </p:cNvSpPr>
          <p:nvPr>
            <p:ph type="body" idx="18"/>
          </p:nvPr>
        </p:nvSpPr>
        <p:spPr>
          <a:xfrm>
            <a:off x="4461274" y="1743191"/>
            <a:ext cx="221456" cy="25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nfographics">
  <p:cSld name="9_Infographic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7"/>
          <p:cNvSpPr/>
          <p:nvPr/>
        </p:nvSpPr>
        <p:spPr>
          <a:xfrm>
            <a:off x="2733675" y="3924300"/>
            <a:ext cx="2298700" cy="1481138"/>
          </a:xfrm>
          <a:custGeom>
            <a:avLst/>
            <a:gdLst/>
            <a:ahLst/>
            <a:cxnLst/>
            <a:rect l="l" t="t" r="r" b="b"/>
            <a:pathLst>
              <a:path w="3066132" h="1481329" extrusionOk="0">
                <a:moveTo>
                  <a:pt x="0" y="0"/>
                </a:moveTo>
                <a:lnTo>
                  <a:pt x="1061126" y="0"/>
                </a:lnTo>
                <a:lnTo>
                  <a:pt x="1040178" y="103759"/>
                </a:lnTo>
                <a:cubicBezTo>
                  <a:pt x="1040178" y="252876"/>
                  <a:pt x="1161061" y="373759"/>
                  <a:pt x="1310178" y="373759"/>
                </a:cubicBezTo>
                <a:cubicBezTo>
                  <a:pt x="1459295" y="373759"/>
                  <a:pt x="1580178" y="252876"/>
                  <a:pt x="1580178" y="103759"/>
                </a:cubicBezTo>
                <a:lnTo>
                  <a:pt x="1559230" y="0"/>
                </a:lnTo>
                <a:lnTo>
                  <a:pt x="2633056" y="0"/>
                </a:lnTo>
                <a:lnTo>
                  <a:pt x="2633056" y="584798"/>
                </a:lnTo>
                <a:lnTo>
                  <a:pt x="2666669" y="534943"/>
                </a:lnTo>
                <a:cubicBezTo>
                  <a:pt x="2709015" y="492598"/>
                  <a:pt x="2767515" y="466406"/>
                  <a:pt x="2832132" y="466406"/>
                </a:cubicBezTo>
                <a:cubicBezTo>
                  <a:pt x="2961367" y="466406"/>
                  <a:pt x="3066132" y="571171"/>
                  <a:pt x="3066132" y="700406"/>
                </a:cubicBezTo>
                <a:cubicBezTo>
                  <a:pt x="3066132" y="829641"/>
                  <a:pt x="2961367" y="934406"/>
                  <a:pt x="2832132" y="934406"/>
                </a:cubicBezTo>
                <a:cubicBezTo>
                  <a:pt x="2767515" y="934406"/>
                  <a:pt x="2709015" y="908215"/>
                  <a:pt x="2666669" y="865869"/>
                </a:cubicBezTo>
                <a:lnTo>
                  <a:pt x="2633056" y="816015"/>
                </a:lnTo>
                <a:lnTo>
                  <a:pt x="2633056" y="1481329"/>
                </a:lnTo>
                <a:lnTo>
                  <a:pt x="2612101" y="1477204"/>
                </a:lnTo>
                <a:cubicBezTo>
                  <a:pt x="2476310" y="1441365"/>
                  <a:pt x="2354937" y="1354471"/>
                  <a:pt x="2260564" y="1232751"/>
                </a:cubicBezTo>
                <a:lnTo>
                  <a:pt x="2212476" y="1157576"/>
                </a:lnTo>
                <a:lnTo>
                  <a:pt x="2195302" y="1163265"/>
                </a:lnTo>
                <a:cubicBezTo>
                  <a:pt x="2104909" y="1188710"/>
                  <a:pt x="2008801" y="1202417"/>
                  <a:pt x="1909157" y="1202417"/>
                </a:cubicBezTo>
                <a:cubicBezTo>
                  <a:pt x="1577009" y="1202417"/>
                  <a:pt x="1284166" y="1050114"/>
                  <a:pt x="1111242" y="818465"/>
                </a:cubicBezTo>
                <a:lnTo>
                  <a:pt x="1049320" y="715217"/>
                </a:lnTo>
                <a:lnTo>
                  <a:pt x="1045289" y="715774"/>
                </a:lnTo>
                <a:cubicBezTo>
                  <a:pt x="1012941" y="718747"/>
                  <a:pt x="980120" y="720270"/>
                  <a:pt x="946905" y="720270"/>
                </a:cubicBezTo>
                <a:cubicBezTo>
                  <a:pt x="481898" y="720270"/>
                  <a:pt x="93929" y="421756"/>
                  <a:pt x="4203" y="249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77"/>
          <p:cNvSpPr/>
          <p:nvPr/>
        </p:nvSpPr>
        <p:spPr>
          <a:xfrm>
            <a:off x="4429125" y="2357438"/>
            <a:ext cx="1936750" cy="1509712"/>
          </a:xfrm>
          <a:custGeom>
            <a:avLst/>
            <a:gdLst/>
            <a:ahLst/>
            <a:cxnLst/>
            <a:rect l="l" t="t" r="r" b="b"/>
            <a:pathLst>
              <a:path w="2582689" h="1509199" extrusionOk="0">
                <a:moveTo>
                  <a:pt x="923926" y="0"/>
                </a:moveTo>
                <a:cubicBezTo>
                  <a:pt x="1183664" y="0"/>
                  <a:pt x="1412665" y="110499"/>
                  <a:pt x="1547890" y="278566"/>
                </a:cubicBezTo>
                <a:lnTo>
                  <a:pt x="1570619" y="313727"/>
                </a:lnTo>
                <a:lnTo>
                  <a:pt x="1608151" y="315669"/>
                </a:lnTo>
                <a:cubicBezTo>
                  <a:pt x="2038823" y="360490"/>
                  <a:pt x="2374901" y="733224"/>
                  <a:pt x="2374901" y="1186399"/>
                </a:cubicBezTo>
                <a:lnTo>
                  <a:pt x="2371638" y="1252632"/>
                </a:lnTo>
                <a:lnTo>
                  <a:pt x="2401735" y="1262582"/>
                </a:lnTo>
                <a:cubicBezTo>
                  <a:pt x="2485065" y="1300117"/>
                  <a:pt x="2549750" y="1375407"/>
                  <a:pt x="2576885" y="1468314"/>
                </a:cubicBezTo>
                <a:lnTo>
                  <a:pt x="2582689" y="1509199"/>
                </a:lnTo>
                <a:lnTo>
                  <a:pt x="1691290" y="1509199"/>
                </a:lnTo>
                <a:lnTo>
                  <a:pt x="1708115" y="1484243"/>
                </a:lnTo>
                <a:cubicBezTo>
                  <a:pt x="1721778" y="1451941"/>
                  <a:pt x="1729333" y="1416426"/>
                  <a:pt x="1729333" y="1379147"/>
                </a:cubicBezTo>
                <a:cubicBezTo>
                  <a:pt x="1729333" y="1230030"/>
                  <a:pt x="1608450" y="1109147"/>
                  <a:pt x="1459333" y="1109147"/>
                </a:cubicBezTo>
                <a:cubicBezTo>
                  <a:pt x="1310216" y="1109147"/>
                  <a:pt x="1189333" y="1230030"/>
                  <a:pt x="1189333" y="1379147"/>
                </a:cubicBezTo>
                <a:cubicBezTo>
                  <a:pt x="1189333" y="1416426"/>
                  <a:pt x="1196888" y="1451941"/>
                  <a:pt x="1210551" y="1484243"/>
                </a:cubicBezTo>
                <a:lnTo>
                  <a:pt x="1227377" y="1509199"/>
                </a:lnTo>
                <a:lnTo>
                  <a:pt x="423851" y="1509199"/>
                </a:lnTo>
                <a:lnTo>
                  <a:pt x="423851" y="951414"/>
                </a:lnTo>
                <a:lnTo>
                  <a:pt x="399463" y="987586"/>
                </a:lnTo>
                <a:cubicBezTo>
                  <a:pt x="357117" y="1029932"/>
                  <a:pt x="298617" y="1056123"/>
                  <a:pt x="234000" y="1056123"/>
                </a:cubicBezTo>
                <a:cubicBezTo>
                  <a:pt x="104765" y="1056123"/>
                  <a:pt x="0" y="951358"/>
                  <a:pt x="0" y="822123"/>
                </a:cubicBezTo>
                <a:cubicBezTo>
                  <a:pt x="0" y="692888"/>
                  <a:pt x="104765" y="588123"/>
                  <a:pt x="234000" y="588123"/>
                </a:cubicBezTo>
                <a:cubicBezTo>
                  <a:pt x="298617" y="588123"/>
                  <a:pt x="357117" y="614314"/>
                  <a:pt x="399463" y="656660"/>
                </a:cubicBezTo>
                <a:lnTo>
                  <a:pt x="423851" y="692832"/>
                </a:lnTo>
                <a:lnTo>
                  <a:pt x="423851" y="162885"/>
                </a:lnTo>
                <a:lnTo>
                  <a:pt x="503211" y="107906"/>
                </a:lnTo>
                <a:cubicBezTo>
                  <a:pt x="623306" y="39780"/>
                  <a:pt x="768084" y="0"/>
                  <a:pt x="9239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77"/>
          <p:cNvSpPr/>
          <p:nvPr/>
        </p:nvSpPr>
        <p:spPr>
          <a:xfrm>
            <a:off x="4746626" y="3505202"/>
            <a:ext cx="1658938" cy="2576513"/>
          </a:xfrm>
          <a:custGeom>
            <a:avLst/>
            <a:gdLst/>
            <a:ahLst/>
            <a:cxnLst/>
            <a:rect l="l" t="t" r="r" b="b"/>
            <a:pathLst>
              <a:path w="2211213" h="2576513" extrusionOk="0">
                <a:moveTo>
                  <a:pt x="1038874" y="0"/>
                </a:moveTo>
                <a:cubicBezTo>
                  <a:pt x="1168109" y="0"/>
                  <a:pt x="1272874" y="104765"/>
                  <a:pt x="1272874" y="234000"/>
                </a:cubicBezTo>
                <a:cubicBezTo>
                  <a:pt x="1272874" y="298617"/>
                  <a:pt x="1246683" y="357117"/>
                  <a:pt x="1204337" y="399463"/>
                </a:cubicBezTo>
                <a:lnTo>
                  <a:pt x="1175210" y="419101"/>
                </a:lnTo>
                <a:lnTo>
                  <a:pt x="2179498" y="419101"/>
                </a:lnTo>
                <a:lnTo>
                  <a:pt x="2199927" y="494325"/>
                </a:lnTo>
                <a:cubicBezTo>
                  <a:pt x="2207327" y="535662"/>
                  <a:pt x="2211213" y="578463"/>
                  <a:pt x="2211213" y="622300"/>
                </a:cubicBezTo>
                <a:cubicBezTo>
                  <a:pt x="2211213" y="885326"/>
                  <a:pt x="2071308" y="1111001"/>
                  <a:pt x="1871919" y="1207399"/>
                </a:cubicBezTo>
                <a:lnTo>
                  <a:pt x="1840745" y="1218460"/>
                </a:lnTo>
                <a:lnTo>
                  <a:pt x="1843099" y="1247776"/>
                </a:lnTo>
                <a:cubicBezTo>
                  <a:pt x="1843099" y="1705441"/>
                  <a:pt x="1449345" y="2076451"/>
                  <a:pt x="963624" y="2076451"/>
                </a:cubicBezTo>
                <a:lnTo>
                  <a:pt x="882222" y="2070648"/>
                </a:lnTo>
                <a:lnTo>
                  <a:pt x="1357324" y="2576513"/>
                </a:lnTo>
                <a:lnTo>
                  <a:pt x="1114437" y="2576513"/>
                </a:lnTo>
                <a:lnTo>
                  <a:pt x="237405" y="1936745"/>
                </a:lnTo>
                <a:lnTo>
                  <a:pt x="237342" y="1936750"/>
                </a:lnTo>
                <a:cubicBezTo>
                  <a:pt x="170764" y="1936750"/>
                  <a:pt x="105761" y="1930871"/>
                  <a:pt x="42981" y="1919675"/>
                </a:cubicBezTo>
                <a:lnTo>
                  <a:pt x="0" y="1910043"/>
                </a:lnTo>
                <a:lnTo>
                  <a:pt x="0" y="1346388"/>
                </a:lnTo>
                <a:lnTo>
                  <a:pt x="42104" y="1369241"/>
                </a:lnTo>
                <a:cubicBezTo>
                  <a:pt x="74406" y="1382904"/>
                  <a:pt x="109921" y="1390459"/>
                  <a:pt x="147200" y="1390459"/>
                </a:cubicBezTo>
                <a:cubicBezTo>
                  <a:pt x="296317" y="1390459"/>
                  <a:pt x="417200" y="1269576"/>
                  <a:pt x="417200" y="1120459"/>
                </a:cubicBezTo>
                <a:cubicBezTo>
                  <a:pt x="417200" y="971342"/>
                  <a:pt x="296317" y="850459"/>
                  <a:pt x="147200" y="850459"/>
                </a:cubicBezTo>
                <a:cubicBezTo>
                  <a:pt x="109921" y="850459"/>
                  <a:pt x="74406" y="858014"/>
                  <a:pt x="42104" y="871677"/>
                </a:cubicBezTo>
                <a:lnTo>
                  <a:pt x="0" y="894530"/>
                </a:lnTo>
                <a:lnTo>
                  <a:pt x="0" y="419101"/>
                </a:lnTo>
                <a:lnTo>
                  <a:pt x="902538" y="419101"/>
                </a:lnTo>
                <a:lnTo>
                  <a:pt x="873411" y="399463"/>
                </a:lnTo>
                <a:cubicBezTo>
                  <a:pt x="831066" y="357117"/>
                  <a:pt x="804874" y="298617"/>
                  <a:pt x="804874" y="234000"/>
                </a:cubicBezTo>
                <a:cubicBezTo>
                  <a:pt x="804874" y="104765"/>
                  <a:pt x="909639" y="0"/>
                  <a:pt x="10388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77"/>
          <p:cNvSpPr/>
          <p:nvPr/>
        </p:nvSpPr>
        <p:spPr>
          <a:xfrm>
            <a:off x="2720976" y="2395538"/>
            <a:ext cx="1987550" cy="1865312"/>
          </a:xfrm>
          <a:custGeom>
            <a:avLst/>
            <a:gdLst/>
            <a:ahLst/>
            <a:cxnLst/>
            <a:rect l="l" t="t" r="r" b="b"/>
            <a:pathLst>
              <a:path w="2648404" h="1864933" extrusionOk="0">
                <a:moveTo>
                  <a:pt x="2329543" y="0"/>
                </a:moveTo>
                <a:cubicBezTo>
                  <a:pt x="2410706" y="0"/>
                  <a:pt x="2488026" y="16409"/>
                  <a:pt x="2558353" y="46083"/>
                </a:cubicBezTo>
                <a:lnTo>
                  <a:pt x="2648404" y="94842"/>
                </a:lnTo>
                <a:lnTo>
                  <a:pt x="2648404" y="555962"/>
                </a:lnTo>
                <a:lnTo>
                  <a:pt x="2612349" y="536392"/>
                </a:lnTo>
                <a:cubicBezTo>
                  <a:pt x="2580046" y="522729"/>
                  <a:pt x="2544532" y="515174"/>
                  <a:pt x="2507252" y="515174"/>
                </a:cubicBezTo>
                <a:cubicBezTo>
                  <a:pt x="2358135" y="515174"/>
                  <a:pt x="2237252" y="636057"/>
                  <a:pt x="2237252" y="785174"/>
                </a:cubicBezTo>
                <a:cubicBezTo>
                  <a:pt x="2237252" y="934291"/>
                  <a:pt x="2358135" y="1055174"/>
                  <a:pt x="2507252" y="1055174"/>
                </a:cubicBezTo>
                <a:cubicBezTo>
                  <a:pt x="2544532" y="1055174"/>
                  <a:pt x="2580046" y="1047619"/>
                  <a:pt x="2612349" y="1033956"/>
                </a:cubicBezTo>
                <a:lnTo>
                  <a:pt x="2648404" y="1014386"/>
                </a:lnTo>
                <a:lnTo>
                  <a:pt x="2648404" y="1471099"/>
                </a:lnTo>
                <a:lnTo>
                  <a:pt x="1493461" y="1471099"/>
                </a:lnTo>
                <a:lnTo>
                  <a:pt x="1539813" y="1539850"/>
                </a:lnTo>
                <a:cubicBezTo>
                  <a:pt x="1551654" y="1567845"/>
                  <a:pt x="1558202" y="1598624"/>
                  <a:pt x="1558202" y="1630933"/>
                </a:cubicBezTo>
                <a:cubicBezTo>
                  <a:pt x="1558202" y="1760168"/>
                  <a:pt x="1453437" y="1864933"/>
                  <a:pt x="1324202" y="1864933"/>
                </a:cubicBezTo>
                <a:cubicBezTo>
                  <a:pt x="1194967" y="1864933"/>
                  <a:pt x="1090202" y="1760168"/>
                  <a:pt x="1090202" y="1630933"/>
                </a:cubicBezTo>
                <a:cubicBezTo>
                  <a:pt x="1090202" y="1598624"/>
                  <a:pt x="1096750" y="1567845"/>
                  <a:pt x="1108591" y="1539850"/>
                </a:cubicBezTo>
                <a:lnTo>
                  <a:pt x="1154944" y="1471099"/>
                </a:lnTo>
                <a:lnTo>
                  <a:pt x="9890" y="1471099"/>
                </a:lnTo>
                <a:lnTo>
                  <a:pt x="0" y="1377663"/>
                </a:lnTo>
                <a:cubicBezTo>
                  <a:pt x="0" y="926762"/>
                  <a:pt x="359816" y="555899"/>
                  <a:pt x="820908" y="511302"/>
                </a:cubicBezTo>
                <a:lnTo>
                  <a:pt x="846938" y="510050"/>
                </a:lnTo>
                <a:lnTo>
                  <a:pt x="882402" y="444872"/>
                </a:lnTo>
                <a:cubicBezTo>
                  <a:pt x="1016731" y="246522"/>
                  <a:pt x="1244214" y="116112"/>
                  <a:pt x="1502229" y="116112"/>
                </a:cubicBezTo>
                <a:cubicBezTo>
                  <a:pt x="1605436" y="116112"/>
                  <a:pt x="1703757" y="136977"/>
                  <a:pt x="1793184" y="174711"/>
                </a:cubicBezTo>
                <a:lnTo>
                  <a:pt x="1874861" y="218936"/>
                </a:lnTo>
                <a:lnTo>
                  <a:pt x="1913885" y="171754"/>
                </a:lnTo>
                <a:cubicBezTo>
                  <a:pt x="2020261" y="65635"/>
                  <a:pt x="2167218" y="0"/>
                  <a:pt x="23295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77"/>
          <p:cNvSpPr txBox="1">
            <a:spLocks noGrp="1"/>
          </p:cNvSpPr>
          <p:nvPr>
            <p:ph type="body" idx="1"/>
          </p:nvPr>
        </p:nvSpPr>
        <p:spPr>
          <a:xfrm>
            <a:off x="465369" y="2249323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77"/>
          <p:cNvSpPr txBox="1">
            <a:spLocks noGrp="1"/>
          </p:cNvSpPr>
          <p:nvPr>
            <p:ph type="body" idx="2"/>
          </p:nvPr>
        </p:nvSpPr>
        <p:spPr>
          <a:xfrm>
            <a:off x="465369" y="268582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77"/>
          <p:cNvSpPr txBox="1">
            <a:spLocks noGrp="1"/>
          </p:cNvSpPr>
          <p:nvPr>
            <p:ph type="body" idx="3"/>
          </p:nvPr>
        </p:nvSpPr>
        <p:spPr>
          <a:xfrm>
            <a:off x="465369" y="445074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77"/>
          <p:cNvSpPr txBox="1">
            <a:spLocks noGrp="1"/>
          </p:cNvSpPr>
          <p:nvPr>
            <p:ph type="body" idx="4"/>
          </p:nvPr>
        </p:nvSpPr>
        <p:spPr>
          <a:xfrm>
            <a:off x="465369" y="488725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77"/>
          <p:cNvSpPr txBox="1">
            <a:spLocks noGrp="1"/>
          </p:cNvSpPr>
          <p:nvPr>
            <p:ph type="body" idx="5"/>
          </p:nvPr>
        </p:nvSpPr>
        <p:spPr>
          <a:xfrm>
            <a:off x="6552189" y="2252884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77"/>
          <p:cNvSpPr txBox="1">
            <a:spLocks noGrp="1"/>
          </p:cNvSpPr>
          <p:nvPr>
            <p:ph type="body" idx="6"/>
          </p:nvPr>
        </p:nvSpPr>
        <p:spPr>
          <a:xfrm>
            <a:off x="6552189" y="268938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77"/>
          <p:cNvSpPr txBox="1">
            <a:spLocks noGrp="1"/>
          </p:cNvSpPr>
          <p:nvPr>
            <p:ph type="body" idx="7"/>
          </p:nvPr>
        </p:nvSpPr>
        <p:spPr>
          <a:xfrm>
            <a:off x="6552189" y="445074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77"/>
          <p:cNvSpPr txBox="1">
            <a:spLocks noGrp="1"/>
          </p:cNvSpPr>
          <p:nvPr>
            <p:ph type="body" idx="8"/>
          </p:nvPr>
        </p:nvSpPr>
        <p:spPr>
          <a:xfrm>
            <a:off x="6552189" y="488725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nfographics">
  <p:cSld name="10_Infographic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8"/>
          <p:cNvSpPr/>
          <p:nvPr/>
        </p:nvSpPr>
        <p:spPr>
          <a:xfrm>
            <a:off x="2874964" y="3752850"/>
            <a:ext cx="2662237" cy="2406650"/>
          </a:xfrm>
          <a:custGeom>
            <a:avLst/>
            <a:gdLst/>
            <a:ahLst/>
            <a:cxnLst/>
            <a:rect l="l" t="t" r="r" b="b"/>
            <a:pathLst>
              <a:path w="3548295" h="2406617" extrusionOk="0">
                <a:moveTo>
                  <a:pt x="2128559" y="1495425"/>
                </a:moveTo>
                <a:cubicBezTo>
                  <a:pt x="2033309" y="1479946"/>
                  <a:pt x="1924665" y="1630560"/>
                  <a:pt x="1832764" y="1796578"/>
                </a:cubicBezTo>
                <a:lnTo>
                  <a:pt x="1774559" y="1909684"/>
                </a:lnTo>
                <a:lnTo>
                  <a:pt x="1840998" y="1907721"/>
                </a:lnTo>
                <a:cubicBezTo>
                  <a:pt x="1996308" y="1907721"/>
                  <a:pt x="2147943" y="1915908"/>
                  <a:pt x="2294394" y="1931496"/>
                </a:cubicBezTo>
                <a:lnTo>
                  <a:pt x="2357566" y="1939945"/>
                </a:lnTo>
                <a:lnTo>
                  <a:pt x="2353978" y="1932264"/>
                </a:lnTo>
                <a:cubicBezTo>
                  <a:pt x="2280662" y="1763861"/>
                  <a:pt x="2211903" y="1538486"/>
                  <a:pt x="2128559" y="1495425"/>
                </a:cubicBezTo>
                <a:close/>
                <a:moveTo>
                  <a:pt x="1547534" y="0"/>
                </a:moveTo>
                <a:cubicBezTo>
                  <a:pt x="1744384" y="52387"/>
                  <a:pt x="2036484" y="742951"/>
                  <a:pt x="2176184" y="795338"/>
                </a:cubicBezTo>
                <a:cubicBezTo>
                  <a:pt x="2314297" y="809626"/>
                  <a:pt x="2552422" y="404813"/>
                  <a:pt x="2881034" y="371475"/>
                </a:cubicBezTo>
                <a:cubicBezTo>
                  <a:pt x="2358647" y="874514"/>
                  <a:pt x="2279954" y="1138963"/>
                  <a:pt x="2503685" y="1859401"/>
                </a:cubicBezTo>
                <a:lnTo>
                  <a:pt x="2538133" y="1965689"/>
                </a:lnTo>
                <a:lnTo>
                  <a:pt x="2716688" y="1999683"/>
                </a:lnTo>
                <a:cubicBezTo>
                  <a:pt x="2985840" y="2058899"/>
                  <a:pt x="3228226" y="2144586"/>
                  <a:pt x="3431785" y="2250469"/>
                </a:cubicBezTo>
                <a:lnTo>
                  <a:pt x="3548295" y="2317151"/>
                </a:lnTo>
                <a:lnTo>
                  <a:pt x="3444361" y="2284225"/>
                </a:lnTo>
                <a:cubicBezTo>
                  <a:pt x="3003503" y="2158047"/>
                  <a:pt x="2472041" y="2084370"/>
                  <a:pt x="1899960" y="2084370"/>
                </a:cubicBezTo>
                <a:cubicBezTo>
                  <a:pt x="1232533" y="2084370"/>
                  <a:pt x="620392" y="2184652"/>
                  <a:pt x="142913" y="2351590"/>
                </a:cubicBezTo>
                <a:lnTo>
                  <a:pt x="0" y="2406617"/>
                </a:lnTo>
                <a:lnTo>
                  <a:pt x="105011" y="2333571"/>
                </a:lnTo>
                <a:cubicBezTo>
                  <a:pt x="414484" y="2138513"/>
                  <a:pt x="843111" y="1996502"/>
                  <a:pt x="1332930" y="1937687"/>
                </a:cubicBezTo>
                <a:lnTo>
                  <a:pt x="1518687" y="1921074"/>
                </a:lnTo>
                <a:lnTo>
                  <a:pt x="1591364" y="1842157"/>
                </a:lnTo>
                <a:cubicBezTo>
                  <a:pt x="1830804" y="1579190"/>
                  <a:pt x="1942623" y="1423788"/>
                  <a:pt x="1952347" y="1133475"/>
                </a:cubicBezTo>
                <a:cubicBezTo>
                  <a:pt x="1850747" y="388938"/>
                  <a:pt x="1706285" y="282575"/>
                  <a:pt x="1547534" y="0"/>
                </a:cubicBezTo>
                <a:close/>
              </a:path>
            </a:pathLst>
          </a:cu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78"/>
          <p:cNvSpPr/>
          <p:nvPr/>
        </p:nvSpPr>
        <p:spPr>
          <a:xfrm rot="120000">
            <a:off x="3317876" y="3644900"/>
            <a:ext cx="682625" cy="325438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78"/>
          <p:cNvSpPr/>
          <p:nvPr/>
        </p:nvSpPr>
        <p:spPr>
          <a:xfrm rot="3480000">
            <a:off x="3032919" y="2896395"/>
            <a:ext cx="1416050" cy="379412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78"/>
          <p:cNvSpPr/>
          <p:nvPr/>
        </p:nvSpPr>
        <p:spPr>
          <a:xfrm rot="7080000">
            <a:off x="3719513" y="2965452"/>
            <a:ext cx="1416050" cy="377825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78"/>
          <p:cNvSpPr/>
          <p:nvPr/>
        </p:nvSpPr>
        <p:spPr>
          <a:xfrm rot="5160000">
            <a:off x="3606800" y="2403476"/>
            <a:ext cx="909638" cy="242888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8"/>
          <p:cNvSpPr/>
          <p:nvPr/>
        </p:nvSpPr>
        <p:spPr>
          <a:xfrm rot="1260000">
            <a:off x="3070226" y="3249615"/>
            <a:ext cx="485775" cy="230187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78"/>
          <p:cNvSpPr/>
          <p:nvPr/>
        </p:nvSpPr>
        <p:spPr>
          <a:xfrm rot="8940000">
            <a:off x="5070475" y="3440115"/>
            <a:ext cx="1062038" cy="503237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78"/>
          <p:cNvSpPr/>
          <p:nvPr/>
        </p:nvSpPr>
        <p:spPr>
          <a:xfrm rot="7020000">
            <a:off x="4979195" y="2869409"/>
            <a:ext cx="911225" cy="242887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78"/>
          <p:cNvSpPr/>
          <p:nvPr/>
        </p:nvSpPr>
        <p:spPr>
          <a:xfrm rot="5520000">
            <a:off x="4617245" y="3434557"/>
            <a:ext cx="911225" cy="242887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78"/>
          <p:cNvSpPr/>
          <p:nvPr/>
        </p:nvSpPr>
        <p:spPr>
          <a:xfrm rot="6360000">
            <a:off x="4166395" y="3807619"/>
            <a:ext cx="911225" cy="242887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8"/>
          <p:cNvSpPr/>
          <p:nvPr/>
        </p:nvSpPr>
        <p:spPr>
          <a:xfrm rot="1440000">
            <a:off x="5068889" y="4298950"/>
            <a:ext cx="682625" cy="323850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78"/>
          <p:cNvSpPr/>
          <p:nvPr/>
        </p:nvSpPr>
        <p:spPr>
          <a:xfrm rot="1440000">
            <a:off x="5565776" y="4227513"/>
            <a:ext cx="682625" cy="323850"/>
          </a:xfrm>
          <a:custGeom>
            <a:avLst/>
            <a:gdLst/>
            <a:ahLst/>
            <a:cxnLst/>
            <a:rect l="l" t="t" r="r" b="b"/>
            <a:pathLst>
              <a:path w="993148" h="353162" extrusionOk="0">
                <a:moveTo>
                  <a:pt x="496574" y="0"/>
                </a:moveTo>
                <a:cubicBezTo>
                  <a:pt x="668418" y="0"/>
                  <a:pt x="823993" y="49042"/>
                  <a:pt x="936607" y="128331"/>
                </a:cubicBezTo>
                <a:lnTo>
                  <a:pt x="993148" y="176581"/>
                </a:lnTo>
                <a:lnTo>
                  <a:pt x="936607" y="224831"/>
                </a:lnTo>
                <a:cubicBezTo>
                  <a:pt x="823993" y="304121"/>
                  <a:pt x="668418" y="353162"/>
                  <a:pt x="496574" y="353162"/>
                </a:cubicBezTo>
                <a:cubicBezTo>
                  <a:pt x="324731" y="353162"/>
                  <a:pt x="169156" y="304121"/>
                  <a:pt x="56542" y="224831"/>
                </a:cubicBezTo>
                <a:lnTo>
                  <a:pt x="0" y="176581"/>
                </a:lnTo>
                <a:lnTo>
                  <a:pt x="56542" y="128331"/>
                </a:lnTo>
                <a:cubicBezTo>
                  <a:pt x="169156" y="49042"/>
                  <a:pt x="324731" y="0"/>
                  <a:pt x="4965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78"/>
          <p:cNvSpPr txBox="1">
            <a:spLocks noGrp="1"/>
          </p:cNvSpPr>
          <p:nvPr>
            <p:ph type="body" idx="1"/>
          </p:nvPr>
        </p:nvSpPr>
        <p:spPr>
          <a:xfrm>
            <a:off x="465369" y="2249323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78"/>
          <p:cNvSpPr txBox="1">
            <a:spLocks noGrp="1"/>
          </p:cNvSpPr>
          <p:nvPr>
            <p:ph type="body" idx="2"/>
          </p:nvPr>
        </p:nvSpPr>
        <p:spPr>
          <a:xfrm>
            <a:off x="465369" y="268582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6" name="Google Shape;656;p78"/>
          <p:cNvSpPr txBox="1">
            <a:spLocks noGrp="1"/>
          </p:cNvSpPr>
          <p:nvPr>
            <p:ph type="body" idx="3"/>
          </p:nvPr>
        </p:nvSpPr>
        <p:spPr>
          <a:xfrm>
            <a:off x="465369" y="445074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78"/>
          <p:cNvSpPr txBox="1">
            <a:spLocks noGrp="1"/>
          </p:cNvSpPr>
          <p:nvPr>
            <p:ph type="body" idx="4"/>
          </p:nvPr>
        </p:nvSpPr>
        <p:spPr>
          <a:xfrm>
            <a:off x="465369" y="488725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8" name="Google Shape;658;p78"/>
          <p:cNvSpPr txBox="1">
            <a:spLocks noGrp="1"/>
          </p:cNvSpPr>
          <p:nvPr>
            <p:ph type="body" idx="5"/>
          </p:nvPr>
        </p:nvSpPr>
        <p:spPr>
          <a:xfrm>
            <a:off x="6552189" y="2252884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78"/>
          <p:cNvSpPr txBox="1">
            <a:spLocks noGrp="1"/>
          </p:cNvSpPr>
          <p:nvPr>
            <p:ph type="body" idx="6"/>
          </p:nvPr>
        </p:nvSpPr>
        <p:spPr>
          <a:xfrm>
            <a:off x="6552189" y="2689387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78"/>
          <p:cNvSpPr txBox="1">
            <a:spLocks noGrp="1"/>
          </p:cNvSpPr>
          <p:nvPr>
            <p:ph type="body" idx="7"/>
          </p:nvPr>
        </p:nvSpPr>
        <p:spPr>
          <a:xfrm>
            <a:off x="6552189" y="4450747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78"/>
          <p:cNvSpPr txBox="1">
            <a:spLocks noGrp="1"/>
          </p:cNvSpPr>
          <p:nvPr>
            <p:ph type="body" idx="8"/>
          </p:nvPr>
        </p:nvSpPr>
        <p:spPr>
          <a:xfrm>
            <a:off x="6552189" y="4887250"/>
            <a:ext cx="2103664" cy="109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Infographics">
  <p:cSld name="11_Infographics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79"/>
          <p:cNvGrpSpPr/>
          <p:nvPr/>
        </p:nvGrpSpPr>
        <p:grpSpPr>
          <a:xfrm>
            <a:off x="2898179" y="1839915"/>
            <a:ext cx="3388385" cy="3263744"/>
            <a:chOff x="3863592" y="1840505"/>
            <a:chExt cx="4517494" cy="3263844"/>
          </a:xfrm>
        </p:grpSpPr>
        <p:sp>
          <p:nvSpPr>
            <p:cNvPr id="664" name="Google Shape;664;p79"/>
            <p:cNvSpPr/>
            <p:nvPr/>
          </p:nvSpPr>
          <p:spPr>
            <a:xfrm>
              <a:off x="5646482" y="1840505"/>
              <a:ext cx="1117513" cy="2181292"/>
            </a:xfrm>
            <a:custGeom>
              <a:avLst/>
              <a:gdLst/>
              <a:ahLst/>
              <a:cxnLst/>
              <a:rect l="l" t="t" r="r" b="b"/>
              <a:pathLst>
                <a:path w="1117601" h="2181588" extrusionOk="0">
                  <a:moveTo>
                    <a:pt x="454283" y="0"/>
                  </a:moveTo>
                  <a:lnTo>
                    <a:pt x="505939" y="22057"/>
                  </a:lnTo>
                  <a:cubicBezTo>
                    <a:pt x="865387" y="199429"/>
                    <a:pt x="1117601" y="614671"/>
                    <a:pt x="1117601" y="1098638"/>
                  </a:cubicBezTo>
                  <a:cubicBezTo>
                    <a:pt x="1117601" y="1461614"/>
                    <a:pt x="975731" y="1785931"/>
                    <a:pt x="753154" y="2000233"/>
                  </a:cubicBezTo>
                  <a:lnTo>
                    <a:pt x="663137" y="2074898"/>
                  </a:lnTo>
                  <a:lnTo>
                    <a:pt x="658669" y="2063057"/>
                  </a:lnTo>
                  <a:cubicBezTo>
                    <a:pt x="596965" y="1864865"/>
                    <a:pt x="558800" y="1591066"/>
                    <a:pt x="558800" y="1288635"/>
                  </a:cubicBezTo>
                  <a:cubicBezTo>
                    <a:pt x="558800" y="1213028"/>
                    <a:pt x="561186" y="1139209"/>
                    <a:pt x="565727" y="1067914"/>
                  </a:cubicBezTo>
                  <a:lnTo>
                    <a:pt x="577219" y="949010"/>
                  </a:lnTo>
                  <a:lnTo>
                    <a:pt x="535525" y="1043691"/>
                  </a:lnTo>
                  <a:cubicBezTo>
                    <a:pt x="473821" y="1213522"/>
                    <a:pt x="435656" y="1448141"/>
                    <a:pt x="435656" y="1707294"/>
                  </a:cubicBezTo>
                  <a:cubicBezTo>
                    <a:pt x="435656" y="1836871"/>
                    <a:pt x="445197" y="1960314"/>
                    <a:pt x="462452" y="2072591"/>
                  </a:cubicBezTo>
                  <a:lnTo>
                    <a:pt x="483947" y="2181588"/>
                  </a:lnTo>
                  <a:lnTo>
                    <a:pt x="441546" y="2148422"/>
                  </a:lnTo>
                  <a:cubicBezTo>
                    <a:pt x="175149" y="1916699"/>
                    <a:pt x="0" y="1524281"/>
                    <a:pt x="0" y="1079192"/>
                  </a:cubicBezTo>
                  <a:cubicBezTo>
                    <a:pt x="0" y="634103"/>
                    <a:pt x="175149" y="241685"/>
                    <a:pt x="441546" y="9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79"/>
            <p:cNvSpPr/>
            <p:nvPr/>
          </p:nvSpPr>
          <p:spPr>
            <a:xfrm rot="3120000">
              <a:off x="6807332" y="2642855"/>
              <a:ext cx="971580" cy="2002210"/>
            </a:xfrm>
            <a:custGeom>
              <a:avLst/>
              <a:gdLst/>
              <a:ahLst/>
              <a:cxnLst/>
              <a:rect l="l" t="t" r="r" b="b"/>
              <a:pathLst>
                <a:path w="1117601" h="2181588" extrusionOk="0">
                  <a:moveTo>
                    <a:pt x="454283" y="0"/>
                  </a:moveTo>
                  <a:lnTo>
                    <a:pt x="505939" y="22057"/>
                  </a:lnTo>
                  <a:cubicBezTo>
                    <a:pt x="865387" y="199429"/>
                    <a:pt x="1117601" y="614671"/>
                    <a:pt x="1117601" y="1098638"/>
                  </a:cubicBezTo>
                  <a:cubicBezTo>
                    <a:pt x="1117601" y="1461614"/>
                    <a:pt x="975731" y="1785931"/>
                    <a:pt x="753154" y="2000233"/>
                  </a:cubicBezTo>
                  <a:lnTo>
                    <a:pt x="663137" y="2074898"/>
                  </a:lnTo>
                  <a:lnTo>
                    <a:pt x="658669" y="2063057"/>
                  </a:lnTo>
                  <a:cubicBezTo>
                    <a:pt x="596965" y="1864865"/>
                    <a:pt x="558800" y="1591066"/>
                    <a:pt x="558800" y="1288635"/>
                  </a:cubicBezTo>
                  <a:cubicBezTo>
                    <a:pt x="558800" y="1213028"/>
                    <a:pt x="561186" y="1139209"/>
                    <a:pt x="565727" y="1067914"/>
                  </a:cubicBezTo>
                  <a:lnTo>
                    <a:pt x="577219" y="949010"/>
                  </a:lnTo>
                  <a:lnTo>
                    <a:pt x="535525" y="1043691"/>
                  </a:lnTo>
                  <a:cubicBezTo>
                    <a:pt x="473821" y="1213522"/>
                    <a:pt x="435656" y="1448141"/>
                    <a:pt x="435656" y="1707294"/>
                  </a:cubicBezTo>
                  <a:cubicBezTo>
                    <a:pt x="435656" y="1836871"/>
                    <a:pt x="445197" y="1960314"/>
                    <a:pt x="462452" y="2072591"/>
                  </a:cubicBezTo>
                  <a:lnTo>
                    <a:pt x="483947" y="2181588"/>
                  </a:lnTo>
                  <a:lnTo>
                    <a:pt x="441546" y="2148422"/>
                  </a:lnTo>
                  <a:cubicBezTo>
                    <a:pt x="175149" y="1916699"/>
                    <a:pt x="0" y="1524281"/>
                    <a:pt x="0" y="1079192"/>
                  </a:cubicBezTo>
                  <a:cubicBezTo>
                    <a:pt x="0" y="634103"/>
                    <a:pt x="175149" y="241685"/>
                    <a:pt x="441546" y="9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79"/>
            <p:cNvSpPr/>
            <p:nvPr/>
          </p:nvSpPr>
          <p:spPr>
            <a:xfrm rot="6000000">
              <a:off x="7143618" y="4143822"/>
              <a:ext cx="468326" cy="910096"/>
            </a:xfrm>
            <a:custGeom>
              <a:avLst/>
              <a:gdLst/>
              <a:ahLst/>
              <a:cxnLst/>
              <a:rect l="l" t="t" r="r" b="b"/>
              <a:pathLst>
                <a:path w="1117601" h="2181588" extrusionOk="0">
                  <a:moveTo>
                    <a:pt x="454283" y="0"/>
                  </a:moveTo>
                  <a:lnTo>
                    <a:pt x="505939" y="22057"/>
                  </a:lnTo>
                  <a:cubicBezTo>
                    <a:pt x="865387" y="199429"/>
                    <a:pt x="1117601" y="614671"/>
                    <a:pt x="1117601" y="1098638"/>
                  </a:cubicBezTo>
                  <a:cubicBezTo>
                    <a:pt x="1117601" y="1461614"/>
                    <a:pt x="975731" y="1785931"/>
                    <a:pt x="753154" y="2000233"/>
                  </a:cubicBezTo>
                  <a:lnTo>
                    <a:pt x="663137" y="2074898"/>
                  </a:lnTo>
                  <a:lnTo>
                    <a:pt x="658669" y="2063057"/>
                  </a:lnTo>
                  <a:cubicBezTo>
                    <a:pt x="596965" y="1864865"/>
                    <a:pt x="558800" y="1591066"/>
                    <a:pt x="558800" y="1288635"/>
                  </a:cubicBezTo>
                  <a:cubicBezTo>
                    <a:pt x="558800" y="1213028"/>
                    <a:pt x="561186" y="1139209"/>
                    <a:pt x="565727" y="1067914"/>
                  </a:cubicBezTo>
                  <a:lnTo>
                    <a:pt x="577219" y="949010"/>
                  </a:lnTo>
                  <a:lnTo>
                    <a:pt x="535525" y="1043691"/>
                  </a:lnTo>
                  <a:cubicBezTo>
                    <a:pt x="473821" y="1213522"/>
                    <a:pt x="435656" y="1448141"/>
                    <a:pt x="435656" y="1707294"/>
                  </a:cubicBezTo>
                  <a:cubicBezTo>
                    <a:pt x="435656" y="1836871"/>
                    <a:pt x="445197" y="1960314"/>
                    <a:pt x="462452" y="2072591"/>
                  </a:cubicBezTo>
                  <a:lnTo>
                    <a:pt x="483947" y="2181588"/>
                  </a:lnTo>
                  <a:lnTo>
                    <a:pt x="441546" y="2148422"/>
                  </a:lnTo>
                  <a:cubicBezTo>
                    <a:pt x="175149" y="1916699"/>
                    <a:pt x="0" y="1524281"/>
                    <a:pt x="0" y="1079192"/>
                  </a:cubicBezTo>
                  <a:cubicBezTo>
                    <a:pt x="0" y="634103"/>
                    <a:pt x="175149" y="241685"/>
                    <a:pt x="441546" y="99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79"/>
            <p:cNvSpPr/>
            <p:nvPr/>
          </p:nvSpPr>
          <p:spPr>
            <a:xfrm rot="-3433636">
              <a:off x="4489231" y="2557658"/>
              <a:ext cx="981105" cy="2023375"/>
            </a:xfrm>
            <a:custGeom>
              <a:avLst/>
              <a:gdLst/>
              <a:ahLst/>
              <a:cxnLst/>
              <a:rect l="l" t="t" r="r" b="b"/>
              <a:pathLst>
                <a:path w="1117601" h="2181588" extrusionOk="0">
                  <a:moveTo>
                    <a:pt x="454283" y="0"/>
                  </a:moveTo>
                  <a:lnTo>
                    <a:pt x="505939" y="22057"/>
                  </a:lnTo>
                  <a:cubicBezTo>
                    <a:pt x="865387" y="199429"/>
                    <a:pt x="1117601" y="614671"/>
                    <a:pt x="1117601" y="1098638"/>
                  </a:cubicBezTo>
                  <a:cubicBezTo>
                    <a:pt x="1117601" y="1461614"/>
                    <a:pt x="975731" y="1785931"/>
                    <a:pt x="753154" y="2000233"/>
                  </a:cubicBezTo>
                  <a:lnTo>
                    <a:pt x="663137" y="2074898"/>
                  </a:lnTo>
                  <a:lnTo>
                    <a:pt x="658669" y="2063057"/>
                  </a:lnTo>
                  <a:cubicBezTo>
                    <a:pt x="596965" y="1864865"/>
                    <a:pt x="558800" y="1591066"/>
                    <a:pt x="558800" y="1288635"/>
                  </a:cubicBezTo>
                  <a:cubicBezTo>
                    <a:pt x="558800" y="1213028"/>
                    <a:pt x="561186" y="1139209"/>
                    <a:pt x="565727" y="1067914"/>
                  </a:cubicBezTo>
                  <a:lnTo>
                    <a:pt x="577219" y="949010"/>
                  </a:lnTo>
                  <a:lnTo>
                    <a:pt x="535525" y="1043691"/>
                  </a:lnTo>
                  <a:cubicBezTo>
                    <a:pt x="473821" y="1213522"/>
                    <a:pt x="435656" y="1448141"/>
                    <a:pt x="435656" y="1707294"/>
                  </a:cubicBezTo>
                  <a:cubicBezTo>
                    <a:pt x="435656" y="1836871"/>
                    <a:pt x="445197" y="1960314"/>
                    <a:pt x="462452" y="2072591"/>
                  </a:cubicBezTo>
                  <a:lnTo>
                    <a:pt x="483947" y="2181588"/>
                  </a:lnTo>
                  <a:lnTo>
                    <a:pt x="441546" y="2148422"/>
                  </a:lnTo>
                  <a:cubicBezTo>
                    <a:pt x="175149" y="1916699"/>
                    <a:pt x="0" y="1524281"/>
                    <a:pt x="0" y="1079192"/>
                  </a:cubicBezTo>
                  <a:cubicBezTo>
                    <a:pt x="0" y="634103"/>
                    <a:pt x="175149" y="241685"/>
                    <a:pt x="441546" y="99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79"/>
            <p:cNvSpPr/>
            <p:nvPr/>
          </p:nvSpPr>
          <p:spPr>
            <a:xfrm rot="-6115434">
              <a:off x="4615974" y="3935351"/>
              <a:ext cx="674709" cy="1390542"/>
            </a:xfrm>
            <a:custGeom>
              <a:avLst/>
              <a:gdLst/>
              <a:ahLst/>
              <a:cxnLst/>
              <a:rect l="l" t="t" r="r" b="b"/>
              <a:pathLst>
                <a:path w="1117601" h="2181588" extrusionOk="0">
                  <a:moveTo>
                    <a:pt x="454283" y="0"/>
                  </a:moveTo>
                  <a:lnTo>
                    <a:pt x="505939" y="22057"/>
                  </a:lnTo>
                  <a:cubicBezTo>
                    <a:pt x="865387" y="199429"/>
                    <a:pt x="1117601" y="614671"/>
                    <a:pt x="1117601" y="1098638"/>
                  </a:cubicBezTo>
                  <a:cubicBezTo>
                    <a:pt x="1117601" y="1461614"/>
                    <a:pt x="975731" y="1785931"/>
                    <a:pt x="753154" y="2000233"/>
                  </a:cubicBezTo>
                  <a:lnTo>
                    <a:pt x="663137" y="2074898"/>
                  </a:lnTo>
                  <a:lnTo>
                    <a:pt x="658669" y="2063057"/>
                  </a:lnTo>
                  <a:cubicBezTo>
                    <a:pt x="596965" y="1864865"/>
                    <a:pt x="558800" y="1591066"/>
                    <a:pt x="558800" y="1288635"/>
                  </a:cubicBezTo>
                  <a:cubicBezTo>
                    <a:pt x="558800" y="1213028"/>
                    <a:pt x="561186" y="1139209"/>
                    <a:pt x="565727" y="1067914"/>
                  </a:cubicBezTo>
                  <a:lnTo>
                    <a:pt x="577219" y="949010"/>
                  </a:lnTo>
                  <a:lnTo>
                    <a:pt x="535525" y="1043691"/>
                  </a:lnTo>
                  <a:cubicBezTo>
                    <a:pt x="473821" y="1213522"/>
                    <a:pt x="435656" y="1448141"/>
                    <a:pt x="435656" y="1707294"/>
                  </a:cubicBezTo>
                  <a:cubicBezTo>
                    <a:pt x="435656" y="1836871"/>
                    <a:pt x="445197" y="1960314"/>
                    <a:pt x="462452" y="2072591"/>
                  </a:cubicBezTo>
                  <a:lnTo>
                    <a:pt x="483947" y="2181588"/>
                  </a:lnTo>
                  <a:lnTo>
                    <a:pt x="441546" y="2148422"/>
                  </a:lnTo>
                  <a:cubicBezTo>
                    <a:pt x="175149" y="1916699"/>
                    <a:pt x="0" y="1524281"/>
                    <a:pt x="0" y="1079192"/>
                  </a:cubicBezTo>
                  <a:cubicBezTo>
                    <a:pt x="0" y="634103"/>
                    <a:pt x="175149" y="241685"/>
                    <a:pt x="441546" y="99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79"/>
          <p:cNvSpPr/>
          <p:nvPr/>
        </p:nvSpPr>
        <p:spPr>
          <a:xfrm>
            <a:off x="3608388" y="4152902"/>
            <a:ext cx="2322512" cy="2244725"/>
          </a:xfrm>
          <a:custGeom>
            <a:avLst/>
            <a:gdLst/>
            <a:ahLst/>
            <a:cxnLst/>
            <a:rect l="l" t="t" r="r" b="b"/>
            <a:pathLst>
              <a:path w="3096095" h="2244076" extrusionOk="0">
                <a:moveTo>
                  <a:pt x="1429029" y="0"/>
                </a:moveTo>
                <a:cubicBezTo>
                  <a:pt x="1513960" y="21114"/>
                  <a:pt x="1527454" y="373221"/>
                  <a:pt x="1619529" y="441960"/>
                </a:cubicBezTo>
                <a:cubicBezTo>
                  <a:pt x="1746688" y="523875"/>
                  <a:pt x="1933378" y="181928"/>
                  <a:pt x="2024818" y="251937"/>
                </a:cubicBezTo>
                <a:cubicBezTo>
                  <a:pt x="2087366" y="302419"/>
                  <a:pt x="1785582" y="607695"/>
                  <a:pt x="1740973" y="855821"/>
                </a:cubicBezTo>
                <a:cubicBezTo>
                  <a:pt x="1760976" y="1164749"/>
                  <a:pt x="1728836" y="1471853"/>
                  <a:pt x="1776642" y="1780325"/>
                </a:cubicBezTo>
                <a:lnTo>
                  <a:pt x="1790865" y="1853352"/>
                </a:lnTo>
                <a:lnTo>
                  <a:pt x="1828990" y="1854212"/>
                </a:lnTo>
                <a:cubicBezTo>
                  <a:pt x="2252581" y="1873390"/>
                  <a:pt x="2645216" y="1958463"/>
                  <a:pt x="2978005" y="2092241"/>
                </a:cubicBezTo>
                <a:lnTo>
                  <a:pt x="3096095" y="2144786"/>
                </a:lnTo>
                <a:lnTo>
                  <a:pt x="2910951" y="2116648"/>
                </a:lnTo>
                <a:cubicBezTo>
                  <a:pt x="2573294" y="2070764"/>
                  <a:pt x="2186347" y="2044700"/>
                  <a:pt x="1775065" y="2044700"/>
                </a:cubicBezTo>
                <a:cubicBezTo>
                  <a:pt x="1117014" y="2044700"/>
                  <a:pt x="521261" y="2111423"/>
                  <a:pt x="90020" y="2219299"/>
                </a:cubicBezTo>
                <a:lnTo>
                  <a:pt x="0" y="2244076"/>
                </a:lnTo>
                <a:lnTo>
                  <a:pt x="129822" y="2173869"/>
                </a:lnTo>
                <a:cubicBezTo>
                  <a:pt x="438766" y="2022160"/>
                  <a:pt x="813058" y="1915882"/>
                  <a:pt x="1223808" y="1872224"/>
                </a:cubicBezTo>
                <a:lnTo>
                  <a:pt x="1304258" y="1865839"/>
                </a:lnTo>
                <a:lnTo>
                  <a:pt x="1317607" y="1756208"/>
                </a:lnTo>
                <a:cubicBezTo>
                  <a:pt x="1352200" y="1418052"/>
                  <a:pt x="1335287" y="1138555"/>
                  <a:pt x="1314729" y="822960"/>
                </a:cubicBezTo>
                <a:cubicBezTo>
                  <a:pt x="1172489" y="711200"/>
                  <a:pt x="899280" y="587534"/>
                  <a:pt x="888009" y="487680"/>
                </a:cubicBezTo>
                <a:cubicBezTo>
                  <a:pt x="943254" y="427673"/>
                  <a:pt x="1117561" y="620078"/>
                  <a:pt x="1139469" y="579120"/>
                </a:cubicBezTo>
                <a:cubicBezTo>
                  <a:pt x="1189158" y="528638"/>
                  <a:pt x="826890" y="280511"/>
                  <a:pt x="895629" y="213360"/>
                </a:cubicBezTo>
                <a:cubicBezTo>
                  <a:pt x="945794" y="180340"/>
                  <a:pt x="1219796" y="521176"/>
                  <a:pt x="1246149" y="457200"/>
                </a:cubicBezTo>
                <a:cubicBezTo>
                  <a:pt x="1274724" y="415450"/>
                  <a:pt x="1017549" y="95091"/>
                  <a:pt x="1067555" y="53340"/>
                </a:cubicBezTo>
                <a:cubicBezTo>
                  <a:pt x="1139786" y="34131"/>
                  <a:pt x="1350131" y="429260"/>
                  <a:pt x="1398549" y="388620"/>
                </a:cubicBezTo>
                <a:cubicBezTo>
                  <a:pt x="1442046" y="370999"/>
                  <a:pt x="1347431" y="8096"/>
                  <a:pt x="1429029" y="0"/>
                </a:cubicBezTo>
                <a:close/>
              </a:path>
            </a:pathLst>
          </a:cu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79"/>
          <p:cNvSpPr txBox="1">
            <a:spLocks noGrp="1"/>
          </p:cNvSpPr>
          <p:nvPr>
            <p:ph type="body" idx="1"/>
          </p:nvPr>
        </p:nvSpPr>
        <p:spPr>
          <a:xfrm>
            <a:off x="465369" y="1799380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79"/>
          <p:cNvSpPr txBox="1">
            <a:spLocks noGrp="1"/>
          </p:cNvSpPr>
          <p:nvPr>
            <p:ph type="body" idx="2"/>
          </p:nvPr>
        </p:nvSpPr>
        <p:spPr>
          <a:xfrm>
            <a:off x="465369" y="2235881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79"/>
          <p:cNvSpPr txBox="1">
            <a:spLocks noGrp="1"/>
          </p:cNvSpPr>
          <p:nvPr>
            <p:ph type="body" idx="3"/>
          </p:nvPr>
        </p:nvSpPr>
        <p:spPr>
          <a:xfrm>
            <a:off x="465369" y="5176460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79"/>
          <p:cNvSpPr txBox="1">
            <a:spLocks noGrp="1"/>
          </p:cNvSpPr>
          <p:nvPr>
            <p:ph type="body" idx="4"/>
          </p:nvPr>
        </p:nvSpPr>
        <p:spPr>
          <a:xfrm>
            <a:off x="465369" y="5612961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79"/>
          <p:cNvSpPr txBox="1">
            <a:spLocks noGrp="1"/>
          </p:cNvSpPr>
          <p:nvPr>
            <p:ph type="body" idx="5"/>
          </p:nvPr>
        </p:nvSpPr>
        <p:spPr>
          <a:xfrm>
            <a:off x="465369" y="3492768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79"/>
          <p:cNvSpPr txBox="1">
            <a:spLocks noGrp="1"/>
          </p:cNvSpPr>
          <p:nvPr>
            <p:ph type="body" idx="6"/>
          </p:nvPr>
        </p:nvSpPr>
        <p:spPr>
          <a:xfrm>
            <a:off x="465369" y="3929269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79"/>
          <p:cNvSpPr txBox="1">
            <a:spLocks noGrp="1"/>
          </p:cNvSpPr>
          <p:nvPr>
            <p:ph type="body" idx="7"/>
          </p:nvPr>
        </p:nvSpPr>
        <p:spPr>
          <a:xfrm>
            <a:off x="6641988" y="4247544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8" name="Google Shape;678;p79"/>
          <p:cNvSpPr txBox="1">
            <a:spLocks noGrp="1"/>
          </p:cNvSpPr>
          <p:nvPr>
            <p:ph type="body" idx="8"/>
          </p:nvPr>
        </p:nvSpPr>
        <p:spPr>
          <a:xfrm>
            <a:off x="6641988" y="4684045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79"/>
          <p:cNvSpPr txBox="1">
            <a:spLocks noGrp="1"/>
          </p:cNvSpPr>
          <p:nvPr>
            <p:ph type="body" idx="9"/>
          </p:nvPr>
        </p:nvSpPr>
        <p:spPr>
          <a:xfrm>
            <a:off x="6641988" y="2563852"/>
            <a:ext cx="210366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79"/>
          <p:cNvSpPr txBox="1">
            <a:spLocks noGrp="1"/>
          </p:cNvSpPr>
          <p:nvPr>
            <p:ph type="body" idx="13"/>
          </p:nvPr>
        </p:nvSpPr>
        <p:spPr>
          <a:xfrm>
            <a:off x="6641988" y="3000353"/>
            <a:ext cx="2103664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Mockup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1238" y="2263777"/>
            <a:ext cx="3694112" cy="3636963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80"/>
          <p:cNvSpPr/>
          <p:nvPr/>
        </p:nvSpPr>
        <p:spPr>
          <a:xfrm>
            <a:off x="478308" y="1968395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80"/>
          <p:cNvSpPr/>
          <p:nvPr/>
        </p:nvSpPr>
        <p:spPr>
          <a:xfrm>
            <a:off x="478308" y="3662185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80"/>
          <p:cNvSpPr/>
          <p:nvPr/>
        </p:nvSpPr>
        <p:spPr>
          <a:xfrm>
            <a:off x="478308" y="5294359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80"/>
          <p:cNvSpPr txBox="1">
            <a:spLocks noGrp="1"/>
          </p:cNvSpPr>
          <p:nvPr>
            <p:ph type="body" idx="1"/>
          </p:nvPr>
        </p:nvSpPr>
        <p:spPr>
          <a:xfrm>
            <a:off x="1401539" y="1755839"/>
            <a:ext cx="286566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80"/>
          <p:cNvSpPr txBox="1">
            <a:spLocks noGrp="1"/>
          </p:cNvSpPr>
          <p:nvPr>
            <p:ph type="body" idx="2"/>
          </p:nvPr>
        </p:nvSpPr>
        <p:spPr>
          <a:xfrm>
            <a:off x="1401539" y="2192339"/>
            <a:ext cx="286566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80"/>
          <p:cNvSpPr txBox="1">
            <a:spLocks noGrp="1"/>
          </p:cNvSpPr>
          <p:nvPr>
            <p:ph type="body" idx="3"/>
          </p:nvPr>
        </p:nvSpPr>
        <p:spPr>
          <a:xfrm>
            <a:off x="1401539" y="5132919"/>
            <a:ext cx="286566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80"/>
          <p:cNvSpPr txBox="1">
            <a:spLocks noGrp="1"/>
          </p:cNvSpPr>
          <p:nvPr>
            <p:ph type="body" idx="4"/>
          </p:nvPr>
        </p:nvSpPr>
        <p:spPr>
          <a:xfrm>
            <a:off x="1401539" y="5569419"/>
            <a:ext cx="286566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80"/>
          <p:cNvSpPr txBox="1">
            <a:spLocks noGrp="1"/>
          </p:cNvSpPr>
          <p:nvPr>
            <p:ph type="body" idx="5"/>
          </p:nvPr>
        </p:nvSpPr>
        <p:spPr>
          <a:xfrm>
            <a:off x="1401539" y="3449227"/>
            <a:ext cx="286566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80"/>
          <p:cNvSpPr txBox="1">
            <a:spLocks noGrp="1"/>
          </p:cNvSpPr>
          <p:nvPr>
            <p:ph type="body" idx="6"/>
          </p:nvPr>
        </p:nvSpPr>
        <p:spPr>
          <a:xfrm>
            <a:off x="1401539" y="3885727"/>
            <a:ext cx="286566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80"/>
          <p:cNvSpPr>
            <a:spLocks noGrp="1"/>
          </p:cNvSpPr>
          <p:nvPr>
            <p:ph type="pic" idx="7"/>
          </p:nvPr>
        </p:nvSpPr>
        <p:spPr>
          <a:xfrm>
            <a:off x="5236370" y="2566990"/>
            <a:ext cx="2818209" cy="2128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ockup">
  <p:cSld name="1_Mockup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1"/>
          <p:cNvSpPr/>
          <p:nvPr/>
        </p:nvSpPr>
        <p:spPr>
          <a:xfrm>
            <a:off x="4690141" y="1968395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81"/>
          <p:cNvSpPr/>
          <p:nvPr/>
        </p:nvSpPr>
        <p:spPr>
          <a:xfrm>
            <a:off x="4690141" y="3662185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81"/>
          <p:cNvSpPr/>
          <p:nvPr/>
        </p:nvSpPr>
        <p:spPr>
          <a:xfrm>
            <a:off x="4690141" y="5294359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81"/>
          <p:cNvPicPr preferRelativeResize="0"/>
          <p:nvPr/>
        </p:nvPicPr>
        <p:blipFill rotWithShape="1">
          <a:blip r:embed="rId2">
            <a:alphaModFix/>
          </a:blip>
          <a:srcRect l="-558" r="101" b="635"/>
          <a:stretch/>
        </p:blipFill>
        <p:spPr>
          <a:xfrm>
            <a:off x="795338" y="1755775"/>
            <a:ext cx="3144837" cy="48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8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81"/>
          <p:cNvSpPr txBox="1">
            <a:spLocks noGrp="1"/>
          </p:cNvSpPr>
          <p:nvPr>
            <p:ph type="body" idx="1"/>
          </p:nvPr>
        </p:nvSpPr>
        <p:spPr>
          <a:xfrm>
            <a:off x="5613372" y="1755839"/>
            <a:ext cx="286566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81"/>
          <p:cNvSpPr txBox="1">
            <a:spLocks noGrp="1"/>
          </p:cNvSpPr>
          <p:nvPr>
            <p:ph type="body" idx="2"/>
          </p:nvPr>
        </p:nvSpPr>
        <p:spPr>
          <a:xfrm>
            <a:off x="5613372" y="2192339"/>
            <a:ext cx="286566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81"/>
          <p:cNvSpPr txBox="1">
            <a:spLocks noGrp="1"/>
          </p:cNvSpPr>
          <p:nvPr>
            <p:ph type="body" idx="3"/>
          </p:nvPr>
        </p:nvSpPr>
        <p:spPr>
          <a:xfrm>
            <a:off x="5613372" y="5132919"/>
            <a:ext cx="286566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81"/>
          <p:cNvSpPr txBox="1">
            <a:spLocks noGrp="1"/>
          </p:cNvSpPr>
          <p:nvPr>
            <p:ph type="body" idx="4"/>
          </p:nvPr>
        </p:nvSpPr>
        <p:spPr>
          <a:xfrm>
            <a:off x="5613372" y="5569419"/>
            <a:ext cx="286566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81"/>
          <p:cNvSpPr txBox="1">
            <a:spLocks noGrp="1"/>
          </p:cNvSpPr>
          <p:nvPr>
            <p:ph type="body" idx="5"/>
          </p:nvPr>
        </p:nvSpPr>
        <p:spPr>
          <a:xfrm>
            <a:off x="5613372" y="3449227"/>
            <a:ext cx="286566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81"/>
          <p:cNvSpPr txBox="1">
            <a:spLocks noGrp="1"/>
          </p:cNvSpPr>
          <p:nvPr>
            <p:ph type="body" idx="6"/>
          </p:nvPr>
        </p:nvSpPr>
        <p:spPr>
          <a:xfrm>
            <a:off x="5613372" y="3885727"/>
            <a:ext cx="286566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81"/>
          <p:cNvSpPr>
            <a:spLocks noGrp="1"/>
          </p:cNvSpPr>
          <p:nvPr>
            <p:ph type="pic" idx="7"/>
          </p:nvPr>
        </p:nvSpPr>
        <p:spPr>
          <a:xfrm>
            <a:off x="1306116" y="2116139"/>
            <a:ext cx="2133600" cy="383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ckup">
  <p:cSld name="2_Mockup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4426" y="1579563"/>
            <a:ext cx="1835150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82"/>
          <p:cNvSpPr/>
          <p:nvPr/>
        </p:nvSpPr>
        <p:spPr>
          <a:xfrm>
            <a:off x="5664173" y="4457317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2"/>
          <p:cNvSpPr/>
          <p:nvPr/>
        </p:nvSpPr>
        <p:spPr>
          <a:xfrm>
            <a:off x="5664173" y="2102208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2"/>
          <p:cNvSpPr/>
          <p:nvPr/>
        </p:nvSpPr>
        <p:spPr>
          <a:xfrm>
            <a:off x="2733669" y="4457317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2"/>
          <p:cNvSpPr/>
          <p:nvPr/>
        </p:nvSpPr>
        <p:spPr>
          <a:xfrm>
            <a:off x="2733669" y="2102208"/>
            <a:ext cx="744461" cy="1080000"/>
          </a:xfrm>
          <a:custGeom>
            <a:avLst/>
            <a:gdLst/>
            <a:ahLst/>
            <a:cxnLst/>
            <a:rect l="l" t="t" r="r" b="b"/>
            <a:pathLst>
              <a:path w="2178050" h="2369797" extrusionOk="0">
                <a:moveTo>
                  <a:pt x="1089026" y="154554"/>
                </a:moveTo>
                <a:lnTo>
                  <a:pt x="139700" y="630363"/>
                </a:lnTo>
                <a:lnTo>
                  <a:pt x="139700" y="879443"/>
                </a:lnTo>
                <a:lnTo>
                  <a:pt x="139700" y="1060663"/>
                </a:lnTo>
                <a:lnTo>
                  <a:pt x="139700" y="1311289"/>
                </a:lnTo>
                <a:lnTo>
                  <a:pt x="139700" y="1496367"/>
                </a:lnTo>
                <a:lnTo>
                  <a:pt x="139700" y="1741589"/>
                </a:lnTo>
                <a:lnTo>
                  <a:pt x="1089026" y="2217398"/>
                </a:lnTo>
                <a:lnTo>
                  <a:pt x="2038350" y="1741589"/>
                </a:lnTo>
                <a:lnTo>
                  <a:pt x="2038350" y="1496367"/>
                </a:lnTo>
                <a:lnTo>
                  <a:pt x="2038350" y="1311289"/>
                </a:lnTo>
                <a:lnTo>
                  <a:pt x="2038350" y="1060663"/>
                </a:lnTo>
                <a:lnTo>
                  <a:pt x="2038350" y="879443"/>
                </a:lnTo>
                <a:lnTo>
                  <a:pt x="2038350" y="630363"/>
                </a:lnTo>
                <a:close/>
                <a:moveTo>
                  <a:pt x="1089026" y="0"/>
                </a:moveTo>
                <a:lnTo>
                  <a:pt x="2178050" y="546610"/>
                </a:lnTo>
                <a:lnTo>
                  <a:pt x="2178050" y="832753"/>
                </a:lnTo>
                <a:lnTo>
                  <a:pt x="2178050" y="1040939"/>
                </a:lnTo>
                <a:lnTo>
                  <a:pt x="2178050" y="1328858"/>
                </a:lnTo>
                <a:lnTo>
                  <a:pt x="2178050" y="1541476"/>
                </a:lnTo>
                <a:lnTo>
                  <a:pt x="2178050" y="1823187"/>
                </a:lnTo>
                <a:lnTo>
                  <a:pt x="1089026" y="2369797"/>
                </a:lnTo>
                <a:lnTo>
                  <a:pt x="0" y="1823187"/>
                </a:lnTo>
                <a:lnTo>
                  <a:pt x="0" y="1541476"/>
                </a:lnTo>
                <a:lnTo>
                  <a:pt x="0" y="1328858"/>
                </a:lnTo>
                <a:lnTo>
                  <a:pt x="0" y="1040939"/>
                </a:lnTo>
                <a:lnTo>
                  <a:pt x="0" y="832753"/>
                </a:lnTo>
                <a:lnTo>
                  <a:pt x="0" y="546610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8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82"/>
          <p:cNvSpPr txBox="1">
            <a:spLocks noGrp="1"/>
          </p:cNvSpPr>
          <p:nvPr>
            <p:ph type="body" idx="1"/>
          </p:nvPr>
        </p:nvSpPr>
        <p:spPr>
          <a:xfrm>
            <a:off x="6587403" y="4337123"/>
            <a:ext cx="211927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82"/>
          <p:cNvSpPr txBox="1">
            <a:spLocks noGrp="1"/>
          </p:cNvSpPr>
          <p:nvPr>
            <p:ph type="body" idx="2"/>
          </p:nvPr>
        </p:nvSpPr>
        <p:spPr>
          <a:xfrm>
            <a:off x="6587403" y="4773626"/>
            <a:ext cx="2119276" cy="13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82"/>
          <p:cNvSpPr txBox="1">
            <a:spLocks noGrp="1"/>
          </p:cNvSpPr>
          <p:nvPr>
            <p:ph type="body" idx="3"/>
          </p:nvPr>
        </p:nvSpPr>
        <p:spPr>
          <a:xfrm>
            <a:off x="6587403" y="1982013"/>
            <a:ext cx="211927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82"/>
          <p:cNvSpPr txBox="1">
            <a:spLocks noGrp="1"/>
          </p:cNvSpPr>
          <p:nvPr>
            <p:ph type="body" idx="4"/>
          </p:nvPr>
        </p:nvSpPr>
        <p:spPr>
          <a:xfrm>
            <a:off x="6587403" y="2418516"/>
            <a:ext cx="2119276" cy="13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82"/>
          <p:cNvSpPr txBox="1">
            <a:spLocks noGrp="1"/>
          </p:cNvSpPr>
          <p:nvPr>
            <p:ph type="body" idx="5"/>
          </p:nvPr>
        </p:nvSpPr>
        <p:spPr>
          <a:xfrm>
            <a:off x="435626" y="4337123"/>
            <a:ext cx="211927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82"/>
          <p:cNvSpPr txBox="1">
            <a:spLocks noGrp="1"/>
          </p:cNvSpPr>
          <p:nvPr>
            <p:ph type="body" idx="6"/>
          </p:nvPr>
        </p:nvSpPr>
        <p:spPr>
          <a:xfrm>
            <a:off x="435626" y="4773626"/>
            <a:ext cx="2119276" cy="13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82"/>
          <p:cNvSpPr txBox="1">
            <a:spLocks noGrp="1"/>
          </p:cNvSpPr>
          <p:nvPr>
            <p:ph type="body" idx="7"/>
          </p:nvPr>
        </p:nvSpPr>
        <p:spPr>
          <a:xfrm>
            <a:off x="435626" y="1982013"/>
            <a:ext cx="211927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82"/>
          <p:cNvSpPr txBox="1">
            <a:spLocks noGrp="1"/>
          </p:cNvSpPr>
          <p:nvPr>
            <p:ph type="body" idx="8"/>
          </p:nvPr>
        </p:nvSpPr>
        <p:spPr>
          <a:xfrm>
            <a:off x="435626" y="2418516"/>
            <a:ext cx="2119276" cy="13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82"/>
          <p:cNvSpPr>
            <a:spLocks noGrp="1"/>
          </p:cNvSpPr>
          <p:nvPr>
            <p:ph type="pic" idx="9"/>
          </p:nvPr>
        </p:nvSpPr>
        <p:spPr>
          <a:xfrm>
            <a:off x="3843338" y="2292353"/>
            <a:ext cx="1473993" cy="34988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3"/>
          <p:cNvSpPr/>
          <p:nvPr/>
        </p:nvSpPr>
        <p:spPr>
          <a:xfrm>
            <a:off x="4886327" y="1658036"/>
            <a:ext cx="4257676" cy="5199967"/>
          </a:xfrm>
          <a:custGeom>
            <a:avLst/>
            <a:gdLst/>
            <a:ahLst/>
            <a:cxnLst/>
            <a:rect l="l" t="t" r="r" b="b"/>
            <a:pathLst>
              <a:path w="5676901" h="5199967" extrusionOk="0">
                <a:moveTo>
                  <a:pt x="5661492" y="0"/>
                </a:moveTo>
                <a:lnTo>
                  <a:pt x="5676901" y="6524"/>
                </a:lnTo>
                <a:lnTo>
                  <a:pt x="5676901" y="684277"/>
                </a:lnTo>
                <a:lnTo>
                  <a:pt x="5661492" y="677762"/>
                </a:lnTo>
                <a:lnTo>
                  <a:pt x="726256" y="2764317"/>
                </a:lnTo>
                <a:lnTo>
                  <a:pt x="726256" y="3856602"/>
                </a:lnTo>
                <a:lnTo>
                  <a:pt x="726256" y="4651302"/>
                </a:lnTo>
                <a:lnTo>
                  <a:pt x="726256" y="5199967"/>
                </a:lnTo>
                <a:lnTo>
                  <a:pt x="0" y="5199967"/>
                </a:lnTo>
                <a:lnTo>
                  <a:pt x="0" y="4564806"/>
                </a:lnTo>
                <a:lnTo>
                  <a:pt x="0" y="3651853"/>
                </a:lnTo>
                <a:lnTo>
                  <a:pt x="0" y="2397037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83"/>
          <p:cNvSpPr>
            <a:spLocks noGrp="1"/>
          </p:cNvSpPr>
          <p:nvPr>
            <p:ph type="pic" idx="2"/>
          </p:nvPr>
        </p:nvSpPr>
        <p:spPr>
          <a:xfrm>
            <a:off x="5414964" y="2335796"/>
            <a:ext cx="3729037" cy="4522207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83"/>
          <p:cNvSpPr txBox="1">
            <a:spLocks noGrp="1"/>
          </p:cNvSpPr>
          <p:nvPr>
            <p:ph type="body" idx="1"/>
          </p:nvPr>
        </p:nvSpPr>
        <p:spPr>
          <a:xfrm>
            <a:off x="628651" y="2761619"/>
            <a:ext cx="3660321" cy="282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&amp; text">
  <p:cSld name="2_Picture &amp; text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4"/>
          <p:cNvSpPr/>
          <p:nvPr/>
        </p:nvSpPr>
        <p:spPr>
          <a:xfrm>
            <a:off x="0" y="0"/>
            <a:ext cx="4241800" cy="5175250"/>
          </a:xfrm>
          <a:custGeom>
            <a:avLst/>
            <a:gdLst/>
            <a:ahLst/>
            <a:cxnLst/>
            <a:rect l="l" t="t" r="r" b="b"/>
            <a:pathLst>
              <a:path w="5654924" h="5174722" extrusionOk="0">
                <a:moveTo>
                  <a:pt x="4928669" y="0"/>
                </a:moveTo>
                <a:lnTo>
                  <a:pt x="5654924" y="0"/>
                </a:lnTo>
                <a:lnTo>
                  <a:pt x="5654924" y="612693"/>
                </a:lnTo>
                <a:lnTo>
                  <a:pt x="5654924" y="1545082"/>
                </a:lnTo>
                <a:lnTo>
                  <a:pt x="5654924" y="2780463"/>
                </a:lnTo>
                <a:lnTo>
                  <a:pt x="0" y="5174722"/>
                </a:lnTo>
                <a:lnTo>
                  <a:pt x="0" y="4506414"/>
                </a:lnTo>
                <a:lnTo>
                  <a:pt x="4928669" y="2422633"/>
                </a:lnTo>
                <a:lnTo>
                  <a:pt x="4928669" y="1347266"/>
                </a:lnTo>
                <a:lnTo>
                  <a:pt x="4928669" y="535648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84"/>
          <p:cNvSpPr txBox="1">
            <a:spLocks noGrp="1"/>
          </p:cNvSpPr>
          <p:nvPr>
            <p:ph type="title"/>
          </p:nvPr>
        </p:nvSpPr>
        <p:spPr>
          <a:xfrm>
            <a:off x="4855030" y="365125"/>
            <a:ext cx="366032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84"/>
          <p:cNvSpPr txBox="1">
            <a:spLocks noGrp="1"/>
          </p:cNvSpPr>
          <p:nvPr>
            <p:ph type="body" idx="1"/>
          </p:nvPr>
        </p:nvSpPr>
        <p:spPr>
          <a:xfrm>
            <a:off x="4855031" y="2761619"/>
            <a:ext cx="3660321" cy="282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84"/>
          <p:cNvSpPr>
            <a:spLocks noGrp="1"/>
          </p:cNvSpPr>
          <p:nvPr>
            <p:ph type="pic" idx="2"/>
          </p:nvPr>
        </p:nvSpPr>
        <p:spPr>
          <a:xfrm>
            <a:off x="2" y="3"/>
            <a:ext cx="3696501" cy="45064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&amp; text">
  <p:cSld name="3_Picture &amp; text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5"/>
          <p:cNvSpPr/>
          <p:nvPr/>
        </p:nvSpPr>
        <p:spPr>
          <a:xfrm>
            <a:off x="4897438" y="-20638"/>
            <a:ext cx="4246562" cy="5195888"/>
          </a:xfrm>
          <a:custGeom>
            <a:avLst/>
            <a:gdLst/>
            <a:ahLst/>
            <a:cxnLst/>
            <a:rect l="l" t="t" r="r" b="b"/>
            <a:pathLst>
              <a:path w="5661487" h="5196108" extrusionOk="0">
                <a:moveTo>
                  <a:pt x="0" y="0"/>
                </a:moveTo>
                <a:lnTo>
                  <a:pt x="726254" y="0"/>
                </a:lnTo>
                <a:lnTo>
                  <a:pt x="726254" y="554258"/>
                </a:lnTo>
                <a:lnTo>
                  <a:pt x="726254" y="1365876"/>
                </a:lnTo>
                <a:lnTo>
                  <a:pt x="726254" y="2441243"/>
                </a:lnTo>
                <a:lnTo>
                  <a:pt x="5661487" y="4527796"/>
                </a:lnTo>
                <a:lnTo>
                  <a:pt x="5661487" y="5196108"/>
                </a:lnTo>
                <a:lnTo>
                  <a:pt x="0" y="2799073"/>
                </a:lnTo>
                <a:lnTo>
                  <a:pt x="0" y="1563692"/>
                </a:lnTo>
                <a:lnTo>
                  <a:pt x="0" y="631303"/>
                </a:lnTo>
                <a:close/>
              </a:path>
            </a:pathLst>
          </a:custGeom>
          <a:gradFill>
            <a:gsLst>
              <a:gs pos="0">
                <a:srgbClr val="5B9BD5">
                  <a:alpha val="84705"/>
                </a:srgbClr>
              </a:gs>
              <a:gs pos="74000">
                <a:srgbClr val="4472C4">
                  <a:alpha val="80000"/>
                </a:srgbClr>
              </a:gs>
              <a:gs pos="83000">
                <a:srgbClr val="4472C4">
                  <a:alpha val="80000"/>
                </a:srgbClr>
              </a:gs>
              <a:gs pos="100000">
                <a:srgbClr val="ED7D31">
                  <a:alpha val="8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85"/>
          <p:cNvSpPr txBox="1">
            <a:spLocks noGrp="1"/>
          </p:cNvSpPr>
          <p:nvPr>
            <p:ph type="title"/>
          </p:nvPr>
        </p:nvSpPr>
        <p:spPr>
          <a:xfrm>
            <a:off x="481694" y="365125"/>
            <a:ext cx="366032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85"/>
          <p:cNvSpPr txBox="1">
            <a:spLocks noGrp="1"/>
          </p:cNvSpPr>
          <p:nvPr>
            <p:ph type="body" idx="1"/>
          </p:nvPr>
        </p:nvSpPr>
        <p:spPr>
          <a:xfrm>
            <a:off x="481694" y="2761619"/>
            <a:ext cx="3660321" cy="282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85"/>
          <p:cNvSpPr>
            <a:spLocks noGrp="1"/>
          </p:cNvSpPr>
          <p:nvPr>
            <p:ph type="pic" idx="2"/>
          </p:nvPr>
        </p:nvSpPr>
        <p:spPr>
          <a:xfrm>
            <a:off x="5442578" y="1"/>
            <a:ext cx="3701425" cy="45277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6"/>
          <p:cNvSpPr txBox="1">
            <a:spLocks noGrp="1"/>
          </p:cNvSpPr>
          <p:nvPr>
            <p:ph type="title"/>
          </p:nvPr>
        </p:nvSpPr>
        <p:spPr>
          <a:xfrm>
            <a:off x="628651" y="2867709"/>
            <a:ext cx="7886700" cy="112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8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9" name="Google Shape;759;p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5" name="Google Shape;765;p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9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9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8" name="Google Shape;778;p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9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4" name="Google Shape;784;p9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p9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6" name="Google Shape;786;p9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9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9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8" name="Google Shape;798;p9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9" name="Google Shape;799;p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9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5" name="Google Shape;805;p9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9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2" name="Google Shape;812;p9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9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9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p9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9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9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Saja" type="titleOnly">
  <p:cSld name="TITLE_ONLY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Judul" type="title">
  <p:cSld name="TITLE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9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35" name="Google Shape;835;p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dan Konten" type="obj">
  <p:cSld name="OBJECT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0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1" name="Google Shape;841;p10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Bagian" type="secHead">
  <p:cSld name="SECTION_HEADER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0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7" name="Google Shape;847;p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 Konten" type="twoObj">
  <p:cSld name="TWO_OBJECTS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0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p10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4" name="Google Shape;854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bandingan" type="twoTxTwoObj">
  <p:cSld name="TWO_OBJECTS_WITH_TEX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0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0" name="Google Shape;860;p10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1" name="Google Shape;861;p10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2" name="Google Shape;862;p10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3" name="Google Shape;863;p10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song" type="blank">
  <p:cSld name="BLANK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0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ten dengan Keterangan" type="objTx">
  <p:cSld name="OBJECT_WITH_CAPTION_TEX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0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3" name="Google Shape;873;p10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74" name="Google Shape;874;p1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bar dengan Keterangan" type="picTx">
  <p:cSld name="PICTURE_WITH_CAPTION_TEX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0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10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10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81" name="Google Shape;881;p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dan Teks Vertikal" type="vertTx">
  <p:cSld name="VERTICAL_TEXT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0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7" name="Google Shape;887;p10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Vertikal dan Teks" type="vertTitleAndTx">
  <p:cSld name="VERTICAL_TITLE_AND_VERTICAL_TEXT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0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3" name="Google Shape;893;p1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10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3" name="Google Shape;823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Google Shape;825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users/openclipart-vectors-30363/?utm_source=link-attribution&amp;utm_medium=referral&amp;utm_campaign=image&amp;utm_content=14885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pixabay.com/id/?utm_source=link-attribution&amp;utm_medium=referral&amp;utm_campaign=image&amp;utm_content=14885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id/?utm_source=link-attribution&amp;utm_medium=referral&amp;utm_campaign=image&amp;utm_content=7204535" TargetMode="External"/><Relationship Id="rId4" Type="http://schemas.openxmlformats.org/officeDocument/2006/relationships/hyperlink" Target="https://pixabay.com/id/users/geralt-9301/?utm_source=link-attribution&amp;utm_medium=referral&amp;utm_campaign=image&amp;utm_content=720453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id/?utm_source=link-attribution&amp;utm_medium=referral&amp;utm_campaign=image&amp;utm_content=7204535" TargetMode="External"/><Relationship Id="rId4" Type="http://schemas.openxmlformats.org/officeDocument/2006/relationships/hyperlink" Target="https://pixabay.com/id/users/geralt-9301/?utm_source=link-attribution&amp;utm_medium=referral&amp;utm_campaign=image&amp;utm_content=720453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id/?utm_source=link-attribution&amp;utm_medium=referral&amp;utm_campaign=image&amp;utm_content=7204535" TargetMode="External"/><Relationship Id="rId4" Type="http://schemas.openxmlformats.org/officeDocument/2006/relationships/hyperlink" Target="https://pixabay.com/id/users/geralt-9301/?utm_source=link-attribution&amp;utm_medium=referral&amp;utm_campaign=image&amp;utm_content=72045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id/?utm_source=link-attribution&amp;utm_medium=referral&amp;utm_campaign=image&amp;utm_content=41640" TargetMode="External"/><Relationship Id="rId4" Type="http://schemas.openxmlformats.org/officeDocument/2006/relationships/hyperlink" Target="https://pixabay.com/id/users/clker-free-vector-images-3736/?utm_source=link-attribution&amp;utm_medium=referral&amp;utm_campaign=image&amp;utm_content=416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id/?utm_source=link-attribution&amp;utm_medium=referral&amp;utm_campaign=image&amp;utm_content=7204535" TargetMode="External"/><Relationship Id="rId4" Type="http://schemas.openxmlformats.org/officeDocument/2006/relationships/hyperlink" Target="https://pixabay.com/id/users/geralt-9301/?utm_source=link-attribution&amp;utm_medium=referral&amp;utm_campaign=image&amp;utm_content=72045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users/7089643-7089643/?utm_source=link-attribution&amp;utm_medium=referral&amp;utm_campaign=image&amp;utm_content=499764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pixabay.com/id/?utm_source=link-attribution&amp;utm_medium=referral&amp;utm_campaign=image&amp;utm_content=499764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C362-3322-8F37-07AE-96CFF357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647"/>
            <a:ext cx="8786813" cy="16335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IMPLEMENTASI KURIKULUMMERDEKADAN PLATFORM MERDEKA MENGAJAR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93621-DA9B-EC87-A551-09E85A95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3405" y="3733169"/>
            <a:ext cx="3660321" cy="2826383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2964E0-C7D7-62F5-BCF8-DDAE1E86292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" y="2338742"/>
            <a:ext cx="8515350" cy="163353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ASSESMEN PEMBELAJARAN</a:t>
            </a:r>
          </a:p>
          <a:p>
            <a:pPr algn="ctr"/>
            <a:r>
              <a:rPr lang="en-US" sz="3200" dirty="0"/>
              <a:t>SLB AULIA AZZAHRA</a:t>
            </a:r>
            <a:endParaRPr lang="en-ID" sz="3200" dirty="0"/>
          </a:p>
        </p:txBody>
      </p:sp>
      <p:pic>
        <p:nvPicPr>
          <p:cNvPr id="5" name="Google Shape;924;p2">
            <a:extLst>
              <a:ext uri="{FF2B5EF4-FFF2-40B4-BE49-F238E27FC236}">
                <a16:creationId xmlns:a16="http://schemas.microsoft.com/office/drawing/2014/main" id="{7BF96647-97B7-F609-B0D7-0441BFCB18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7677" y="3733168"/>
            <a:ext cx="4086223" cy="312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7;p13">
            <a:extLst>
              <a:ext uri="{FF2B5EF4-FFF2-40B4-BE49-F238E27FC236}">
                <a16:creationId xmlns:a16="http://schemas.microsoft.com/office/drawing/2014/main" id="{3067B37B-E836-BA11-1A38-8868156058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3733167"/>
            <a:ext cx="3386138" cy="3124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18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1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087" name="Google Shape;1087;p11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088" name="Google Shape;1088;p11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089" name="Google Shape;1089;p11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0" name="Google Shape;1090;p11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1" name="Google Shape;1091;p11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11"/>
          <p:cNvSpPr txBox="1"/>
          <p:nvPr/>
        </p:nvSpPr>
        <p:spPr>
          <a:xfrm>
            <a:off x="1902839" y="6200064"/>
            <a:ext cx="5771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https://pixabay.com/id/vectors/lembaran-kertas-mencetak-putih-297179/</a:t>
            </a:r>
            <a:endParaRPr/>
          </a:p>
        </p:txBody>
      </p:sp>
      <p:pic>
        <p:nvPicPr>
          <p:cNvPr id="1093" name="Google Shape;10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3095" y="1173777"/>
            <a:ext cx="4615088" cy="4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11"/>
          <p:cNvSpPr txBox="1"/>
          <p:nvPr/>
        </p:nvSpPr>
        <p:spPr>
          <a:xfrm>
            <a:off x="1994533" y="279026"/>
            <a:ext cx="68707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Rounded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PRINSIP ASESMEN</a:t>
            </a:r>
            <a:endParaRPr sz="4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095" name="Google Shape;1095;p11"/>
          <p:cNvPicPr preferRelativeResize="0"/>
          <p:nvPr/>
        </p:nvPicPr>
        <p:blipFill rotWithShape="1">
          <a:blip r:embed="rId3">
            <a:alphaModFix/>
          </a:blip>
          <a:srcRect l="42463"/>
          <a:stretch/>
        </p:blipFill>
        <p:spPr>
          <a:xfrm>
            <a:off x="2213095" y="1167774"/>
            <a:ext cx="2347308" cy="4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1"/>
          <p:cNvSpPr txBox="1"/>
          <p:nvPr/>
        </p:nvSpPr>
        <p:spPr>
          <a:xfrm>
            <a:off x="2087772" y="3051985"/>
            <a:ext cx="461666" cy="754030"/>
          </a:xfrm>
          <a:prstGeom prst="rect">
            <a:avLst/>
          </a:prstGeom>
          <a:solidFill>
            <a:srgbClr val="012F6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1"/>
          <p:cNvSpPr txBox="1"/>
          <p:nvPr/>
        </p:nvSpPr>
        <p:spPr>
          <a:xfrm>
            <a:off x="2599133" y="2389926"/>
            <a:ext cx="3970632" cy="23083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Hasil asesmen digunakan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oleh peserta didik, pendidik, tenaga kependidikan, dan orang tua/wali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sebagai bahan refleksi untuk meningkatkan mutu pembelajaran.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2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103" name="Google Shape;1103;p12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104" name="Google Shape;1104;p12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105" name="Google Shape;1105;p12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6" name="Google Shape;1106;p12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7" name="Google Shape;1107;p12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8" name="Google Shape;1108;p12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9" name="Google Shape;1109;p12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0" name="Google Shape;1110;p12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1" name="Google Shape;1111;p12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Google Shape;1112;p12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3" name="Google Shape;1113;p12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4" name="Google Shape;1114;p12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5" name="Google Shape;1115;p12"/>
          <p:cNvSpPr txBox="1"/>
          <p:nvPr/>
        </p:nvSpPr>
        <p:spPr>
          <a:xfrm>
            <a:off x="4356107" y="5525327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https://unsplash.com/photos/_oeQmY1zcBE</a:t>
            </a:r>
            <a:endParaRPr/>
          </a:p>
        </p:txBody>
      </p:sp>
      <p:pic>
        <p:nvPicPr>
          <p:cNvPr id="1116" name="Google Shape;1116;p12"/>
          <p:cNvPicPr preferRelativeResize="0"/>
          <p:nvPr/>
        </p:nvPicPr>
        <p:blipFill rotWithShape="1">
          <a:blip r:embed="rId3">
            <a:alphaModFix/>
          </a:blip>
          <a:srcRect l="6182" t="14315" r="8562"/>
          <a:stretch/>
        </p:blipFill>
        <p:spPr>
          <a:xfrm>
            <a:off x="4356107" y="529694"/>
            <a:ext cx="3202744" cy="48283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7" name="Google Shape;1117;p12"/>
          <p:cNvSpPr txBox="1"/>
          <p:nvPr/>
        </p:nvSpPr>
        <p:spPr>
          <a:xfrm>
            <a:off x="792445" y="1499971"/>
            <a:ext cx="80469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Bagaimana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Cara Menuju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Kawasan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Tugu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Monas?</a:t>
            </a:r>
            <a:endParaRPr sz="4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3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123" name="Google Shape;1123;p13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124" name="Google Shape;1124;p13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125" name="Google Shape;1125;p13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6" name="Google Shape;1126;p13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13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13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9" name="Google Shape;1129;p13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p13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1" name="Google Shape;1131;p13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2" name="Google Shape;1132;p13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3" name="Google Shape;1133;p13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4" name="Google Shape;1134;p13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5" name="Google Shape;1135;p13"/>
          <p:cNvSpPr txBox="1"/>
          <p:nvPr/>
        </p:nvSpPr>
        <p:spPr>
          <a:xfrm>
            <a:off x="375413" y="1370664"/>
            <a:ext cx="80469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ari</a:t>
            </a:r>
            <a:r>
              <a:rPr lang="en-US" sz="400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Asesmen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Diagnostik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Asesmen di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Awal Pembelajaran</a:t>
            </a:r>
            <a:endParaRPr sz="4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3"/>
          <p:cNvSpPr txBox="1"/>
          <p:nvPr/>
        </p:nvSpPr>
        <p:spPr>
          <a:xfrm>
            <a:off x="6819363" y="2401476"/>
            <a:ext cx="2286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400" b="0" i="0" u="sng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OpenClipart-Vectors</a:t>
            </a:r>
            <a:r>
              <a:rPr lang="en-US" sz="1400" b="0" i="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400" b="0" i="0" u="sng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7" name="Google Shape;113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0994" y="560634"/>
            <a:ext cx="4628266" cy="4631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3"/>
          <p:cNvSpPr txBox="1"/>
          <p:nvPr/>
        </p:nvSpPr>
        <p:spPr>
          <a:xfrm>
            <a:off x="375413" y="4365707"/>
            <a:ext cx="804675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digunakan untuk</a:t>
            </a:r>
            <a:r>
              <a:rPr lang="en-US" sz="280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Pembelajaran Berdiferensiasi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06" y="438250"/>
            <a:ext cx="3925957" cy="39259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44" name="Google Shape;1144;p14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145" name="Google Shape;1145;p14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146" name="Google Shape;1146;p14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147" name="Google Shape;1147;p14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8" name="Google Shape;1148;p14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9" name="Google Shape;1149;p14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p14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1" name="Google Shape;1151;p14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2" name="Google Shape;1152;p14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3" name="Google Shape;1153;p14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4" name="Google Shape;1154;p14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5" name="Google Shape;1155;p14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6" name="Google Shape;1156;p14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7" name="Google Shape;1157;p14"/>
          <p:cNvSpPr txBox="1"/>
          <p:nvPr/>
        </p:nvSpPr>
        <p:spPr>
          <a:xfrm>
            <a:off x="4486903" y="1243218"/>
            <a:ext cx="4572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B2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000" b="0" i="0">
                <a:solidFill>
                  <a:srgbClr val="191B26"/>
                </a:solidFill>
                <a:latin typeface="Calibri"/>
                <a:ea typeface="Calibri"/>
                <a:cs typeface="Calibri"/>
                <a:sym typeface="Calibri"/>
              </a:rPr>
              <a:t>enggunaan</a:t>
            </a:r>
            <a:endParaRPr sz="4000" b="0" i="0">
              <a:solidFill>
                <a:srgbClr val="191B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91B26"/>
                </a:solidFill>
                <a:latin typeface="Calibri"/>
                <a:ea typeface="Calibri"/>
                <a:cs typeface="Calibri"/>
                <a:sym typeface="Calibri"/>
              </a:rPr>
              <a:t>ASESMEN SUMATIF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B26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en-US" sz="4000" b="1">
                <a:solidFill>
                  <a:srgbClr val="191B26"/>
                </a:solidFill>
                <a:latin typeface="Calibri"/>
                <a:ea typeface="Calibri"/>
                <a:cs typeface="Calibri"/>
                <a:sym typeface="Calibri"/>
              </a:rPr>
              <a:t>FORMATIF,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91B26"/>
                </a:solidFill>
                <a:latin typeface="Calibri"/>
                <a:ea typeface="Calibri"/>
                <a:cs typeface="Calibri"/>
                <a:sym typeface="Calibri"/>
              </a:rPr>
              <a:t>bagaimana sebaiknya?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14"/>
          <p:cNvSpPr txBox="1"/>
          <p:nvPr/>
        </p:nvSpPr>
        <p:spPr>
          <a:xfrm>
            <a:off x="1951245" y="4830774"/>
            <a:ext cx="2298830" cy="52322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Penilaian Diri</a:t>
            </a:r>
            <a:endParaRPr/>
          </a:p>
        </p:txBody>
      </p:sp>
      <p:sp>
        <p:nvSpPr>
          <p:cNvPr id="1159" name="Google Shape;1159;p14"/>
          <p:cNvSpPr txBox="1"/>
          <p:nvPr/>
        </p:nvSpPr>
        <p:spPr>
          <a:xfrm>
            <a:off x="4629827" y="4823259"/>
            <a:ext cx="3806265" cy="52322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Penilaian antar Teman</a:t>
            </a:r>
            <a:endParaRPr/>
          </a:p>
        </p:txBody>
      </p:sp>
      <p:sp>
        <p:nvSpPr>
          <p:cNvPr id="1160" name="Google Shape;1160;p14"/>
          <p:cNvSpPr txBox="1"/>
          <p:nvPr/>
        </p:nvSpPr>
        <p:spPr>
          <a:xfrm>
            <a:off x="1951246" y="5572657"/>
            <a:ext cx="2298830" cy="52322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Refleksi</a:t>
            </a:r>
            <a:endParaRPr/>
          </a:p>
        </p:txBody>
      </p:sp>
      <p:sp>
        <p:nvSpPr>
          <p:cNvPr id="1161" name="Google Shape;1161;p14"/>
          <p:cNvSpPr txBox="1"/>
          <p:nvPr/>
        </p:nvSpPr>
        <p:spPr>
          <a:xfrm>
            <a:off x="4612313" y="5588218"/>
            <a:ext cx="3806265" cy="52322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Umpan Balik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167" name="Google Shape;1167;p15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168" name="Google Shape;1168;p15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9" name="Google Shape;1179;p15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5"/>
          <p:cNvSpPr txBox="1"/>
          <p:nvPr/>
        </p:nvSpPr>
        <p:spPr>
          <a:xfrm>
            <a:off x="870904" y="308683"/>
            <a:ext cx="68707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Rounded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KELELUASAAN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Rounded"/>
              <a:buNone/>
            </a:pPr>
            <a:r>
              <a:rPr lang="en-US" sz="40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dalam ASESMEN</a:t>
            </a:r>
            <a:endParaRPr sz="4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81" name="Google Shape;1181;p15"/>
          <p:cNvSpPr txBox="1"/>
          <p:nvPr/>
        </p:nvSpPr>
        <p:spPr>
          <a:xfrm>
            <a:off x="1787651" y="2273094"/>
            <a:ext cx="2038246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Waktu</a:t>
            </a:r>
            <a:endParaRPr/>
          </a:p>
        </p:txBody>
      </p:sp>
      <p:sp>
        <p:nvSpPr>
          <p:cNvPr id="1182" name="Google Shape;1182;p15"/>
          <p:cNvSpPr txBox="1"/>
          <p:nvPr/>
        </p:nvSpPr>
        <p:spPr>
          <a:xfrm>
            <a:off x="1787651" y="3307426"/>
            <a:ext cx="2038246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Jenis</a:t>
            </a:r>
            <a:endParaRPr/>
          </a:p>
        </p:txBody>
      </p:sp>
      <p:sp>
        <p:nvSpPr>
          <p:cNvPr id="1183" name="Google Shape;1183;p15"/>
          <p:cNvSpPr txBox="1"/>
          <p:nvPr/>
        </p:nvSpPr>
        <p:spPr>
          <a:xfrm>
            <a:off x="1836138" y="4336549"/>
            <a:ext cx="2038246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Teknik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5"/>
          <p:cNvSpPr txBox="1"/>
          <p:nvPr/>
        </p:nvSpPr>
        <p:spPr>
          <a:xfrm>
            <a:off x="4102683" y="2283413"/>
            <a:ext cx="2982524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Instrumen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15"/>
          <p:cNvSpPr txBox="1"/>
          <p:nvPr/>
        </p:nvSpPr>
        <p:spPr>
          <a:xfrm>
            <a:off x="4104075" y="3303699"/>
            <a:ext cx="2982524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Pengolahan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15"/>
          <p:cNvSpPr txBox="1"/>
          <p:nvPr/>
        </p:nvSpPr>
        <p:spPr>
          <a:xfrm>
            <a:off x="4102683" y="4334218"/>
            <a:ext cx="2982524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Pelaporan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6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192" name="Google Shape;1192;p16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193" name="Google Shape;1193;p16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194" name="Google Shape;1194;p16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Google Shape;1195;p16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16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16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8" name="Google Shape;1198;p16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9" name="Google Shape;1199;p16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0" name="Google Shape;1200;p16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1" name="Google Shape;1201;p16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2" name="Google Shape;1202;p16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3" name="Google Shape;1203;p16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4" name="Google Shape;1204;p16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5" name="Google Shape;1205;p16"/>
          <p:cNvPicPr preferRelativeResize="0"/>
          <p:nvPr/>
        </p:nvPicPr>
        <p:blipFill rotWithShape="1">
          <a:blip r:embed="rId3">
            <a:alphaModFix/>
          </a:blip>
          <a:srcRect l="38044" t="24914" r="34457" b="38406"/>
          <a:stretch/>
        </p:blipFill>
        <p:spPr>
          <a:xfrm>
            <a:off x="746482" y="487223"/>
            <a:ext cx="7765847" cy="582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7"/>
          <p:cNvSpPr/>
          <p:nvPr/>
        </p:nvSpPr>
        <p:spPr>
          <a:xfrm>
            <a:off x="533400" y="1504949"/>
            <a:ext cx="8077200" cy="3990900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500"/>
              <a:buFont typeface="Teko"/>
              <a:buNone/>
            </a:pPr>
            <a:r>
              <a:rPr lang="en-US" sz="7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      5      5     5 = 555</a:t>
            </a:r>
            <a:endParaRPr sz="7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17"/>
          <p:cNvSpPr/>
          <p:nvPr/>
        </p:nvSpPr>
        <p:spPr>
          <a:xfrm>
            <a:off x="1487492" y="2707056"/>
            <a:ext cx="904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600"/>
              <a:buFont typeface="Arial"/>
              <a:buNone/>
            </a:pPr>
            <a:r>
              <a:rPr lang="en-US" sz="9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9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17"/>
          <p:cNvSpPr/>
          <p:nvPr/>
        </p:nvSpPr>
        <p:spPr>
          <a:xfrm rot="959511">
            <a:off x="1356714" y="2556132"/>
            <a:ext cx="304899" cy="217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17"/>
          <p:cNvSpPr txBox="1"/>
          <p:nvPr/>
        </p:nvSpPr>
        <p:spPr>
          <a:xfrm>
            <a:off x="2128838" y="1605325"/>
            <a:ext cx="52916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Tambahkan 1 GARIS MIRING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sehingga penjumlahan ini benar</a:t>
            </a:r>
            <a:endParaRPr/>
          </a:p>
        </p:txBody>
      </p:sp>
      <p:sp>
        <p:nvSpPr>
          <p:cNvPr id="1214" name="Google Shape;1214;p17"/>
          <p:cNvSpPr/>
          <p:nvPr/>
        </p:nvSpPr>
        <p:spPr>
          <a:xfrm>
            <a:off x="3168967" y="2707046"/>
            <a:ext cx="904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17"/>
          <p:cNvSpPr/>
          <p:nvPr/>
        </p:nvSpPr>
        <p:spPr>
          <a:xfrm>
            <a:off x="4657725" y="2715609"/>
            <a:ext cx="904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17"/>
          <p:cNvSpPr/>
          <p:nvPr/>
        </p:nvSpPr>
        <p:spPr>
          <a:xfrm>
            <a:off x="1335111" y="3515380"/>
            <a:ext cx="322200" cy="3900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17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218" name="Google Shape;1218;p17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219" name="Google Shape;1219;p17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17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1" name="Google Shape;1221;p17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2" name="Google Shape;1222;p17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3" name="Google Shape;1223;p17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4" name="Google Shape;1224;p17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5" name="Google Shape;1225;p17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6" name="Google Shape;1226;p17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7" name="Google Shape;1227;p17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77" y="1828398"/>
            <a:ext cx="8868799" cy="39401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33" name="Google Shape;1233;p18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234" name="Google Shape;1234;p18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235" name="Google Shape;1235;p18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236" name="Google Shape;1236;p18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18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8" name="Google Shape;1238;p18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Google Shape;1239;p18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0" name="Google Shape;1240;p18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1" name="Google Shape;1241;p18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2" name="Google Shape;1242;p18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3" name="Google Shape;1243;p18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4" name="Google Shape;1244;p18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5" name="Google Shape;1245;p18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6" name="Google Shape;1246;p18"/>
          <p:cNvSpPr txBox="1"/>
          <p:nvPr/>
        </p:nvSpPr>
        <p:spPr>
          <a:xfrm>
            <a:off x="5662761" y="2237042"/>
            <a:ext cx="404290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adakah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KKM</a:t>
            </a:r>
            <a:r>
              <a:rPr lang="en-US" sz="4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KURIKULUM MERDEKA?</a:t>
            </a: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18"/>
          <p:cNvSpPr txBox="1"/>
          <p:nvPr/>
        </p:nvSpPr>
        <p:spPr>
          <a:xfrm>
            <a:off x="133424" y="5411536"/>
            <a:ext cx="48680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Google Shape;1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77" y="1828398"/>
            <a:ext cx="8868799" cy="39401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53" name="Google Shape;1253;p19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254" name="Google Shape;1254;p19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255" name="Google Shape;1255;p19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256" name="Google Shape;1256;p19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p19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p19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p19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p19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p19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19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p19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4" name="Google Shape;1264;p19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p19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19"/>
          <p:cNvSpPr txBox="1"/>
          <p:nvPr/>
        </p:nvSpPr>
        <p:spPr>
          <a:xfrm>
            <a:off x="5662761" y="2707832"/>
            <a:ext cx="404290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LAPORAN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KEMAJUAN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BELAJAR?</a:t>
            </a: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19"/>
          <p:cNvSpPr txBox="1"/>
          <p:nvPr/>
        </p:nvSpPr>
        <p:spPr>
          <a:xfrm>
            <a:off x="133424" y="5411536"/>
            <a:ext cx="48680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0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273" name="Google Shape;1273;p20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274" name="Google Shape;1274;p20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275" name="Google Shape;1275;p20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20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7" name="Google Shape;1277;p20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8" name="Google Shape;1278;p20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9" name="Google Shape;1279;p20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0" name="Google Shape;1280;p20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1" name="Google Shape;1281;p20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2" name="Google Shape;1282;p20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3" name="Google Shape;1283;p20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20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5" name="Google Shape;1285;p20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6" name="Google Shape;1286;p20"/>
          <p:cNvPicPr preferRelativeResize="0"/>
          <p:nvPr/>
        </p:nvPicPr>
        <p:blipFill rotWithShape="1">
          <a:blip r:embed="rId3">
            <a:alphaModFix/>
          </a:blip>
          <a:srcRect l="39479" t="15428" r="36342" b="19313"/>
          <a:stretch/>
        </p:blipFill>
        <p:spPr>
          <a:xfrm>
            <a:off x="1086568" y="318378"/>
            <a:ext cx="4198181" cy="6373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87" name="Google Shape;1287;p20"/>
          <p:cNvSpPr txBox="1"/>
          <p:nvPr/>
        </p:nvSpPr>
        <p:spPr>
          <a:xfrm>
            <a:off x="5517676" y="1290444"/>
            <a:ext cx="2982524" cy="15696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Konferensi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(Murid, Orangtua, dan Guru)</a:t>
            </a:r>
            <a:endParaRPr/>
          </a:p>
        </p:txBody>
      </p:sp>
      <p:sp>
        <p:nvSpPr>
          <p:cNvPr id="1288" name="Google Shape;1288;p20"/>
          <p:cNvSpPr txBox="1"/>
          <p:nvPr/>
        </p:nvSpPr>
        <p:spPr>
          <a:xfrm>
            <a:off x="5555230" y="3193239"/>
            <a:ext cx="2982524" cy="13234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Pameran Karya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20"/>
          <p:cNvSpPr txBox="1"/>
          <p:nvPr/>
        </p:nvSpPr>
        <p:spPr>
          <a:xfrm>
            <a:off x="5555230" y="4862192"/>
            <a:ext cx="2982524" cy="7078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Portofolio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906" name="Google Shape;906;p2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907" name="Google Shape;907;p2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p2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p2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2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2" name="Google Shape;912;p2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p2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2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5" name="Google Shape;915;p2"/>
          <p:cNvSpPr txBox="1"/>
          <p:nvPr/>
        </p:nvSpPr>
        <p:spPr>
          <a:xfrm>
            <a:off x="518580" y="1886090"/>
            <a:ext cx="804675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CARA ASYIK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MENERAPKAN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ASESMEN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DALAM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KURIKULUM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MERDEKA</a:t>
            </a: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7" name="Google Shape;917;p2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8" name="Google Shape;918;p2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" name="Google Shape;921;p2"/>
          <p:cNvSpPr/>
          <p:nvPr/>
        </p:nvSpPr>
        <p:spPr>
          <a:xfrm>
            <a:off x="5506723" y="5563342"/>
            <a:ext cx="3237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2E384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2200" b="1" i="0" u="none" strike="noStrike" cap="none" dirty="0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2" name="Google Shape;922;p2"/>
          <p:cNvSpPr/>
          <p:nvPr/>
        </p:nvSpPr>
        <p:spPr>
          <a:xfrm>
            <a:off x="3423920" y="5556512"/>
            <a:ext cx="67292" cy="430888"/>
          </a:xfrm>
          <a:prstGeom prst="rect">
            <a:avLst/>
          </a:prstGeom>
          <a:solidFill>
            <a:srgbClr val="666666"/>
          </a:solidFill>
          <a:ln w="127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p2"/>
          <p:cNvSpPr/>
          <p:nvPr/>
        </p:nvSpPr>
        <p:spPr>
          <a:xfrm>
            <a:off x="6289040" y="5576832"/>
            <a:ext cx="67292" cy="430888"/>
          </a:xfrm>
          <a:prstGeom prst="rect">
            <a:avLst/>
          </a:prstGeom>
          <a:solidFill>
            <a:srgbClr val="666666"/>
          </a:solidFill>
          <a:ln w="127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4" name="Google Shape;9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0110" y="1028299"/>
            <a:ext cx="4334501" cy="384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BE5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1"/>
          <p:cNvSpPr/>
          <p:nvPr/>
        </p:nvSpPr>
        <p:spPr>
          <a:xfrm>
            <a:off x="4732488" y="1518364"/>
            <a:ext cx="2951661" cy="233680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5" name="Google Shape;1295;p21"/>
          <p:cNvPicPr preferRelativeResize="0"/>
          <p:nvPr/>
        </p:nvPicPr>
        <p:blipFill rotWithShape="1">
          <a:blip r:embed="rId3">
            <a:alphaModFix/>
          </a:blip>
          <a:srcRect t="3516" b="1210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21"/>
          <p:cNvSpPr/>
          <p:nvPr/>
        </p:nvSpPr>
        <p:spPr>
          <a:xfrm>
            <a:off x="4714161" y="1161578"/>
            <a:ext cx="2957512" cy="3050381"/>
          </a:xfrm>
          <a:custGeom>
            <a:avLst/>
            <a:gdLst/>
            <a:ahLst/>
            <a:cxnLst/>
            <a:rect l="l" t="t" r="r" b="b"/>
            <a:pathLst>
              <a:path w="3943349" h="4067175" extrusionOk="0">
                <a:moveTo>
                  <a:pt x="952" y="3623310"/>
                </a:moveTo>
                <a:lnTo>
                  <a:pt x="3891914" y="4067175"/>
                </a:lnTo>
                <a:cubicBezTo>
                  <a:pt x="3897947" y="2720975"/>
                  <a:pt x="3937316" y="1346200"/>
                  <a:pt x="3943349" y="0"/>
                </a:cubicBezTo>
                <a:lnTo>
                  <a:pt x="0" y="545783"/>
                </a:lnTo>
                <a:cubicBezTo>
                  <a:pt x="317" y="1562100"/>
                  <a:pt x="635" y="2606993"/>
                  <a:pt x="952" y="36233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1"/>
              <a:buFont typeface="Calibri"/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7" name="Google Shape;1297;p21"/>
          <p:cNvSpPr/>
          <p:nvPr/>
        </p:nvSpPr>
        <p:spPr>
          <a:xfrm>
            <a:off x="97777" y="857253"/>
            <a:ext cx="3767264" cy="5093795"/>
          </a:xfrm>
          <a:prstGeom prst="rect">
            <a:avLst/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1"/>
              <a:buFont typeface="Calibri"/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8" name="Google Shape;1298;p21"/>
          <p:cNvSpPr txBox="1"/>
          <p:nvPr/>
        </p:nvSpPr>
        <p:spPr>
          <a:xfrm>
            <a:off x="304800" y="1255714"/>
            <a:ext cx="317478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Terima kasih atas kesempatan belajar bersama</a:t>
            </a:r>
            <a:endParaRPr sz="2000" b="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99" name="Google Shape;1299;p21"/>
          <p:cNvSpPr txBox="1"/>
          <p:nvPr/>
        </p:nvSpPr>
        <p:spPr>
          <a:xfrm>
            <a:off x="369614" y="2287789"/>
            <a:ext cx="3897591" cy="60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333"/>
              <a:buFont typeface="Acme"/>
              <a:buNone/>
            </a:pPr>
            <a:r>
              <a:rPr lang="en-US" sz="3333" b="1" i="0" u="none" strike="noStrike" cap="none">
                <a:solidFill>
                  <a:srgbClr val="FFFF00"/>
                </a:solidFill>
                <a:latin typeface="Acme"/>
                <a:ea typeface="Acme"/>
                <a:cs typeface="Acme"/>
                <a:sym typeface="Acme"/>
              </a:rPr>
              <a:t>SETIYO ISWOYO</a:t>
            </a:r>
            <a:endParaRPr/>
          </a:p>
        </p:txBody>
      </p:sp>
      <p:sp>
        <p:nvSpPr>
          <p:cNvPr id="1300" name="Google Shape;1300;p21"/>
          <p:cNvSpPr txBox="1"/>
          <p:nvPr/>
        </p:nvSpPr>
        <p:spPr>
          <a:xfrm>
            <a:off x="687032" y="3225801"/>
            <a:ext cx="2868968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Open Sans"/>
              <a:buNone/>
            </a:pPr>
            <a:r>
              <a:rPr lang="en-US" sz="2667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0852.1582.1909</a:t>
            </a:r>
            <a:endParaRPr/>
          </a:p>
        </p:txBody>
      </p:sp>
      <p:sp>
        <p:nvSpPr>
          <p:cNvPr id="1301" name="Google Shape;1301;p21"/>
          <p:cNvSpPr txBox="1"/>
          <p:nvPr/>
        </p:nvSpPr>
        <p:spPr>
          <a:xfrm>
            <a:off x="631781" y="4217313"/>
            <a:ext cx="3265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iswoyo@millennia21.id</a:t>
            </a:r>
            <a:endParaRPr/>
          </a:p>
        </p:txBody>
      </p:sp>
      <p:sp>
        <p:nvSpPr>
          <p:cNvPr id="1302" name="Google Shape;1302;p21"/>
          <p:cNvSpPr/>
          <p:nvPr/>
        </p:nvSpPr>
        <p:spPr>
          <a:xfrm>
            <a:off x="304800" y="4280580"/>
            <a:ext cx="270272" cy="307181"/>
          </a:xfrm>
          <a:custGeom>
            <a:avLst/>
            <a:gdLst/>
            <a:ahLst/>
            <a:cxnLst/>
            <a:rect l="l" t="t" r="r" b="b"/>
            <a:pathLst>
              <a:path w="96" h="109" extrusionOk="0">
                <a:moveTo>
                  <a:pt x="48" y="89"/>
                </a:moveTo>
                <a:cubicBezTo>
                  <a:pt x="36" y="78"/>
                  <a:pt x="36" y="78"/>
                  <a:pt x="36" y="78"/>
                </a:cubicBezTo>
                <a:cubicBezTo>
                  <a:pt x="3" y="107"/>
                  <a:pt x="3" y="107"/>
                  <a:pt x="3" y="107"/>
                </a:cubicBezTo>
                <a:cubicBezTo>
                  <a:pt x="4" y="109"/>
                  <a:pt x="5" y="109"/>
                  <a:pt x="7" y="109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91" y="109"/>
                  <a:pt x="93" y="109"/>
                  <a:pt x="94" y="107"/>
                </a:cubicBezTo>
                <a:cubicBezTo>
                  <a:pt x="60" y="78"/>
                  <a:pt x="60" y="78"/>
                  <a:pt x="60" y="78"/>
                </a:cubicBezTo>
                <a:lnTo>
                  <a:pt x="48" y="89"/>
                </a:lnTo>
                <a:close/>
                <a:moveTo>
                  <a:pt x="0" y="47"/>
                </a:moveTo>
                <a:cubicBezTo>
                  <a:pt x="0" y="104"/>
                  <a:pt x="0" y="104"/>
                  <a:pt x="0" y="104"/>
                </a:cubicBezTo>
                <a:cubicBezTo>
                  <a:pt x="33" y="76"/>
                  <a:pt x="33" y="76"/>
                  <a:pt x="33" y="76"/>
                </a:cubicBezTo>
                <a:lnTo>
                  <a:pt x="0" y="47"/>
                </a:lnTo>
                <a:close/>
                <a:moveTo>
                  <a:pt x="96" y="41"/>
                </a:moveTo>
                <a:cubicBezTo>
                  <a:pt x="48" y="0"/>
                  <a:pt x="48" y="0"/>
                  <a:pt x="48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48" y="82"/>
                  <a:pt x="48" y="82"/>
                  <a:pt x="48" y="82"/>
                </a:cubicBezTo>
                <a:lnTo>
                  <a:pt x="96" y="41"/>
                </a:lnTo>
                <a:close/>
                <a:moveTo>
                  <a:pt x="96" y="104"/>
                </a:moveTo>
                <a:cubicBezTo>
                  <a:pt x="96" y="47"/>
                  <a:pt x="96" y="47"/>
                  <a:pt x="96" y="47"/>
                </a:cubicBezTo>
                <a:cubicBezTo>
                  <a:pt x="63" y="76"/>
                  <a:pt x="63" y="76"/>
                  <a:pt x="63" y="76"/>
                </a:cubicBezTo>
                <a:lnTo>
                  <a:pt x="96" y="104"/>
                </a:lnTo>
                <a:close/>
              </a:path>
            </a:pathLst>
          </a:custGeom>
          <a:solidFill>
            <a:srgbClr val="FE93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Calibri"/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21"/>
          <p:cNvSpPr/>
          <p:nvPr/>
        </p:nvSpPr>
        <p:spPr>
          <a:xfrm>
            <a:off x="304800" y="3254200"/>
            <a:ext cx="216000" cy="378000"/>
          </a:xfrm>
          <a:custGeom>
            <a:avLst/>
            <a:gdLst/>
            <a:ahLst/>
            <a:cxnLst/>
            <a:rect l="l" t="t" r="r" b="b"/>
            <a:pathLst>
              <a:path w="62" h="109" extrusionOk="0">
                <a:moveTo>
                  <a:pt x="5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7"/>
                  <a:pt x="2" y="109"/>
                  <a:pt x="5" y="109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0" y="109"/>
                  <a:pt x="62" y="107"/>
                  <a:pt x="62" y="105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1"/>
                  <a:pt x="60" y="0"/>
                  <a:pt x="58" y="0"/>
                </a:cubicBezTo>
                <a:close/>
                <a:moveTo>
                  <a:pt x="31" y="40"/>
                </a:moveTo>
                <a:cubicBezTo>
                  <a:pt x="39" y="40"/>
                  <a:pt x="46" y="46"/>
                  <a:pt x="46" y="54"/>
                </a:cubicBezTo>
                <a:cubicBezTo>
                  <a:pt x="46" y="63"/>
                  <a:pt x="39" y="69"/>
                  <a:pt x="31" y="69"/>
                </a:cubicBezTo>
                <a:cubicBezTo>
                  <a:pt x="23" y="69"/>
                  <a:pt x="16" y="63"/>
                  <a:pt x="16" y="54"/>
                </a:cubicBezTo>
                <a:cubicBezTo>
                  <a:pt x="16" y="46"/>
                  <a:pt x="23" y="40"/>
                  <a:pt x="31" y="40"/>
                </a:cubicBezTo>
                <a:close/>
                <a:moveTo>
                  <a:pt x="40" y="52"/>
                </a:moveTo>
                <a:cubicBezTo>
                  <a:pt x="41" y="52"/>
                  <a:pt x="42" y="53"/>
                  <a:pt x="42" y="54"/>
                </a:cubicBezTo>
                <a:cubicBezTo>
                  <a:pt x="42" y="56"/>
                  <a:pt x="41" y="57"/>
                  <a:pt x="40" y="57"/>
                </a:cubicBezTo>
                <a:cubicBezTo>
                  <a:pt x="38" y="57"/>
                  <a:pt x="37" y="56"/>
                  <a:pt x="37" y="54"/>
                </a:cubicBezTo>
                <a:cubicBezTo>
                  <a:pt x="37" y="53"/>
                  <a:pt x="38" y="52"/>
                  <a:pt x="40" y="52"/>
                </a:cubicBezTo>
                <a:close/>
                <a:moveTo>
                  <a:pt x="31" y="52"/>
                </a:moveTo>
                <a:cubicBezTo>
                  <a:pt x="33" y="52"/>
                  <a:pt x="34" y="53"/>
                  <a:pt x="34" y="54"/>
                </a:cubicBezTo>
                <a:cubicBezTo>
                  <a:pt x="34" y="56"/>
                  <a:pt x="33" y="57"/>
                  <a:pt x="31" y="57"/>
                </a:cubicBezTo>
                <a:cubicBezTo>
                  <a:pt x="30" y="57"/>
                  <a:pt x="29" y="56"/>
                  <a:pt x="29" y="54"/>
                </a:cubicBezTo>
                <a:cubicBezTo>
                  <a:pt x="29" y="53"/>
                  <a:pt x="30" y="52"/>
                  <a:pt x="31" y="52"/>
                </a:cubicBezTo>
                <a:close/>
                <a:moveTo>
                  <a:pt x="23" y="52"/>
                </a:moveTo>
                <a:cubicBezTo>
                  <a:pt x="25" y="52"/>
                  <a:pt x="26" y="53"/>
                  <a:pt x="26" y="54"/>
                </a:cubicBezTo>
                <a:cubicBezTo>
                  <a:pt x="26" y="56"/>
                  <a:pt x="25" y="57"/>
                  <a:pt x="23" y="57"/>
                </a:cubicBezTo>
                <a:cubicBezTo>
                  <a:pt x="22" y="57"/>
                  <a:pt x="21" y="56"/>
                  <a:pt x="21" y="54"/>
                </a:cubicBezTo>
                <a:cubicBezTo>
                  <a:pt x="21" y="53"/>
                  <a:pt x="22" y="52"/>
                  <a:pt x="23" y="52"/>
                </a:cubicBezTo>
                <a:close/>
                <a:moveTo>
                  <a:pt x="22" y="9"/>
                </a:move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1" y="10"/>
                  <a:pt x="21" y="9"/>
                </a:cubicBezTo>
                <a:cubicBezTo>
                  <a:pt x="21" y="9"/>
                  <a:pt x="22" y="9"/>
                  <a:pt x="22" y="9"/>
                </a:cubicBezTo>
                <a:close/>
                <a:moveTo>
                  <a:pt x="18" y="8"/>
                </a:move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9"/>
                  <a:pt x="19" y="9"/>
                </a:cubicBezTo>
                <a:cubicBezTo>
                  <a:pt x="19" y="10"/>
                  <a:pt x="19" y="10"/>
                  <a:pt x="18" y="10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8"/>
                  <a:pt x="18" y="8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5" y="9"/>
                </a:cubicBezTo>
                <a:cubicBezTo>
                  <a:pt x="15" y="10"/>
                  <a:pt x="14" y="11"/>
                  <a:pt x="13" y="11"/>
                </a:cubicBezTo>
                <a:cubicBezTo>
                  <a:pt x="12" y="11"/>
                  <a:pt x="12" y="10"/>
                  <a:pt x="12" y="9"/>
                </a:cubicBezTo>
                <a:cubicBezTo>
                  <a:pt x="12" y="8"/>
                  <a:pt x="12" y="8"/>
                  <a:pt x="13" y="8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9" y="7"/>
                  <a:pt x="10" y="8"/>
                  <a:pt x="10" y="9"/>
                </a:cubicBezTo>
                <a:cubicBezTo>
                  <a:pt x="10" y="10"/>
                  <a:pt x="9" y="11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6" y="8"/>
                  <a:pt x="7" y="7"/>
                  <a:pt x="8" y="7"/>
                </a:cubicBezTo>
                <a:close/>
                <a:moveTo>
                  <a:pt x="31" y="93"/>
                </a:moveTo>
                <a:cubicBezTo>
                  <a:pt x="31" y="93"/>
                  <a:pt x="31" y="93"/>
                  <a:pt x="31" y="93"/>
                </a:cubicBezTo>
                <a:cubicBezTo>
                  <a:pt x="35" y="93"/>
                  <a:pt x="38" y="96"/>
                  <a:pt x="38" y="100"/>
                </a:cubicBezTo>
                <a:cubicBezTo>
                  <a:pt x="38" y="103"/>
                  <a:pt x="35" y="106"/>
                  <a:pt x="31" y="106"/>
                </a:cubicBezTo>
                <a:cubicBezTo>
                  <a:pt x="28" y="106"/>
                  <a:pt x="25" y="103"/>
                  <a:pt x="25" y="100"/>
                </a:cubicBezTo>
                <a:cubicBezTo>
                  <a:pt x="25" y="96"/>
                  <a:pt x="28" y="93"/>
                  <a:pt x="31" y="93"/>
                </a:cubicBezTo>
                <a:close/>
                <a:moveTo>
                  <a:pt x="25" y="9"/>
                </a:moveTo>
                <a:cubicBezTo>
                  <a:pt x="25" y="9"/>
                  <a:pt x="25" y="9"/>
                  <a:pt x="25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lose/>
                <a:moveTo>
                  <a:pt x="57" y="92"/>
                </a:moveTo>
                <a:cubicBezTo>
                  <a:pt x="57" y="92"/>
                  <a:pt x="57" y="92"/>
                  <a:pt x="57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17"/>
                  <a:pt x="5" y="17"/>
                  <a:pt x="5" y="17"/>
                </a:cubicBezTo>
                <a:cubicBezTo>
                  <a:pt x="57" y="17"/>
                  <a:pt x="57" y="17"/>
                  <a:pt x="57" y="17"/>
                </a:cubicBezTo>
                <a:lnTo>
                  <a:pt x="57" y="92"/>
                </a:lnTo>
                <a:close/>
              </a:path>
            </a:pathLst>
          </a:custGeom>
          <a:solidFill>
            <a:srgbClr val="FE93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Calibri"/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4" name="Google Shape;1304;p21" descr="J:\Pak IS 2\Untitled-4.tif"/>
          <p:cNvPicPr preferRelativeResize="0"/>
          <p:nvPr/>
        </p:nvPicPr>
        <p:blipFill rotWithShape="1">
          <a:blip r:embed="rId5">
            <a:alphaModFix/>
          </a:blip>
          <a:srcRect t="10979"/>
          <a:stretch/>
        </p:blipFill>
        <p:spPr>
          <a:xfrm>
            <a:off x="4645586" y="1149737"/>
            <a:ext cx="2987025" cy="3655243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Google Shape;1305;p21"/>
          <p:cNvSpPr/>
          <p:nvPr/>
        </p:nvSpPr>
        <p:spPr>
          <a:xfrm>
            <a:off x="4714166" y="1518364"/>
            <a:ext cx="569039" cy="233680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6" name="Google Shape;1306;p21"/>
          <p:cNvSpPr/>
          <p:nvPr/>
        </p:nvSpPr>
        <p:spPr>
          <a:xfrm>
            <a:off x="6900319" y="1149738"/>
            <a:ext cx="747044" cy="3050381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7" name="Google Shape;1307;p21"/>
          <p:cNvSpPr/>
          <p:nvPr/>
        </p:nvSpPr>
        <p:spPr>
          <a:xfrm rot="-658905">
            <a:off x="4664640" y="1231152"/>
            <a:ext cx="3028475" cy="197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8" name="Google Shape;1308;p21"/>
          <p:cNvSpPr/>
          <p:nvPr/>
        </p:nvSpPr>
        <p:spPr>
          <a:xfrm rot="-10345077" flipH="1">
            <a:off x="4681209" y="4056735"/>
            <a:ext cx="3059323" cy="6095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21"/>
          <p:cNvSpPr txBox="1"/>
          <p:nvPr/>
        </p:nvSpPr>
        <p:spPr>
          <a:xfrm>
            <a:off x="615911" y="5052861"/>
            <a:ext cx="3265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IG : @pak.iswoyo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BE5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"/>
          <p:cNvSpPr/>
          <p:nvPr/>
        </p:nvSpPr>
        <p:spPr>
          <a:xfrm>
            <a:off x="4732488" y="1518364"/>
            <a:ext cx="2951661" cy="233680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1" name="Google Shape;931;p3"/>
          <p:cNvPicPr preferRelativeResize="0"/>
          <p:nvPr/>
        </p:nvPicPr>
        <p:blipFill rotWithShape="1">
          <a:blip r:embed="rId3">
            <a:alphaModFix/>
          </a:blip>
          <a:srcRect t="3516" b="1210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3"/>
          <p:cNvSpPr/>
          <p:nvPr/>
        </p:nvSpPr>
        <p:spPr>
          <a:xfrm>
            <a:off x="4714161" y="1161578"/>
            <a:ext cx="2957512" cy="3050381"/>
          </a:xfrm>
          <a:custGeom>
            <a:avLst/>
            <a:gdLst/>
            <a:ahLst/>
            <a:cxnLst/>
            <a:rect l="l" t="t" r="r" b="b"/>
            <a:pathLst>
              <a:path w="3943349" h="4067175" extrusionOk="0">
                <a:moveTo>
                  <a:pt x="952" y="3623310"/>
                </a:moveTo>
                <a:lnTo>
                  <a:pt x="3891914" y="4067175"/>
                </a:lnTo>
                <a:cubicBezTo>
                  <a:pt x="3897947" y="2720975"/>
                  <a:pt x="3937316" y="1346200"/>
                  <a:pt x="3943349" y="0"/>
                </a:cubicBezTo>
                <a:lnTo>
                  <a:pt x="0" y="545783"/>
                </a:lnTo>
                <a:cubicBezTo>
                  <a:pt x="317" y="1562100"/>
                  <a:pt x="635" y="2606993"/>
                  <a:pt x="952" y="36233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p3"/>
          <p:cNvSpPr/>
          <p:nvPr/>
        </p:nvSpPr>
        <p:spPr>
          <a:xfrm>
            <a:off x="97777" y="857253"/>
            <a:ext cx="3767264" cy="5093795"/>
          </a:xfrm>
          <a:prstGeom prst="rect">
            <a:avLst/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4" name="Google Shape;934;p3"/>
          <p:cNvSpPr txBox="1"/>
          <p:nvPr/>
        </p:nvSpPr>
        <p:spPr>
          <a:xfrm>
            <a:off x="304800" y="1255714"/>
            <a:ext cx="317478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Terima kasih atas kesempatan belajar bersama</a:t>
            </a:r>
            <a:endParaRPr sz="2000" b="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5" name="Google Shape;935;p3"/>
          <p:cNvSpPr txBox="1"/>
          <p:nvPr/>
        </p:nvSpPr>
        <p:spPr>
          <a:xfrm>
            <a:off x="97776" y="2257425"/>
            <a:ext cx="4169430" cy="60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b="1" i="0" u="none" strike="noStrike" cap="none" dirty="0">
                <a:solidFill>
                  <a:srgbClr val="FFFF00"/>
                </a:solidFill>
                <a:latin typeface="Acme"/>
                <a:ea typeface="Acme"/>
                <a:cs typeface="Acme"/>
                <a:sym typeface="Acme"/>
              </a:rPr>
              <a:t>SLB AULIA AZZAHRA</a:t>
            </a:r>
            <a:endParaRPr dirty="0"/>
          </a:p>
        </p:txBody>
      </p:sp>
      <p:sp>
        <p:nvSpPr>
          <p:cNvPr id="936" name="Google Shape;936;p3"/>
          <p:cNvSpPr txBox="1"/>
          <p:nvPr/>
        </p:nvSpPr>
        <p:spPr>
          <a:xfrm>
            <a:off x="687032" y="3225801"/>
            <a:ext cx="2868968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081321817324</a:t>
            </a:r>
            <a:endParaRPr dirty="0"/>
          </a:p>
        </p:txBody>
      </p:sp>
      <p:sp>
        <p:nvSpPr>
          <p:cNvPr id="937" name="Google Shape;937;p3"/>
          <p:cNvSpPr txBox="1"/>
          <p:nvPr/>
        </p:nvSpPr>
        <p:spPr>
          <a:xfrm>
            <a:off x="643647" y="4217314"/>
            <a:ext cx="36235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Slbaulia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azzahra@gmail.com</a:t>
            </a:r>
            <a:endParaRPr sz="1800" dirty="0"/>
          </a:p>
        </p:txBody>
      </p:sp>
      <p:sp>
        <p:nvSpPr>
          <p:cNvPr id="938" name="Google Shape;938;p3"/>
          <p:cNvSpPr/>
          <p:nvPr/>
        </p:nvSpPr>
        <p:spPr>
          <a:xfrm>
            <a:off x="304800" y="4280580"/>
            <a:ext cx="270272" cy="307181"/>
          </a:xfrm>
          <a:custGeom>
            <a:avLst/>
            <a:gdLst/>
            <a:ahLst/>
            <a:cxnLst/>
            <a:rect l="l" t="t" r="r" b="b"/>
            <a:pathLst>
              <a:path w="96" h="109" extrusionOk="0">
                <a:moveTo>
                  <a:pt x="48" y="89"/>
                </a:moveTo>
                <a:cubicBezTo>
                  <a:pt x="36" y="78"/>
                  <a:pt x="36" y="78"/>
                  <a:pt x="36" y="78"/>
                </a:cubicBezTo>
                <a:cubicBezTo>
                  <a:pt x="3" y="107"/>
                  <a:pt x="3" y="107"/>
                  <a:pt x="3" y="107"/>
                </a:cubicBezTo>
                <a:cubicBezTo>
                  <a:pt x="4" y="109"/>
                  <a:pt x="5" y="109"/>
                  <a:pt x="7" y="109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91" y="109"/>
                  <a:pt x="93" y="109"/>
                  <a:pt x="94" y="107"/>
                </a:cubicBezTo>
                <a:cubicBezTo>
                  <a:pt x="60" y="78"/>
                  <a:pt x="60" y="78"/>
                  <a:pt x="60" y="78"/>
                </a:cubicBezTo>
                <a:lnTo>
                  <a:pt x="48" y="89"/>
                </a:lnTo>
                <a:close/>
                <a:moveTo>
                  <a:pt x="0" y="47"/>
                </a:moveTo>
                <a:cubicBezTo>
                  <a:pt x="0" y="104"/>
                  <a:pt x="0" y="104"/>
                  <a:pt x="0" y="104"/>
                </a:cubicBezTo>
                <a:cubicBezTo>
                  <a:pt x="33" y="76"/>
                  <a:pt x="33" y="76"/>
                  <a:pt x="33" y="76"/>
                </a:cubicBezTo>
                <a:lnTo>
                  <a:pt x="0" y="47"/>
                </a:lnTo>
                <a:close/>
                <a:moveTo>
                  <a:pt x="96" y="41"/>
                </a:moveTo>
                <a:cubicBezTo>
                  <a:pt x="48" y="0"/>
                  <a:pt x="48" y="0"/>
                  <a:pt x="48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48" y="82"/>
                  <a:pt x="48" y="82"/>
                  <a:pt x="48" y="82"/>
                </a:cubicBezTo>
                <a:lnTo>
                  <a:pt x="96" y="41"/>
                </a:lnTo>
                <a:close/>
                <a:moveTo>
                  <a:pt x="96" y="104"/>
                </a:moveTo>
                <a:cubicBezTo>
                  <a:pt x="96" y="47"/>
                  <a:pt x="96" y="47"/>
                  <a:pt x="96" y="47"/>
                </a:cubicBezTo>
                <a:cubicBezTo>
                  <a:pt x="63" y="76"/>
                  <a:pt x="63" y="76"/>
                  <a:pt x="63" y="76"/>
                </a:cubicBezTo>
                <a:lnTo>
                  <a:pt x="96" y="104"/>
                </a:lnTo>
                <a:close/>
              </a:path>
            </a:pathLst>
          </a:custGeom>
          <a:solidFill>
            <a:srgbClr val="FE93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p3"/>
          <p:cNvSpPr/>
          <p:nvPr/>
        </p:nvSpPr>
        <p:spPr>
          <a:xfrm>
            <a:off x="304800" y="3254200"/>
            <a:ext cx="216000" cy="378000"/>
          </a:xfrm>
          <a:custGeom>
            <a:avLst/>
            <a:gdLst/>
            <a:ahLst/>
            <a:cxnLst/>
            <a:rect l="l" t="t" r="r" b="b"/>
            <a:pathLst>
              <a:path w="62" h="109" extrusionOk="0">
                <a:moveTo>
                  <a:pt x="58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7"/>
                  <a:pt x="2" y="109"/>
                  <a:pt x="5" y="109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0" y="109"/>
                  <a:pt x="62" y="107"/>
                  <a:pt x="62" y="105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1"/>
                  <a:pt x="60" y="0"/>
                  <a:pt x="58" y="0"/>
                </a:cubicBezTo>
                <a:close/>
                <a:moveTo>
                  <a:pt x="31" y="40"/>
                </a:moveTo>
                <a:cubicBezTo>
                  <a:pt x="39" y="40"/>
                  <a:pt x="46" y="46"/>
                  <a:pt x="46" y="54"/>
                </a:cubicBezTo>
                <a:cubicBezTo>
                  <a:pt x="46" y="63"/>
                  <a:pt x="39" y="69"/>
                  <a:pt x="31" y="69"/>
                </a:cubicBezTo>
                <a:cubicBezTo>
                  <a:pt x="23" y="69"/>
                  <a:pt x="16" y="63"/>
                  <a:pt x="16" y="54"/>
                </a:cubicBezTo>
                <a:cubicBezTo>
                  <a:pt x="16" y="46"/>
                  <a:pt x="23" y="40"/>
                  <a:pt x="31" y="40"/>
                </a:cubicBezTo>
                <a:close/>
                <a:moveTo>
                  <a:pt x="40" y="52"/>
                </a:moveTo>
                <a:cubicBezTo>
                  <a:pt x="41" y="52"/>
                  <a:pt x="42" y="53"/>
                  <a:pt x="42" y="54"/>
                </a:cubicBezTo>
                <a:cubicBezTo>
                  <a:pt x="42" y="56"/>
                  <a:pt x="41" y="57"/>
                  <a:pt x="40" y="57"/>
                </a:cubicBezTo>
                <a:cubicBezTo>
                  <a:pt x="38" y="57"/>
                  <a:pt x="37" y="56"/>
                  <a:pt x="37" y="54"/>
                </a:cubicBezTo>
                <a:cubicBezTo>
                  <a:pt x="37" y="53"/>
                  <a:pt x="38" y="52"/>
                  <a:pt x="40" y="52"/>
                </a:cubicBezTo>
                <a:close/>
                <a:moveTo>
                  <a:pt x="31" y="52"/>
                </a:moveTo>
                <a:cubicBezTo>
                  <a:pt x="33" y="52"/>
                  <a:pt x="34" y="53"/>
                  <a:pt x="34" y="54"/>
                </a:cubicBezTo>
                <a:cubicBezTo>
                  <a:pt x="34" y="56"/>
                  <a:pt x="33" y="57"/>
                  <a:pt x="31" y="57"/>
                </a:cubicBezTo>
                <a:cubicBezTo>
                  <a:pt x="30" y="57"/>
                  <a:pt x="29" y="56"/>
                  <a:pt x="29" y="54"/>
                </a:cubicBezTo>
                <a:cubicBezTo>
                  <a:pt x="29" y="53"/>
                  <a:pt x="30" y="52"/>
                  <a:pt x="31" y="52"/>
                </a:cubicBezTo>
                <a:close/>
                <a:moveTo>
                  <a:pt x="23" y="52"/>
                </a:moveTo>
                <a:cubicBezTo>
                  <a:pt x="25" y="52"/>
                  <a:pt x="26" y="53"/>
                  <a:pt x="26" y="54"/>
                </a:cubicBezTo>
                <a:cubicBezTo>
                  <a:pt x="26" y="56"/>
                  <a:pt x="25" y="57"/>
                  <a:pt x="23" y="57"/>
                </a:cubicBezTo>
                <a:cubicBezTo>
                  <a:pt x="22" y="57"/>
                  <a:pt x="21" y="56"/>
                  <a:pt x="21" y="54"/>
                </a:cubicBezTo>
                <a:cubicBezTo>
                  <a:pt x="21" y="53"/>
                  <a:pt x="22" y="52"/>
                  <a:pt x="23" y="52"/>
                </a:cubicBezTo>
                <a:close/>
                <a:moveTo>
                  <a:pt x="22" y="9"/>
                </a:move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1" y="10"/>
                  <a:pt x="21" y="9"/>
                </a:cubicBezTo>
                <a:cubicBezTo>
                  <a:pt x="21" y="9"/>
                  <a:pt x="22" y="9"/>
                  <a:pt x="22" y="9"/>
                </a:cubicBezTo>
                <a:close/>
                <a:moveTo>
                  <a:pt x="18" y="8"/>
                </a:move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9"/>
                  <a:pt x="19" y="9"/>
                </a:cubicBezTo>
                <a:cubicBezTo>
                  <a:pt x="19" y="10"/>
                  <a:pt x="19" y="10"/>
                  <a:pt x="18" y="10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8"/>
                  <a:pt x="18" y="8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5" y="9"/>
                </a:cubicBezTo>
                <a:cubicBezTo>
                  <a:pt x="15" y="10"/>
                  <a:pt x="14" y="11"/>
                  <a:pt x="13" y="11"/>
                </a:cubicBezTo>
                <a:cubicBezTo>
                  <a:pt x="12" y="11"/>
                  <a:pt x="12" y="10"/>
                  <a:pt x="12" y="9"/>
                </a:cubicBezTo>
                <a:cubicBezTo>
                  <a:pt x="12" y="8"/>
                  <a:pt x="12" y="8"/>
                  <a:pt x="13" y="8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9" y="7"/>
                  <a:pt x="10" y="8"/>
                  <a:pt x="10" y="9"/>
                </a:cubicBezTo>
                <a:cubicBezTo>
                  <a:pt x="10" y="10"/>
                  <a:pt x="9" y="11"/>
                  <a:pt x="8" y="11"/>
                </a:cubicBezTo>
                <a:cubicBezTo>
                  <a:pt x="7" y="11"/>
                  <a:pt x="6" y="10"/>
                  <a:pt x="6" y="9"/>
                </a:cubicBezTo>
                <a:cubicBezTo>
                  <a:pt x="6" y="8"/>
                  <a:pt x="7" y="7"/>
                  <a:pt x="8" y="7"/>
                </a:cubicBezTo>
                <a:close/>
                <a:moveTo>
                  <a:pt x="31" y="93"/>
                </a:moveTo>
                <a:cubicBezTo>
                  <a:pt x="31" y="93"/>
                  <a:pt x="31" y="93"/>
                  <a:pt x="31" y="93"/>
                </a:cubicBezTo>
                <a:cubicBezTo>
                  <a:pt x="35" y="93"/>
                  <a:pt x="38" y="96"/>
                  <a:pt x="38" y="100"/>
                </a:cubicBezTo>
                <a:cubicBezTo>
                  <a:pt x="38" y="103"/>
                  <a:pt x="35" y="106"/>
                  <a:pt x="31" y="106"/>
                </a:cubicBezTo>
                <a:cubicBezTo>
                  <a:pt x="28" y="106"/>
                  <a:pt x="25" y="103"/>
                  <a:pt x="25" y="100"/>
                </a:cubicBezTo>
                <a:cubicBezTo>
                  <a:pt x="25" y="96"/>
                  <a:pt x="28" y="93"/>
                  <a:pt x="31" y="93"/>
                </a:cubicBezTo>
                <a:close/>
                <a:moveTo>
                  <a:pt x="25" y="9"/>
                </a:moveTo>
                <a:cubicBezTo>
                  <a:pt x="25" y="9"/>
                  <a:pt x="25" y="9"/>
                  <a:pt x="25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lose/>
                <a:moveTo>
                  <a:pt x="57" y="92"/>
                </a:moveTo>
                <a:cubicBezTo>
                  <a:pt x="57" y="92"/>
                  <a:pt x="57" y="92"/>
                  <a:pt x="57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17"/>
                  <a:pt x="5" y="17"/>
                  <a:pt x="5" y="17"/>
                </a:cubicBezTo>
                <a:cubicBezTo>
                  <a:pt x="57" y="17"/>
                  <a:pt x="57" y="17"/>
                  <a:pt x="57" y="17"/>
                </a:cubicBezTo>
                <a:lnTo>
                  <a:pt x="57" y="92"/>
                </a:lnTo>
                <a:close/>
              </a:path>
            </a:pathLst>
          </a:custGeom>
          <a:solidFill>
            <a:srgbClr val="FE93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0" name="Google Shape;940;p3" descr="J:\Pak IS 2\Untitled-4.tif"/>
          <p:cNvPicPr preferRelativeResize="0"/>
          <p:nvPr/>
        </p:nvPicPr>
        <p:blipFill rotWithShape="1">
          <a:blip r:embed="rId5">
            <a:alphaModFix/>
          </a:blip>
          <a:srcRect t="10979"/>
          <a:stretch/>
        </p:blipFill>
        <p:spPr>
          <a:xfrm>
            <a:off x="4645586" y="1149737"/>
            <a:ext cx="2987025" cy="3655243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3"/>
          <p:cNvSpPr/>
          <p:nvPr/>
        </p:nvSpPr>
        <p:spPr>
          <a:xfrm>
            <a:off x="4714166" y="1518364"/>
            <a:ext cx="569039" cy="2336800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2" name="Google Shape;942;p3"/>
          <p:cNvSpPr/>
          <p:nvPr/>
        </p:nvSpPr>
        <p:spPr>
          <a:xfrm>
            <a:off x="6900319" y="1149738"/>
            <a:ext cx="747044" cy="3050381"/>
          </a:xfrm>
          <a:prstGeom prst="rect">
            <a:avLst/>
          </a:prstGeom>
          <a:solidFill>
            <a:srgbClr val="DDEAF6"/>
          </a:solidFill>
          <a:ln w="127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3" name="Google Shape;943;p3"/>
          <p:cNvSpPr/>
          <p:nvPr/>
        </p:nvSpPr>
        <p:spPr>
          <a:xfrm rot="-658905">
            <a:off x="4664640" y="1231152"/>
            <a:ext cx="3028475" cy="197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3"/>
          <p:cNvSpPr/>
          <p:nvPr/>
        </p:nvSpPr>
        <p:spPr>
          <a:xfrm rot="-10345077" flipH="1">
            <a:off x="4681209" y="4056735"/>
            <a:ext cx="3059323" cy="6095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005" y="1735941"/>
            <a:ext cx="8868799" cy="39401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66" name="Google Shape;966;p5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967" name="Google Shape;967;p5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968" name="Google Shape;968;p5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969" name="Google Shape;969;p5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0" name="Google Shape;970;p5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1" name="Google Shape;971;p5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2" name="Google Shape;972;p5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5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5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5" name="Google Shape;975;p5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6" name="Google Shape;976;p5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7" name="Google Shape;977;p5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8" name="Google Shape;978;p5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9" name="Google Shape;979;p5"/>
          <p:cNvSpPr txBox="1"/>
          <p:nvPr/>
        </p:nvSpPr>
        <p:spPr>
          <a:xfrm>
            <a:off x="5662761" y="2907184"/>
            <a:ext cx="4042902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Penilaian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atau </a:t>
            </a:r>
            <a:r>
              <a:rPr lang="en-US" sz="3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Asesmen?,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atau</a:t>
            </a:r>
            <a:r>
              <a:rPr lang="en-US" sz="3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keduanya?</a:t>
            </a:r>
            <a:endParaRPr sz="3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5"/>
          <p:cNvSpPr txBox="1"/>
          <p:nvPr/>
        </p:nvSpPr>
        <p:spPr>
          <a:xfrm>
            <a:off x="133424" y="5411536"/>
            <a:ext cx="48680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400" b="0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400" b="0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5558" y="835604"/>
            <a:ext cx="4695128" cy="4917974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6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987" name="Google Shape;987;p6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8" name="Google Shape;988;p6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9" name="Google Shape;989;p6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6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6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2" name="Google Shape;992;p6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p6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4" name="Google Shape;994;p6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5" name="Google Shape;995;p6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p6"/>
          <p:cNvSpPr txBox="1"/>
          <p:nvPr/>
        </p:nvSpPr>
        <p:spPr>
          <a:xfrm rot="5400000">
            <a:off x="7750907" y="10495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997" name="Google Shape;997;p6"/>
          <p:cNvSpPr txBox="1"/>
          <p:nvPr/>
        </p:nvSpPr>
        <p:spPr>
          <a:xfrm rot="5400000">
            <a:off x="7565374" y="10529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998" name="Google Shape;998;p6"/>
          <p:cNvSpPr txBox="1"/>
          <p:nvPr/>
        </p:nvSpPr>
        <p:spPr>
          <a:xfrm>
            <a:off x="2277885" y="5903936"/>
            <a:ext cx="101776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400" b="0" i="0" u="sng" strike="noStrike" cap="none"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Clker</a:t>
            </a:r>
            <a:r>
              <a:rPr lang="en-US" sz="14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-Free-Vector-Images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4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77" y="1828398"/>
            <a:ext cx="8868799" cy="39401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04" name="Google Shape;1004;p7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005" name="Google Shape;1005;p7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006" name="Google Shape;1006;p7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007" name="Google Shape;1007;p7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8" name="Google Shape;1008;p7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p7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7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1" name="Google Shape;1011;p7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7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7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Google Shape;1014;p7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5" name="Google Shape;1015;p7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6" name="Google Shape;1016;p7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7"/>
          <p:cNvSpPr txBox="1"/>
          <p:nvPr/>
        </p:nvSpPr>
        <p:spPr>
          <a:xfrm>
            <a:off x="5849371" y="3041858"/>
            <a:ext cx="404290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Mengapa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Asyik?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7"/>
          <p:cNvSpPr txBox="1"/>
          <p:nvPr/>
        </p:nvSpPr>
        <p:spPr>
          <a:xfrm>
            <a:off x="133424" y="5411536"/>
            <a:ext cx="48680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400" b="0" i="0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8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024" name="Google Shape;1024;p8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025" name="Google Shape;1025;p8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026" name="Google Shape;1026;p8"/>
          <p:cNvSpPr/>
          <p:nvPr/>
        </p:nvSpPr>
        <p:spPr>
          <a:xfrm>
            <a:off x="8057434" y="6069554"/>
            <a:ext cx="680293" cy="622633"/>
          </a:xfrm>
          <a:prstGeom prst="donut">
            <a:avLst>
              <a:gd name="adj" fmla="val 12230"/>
            </a:avLst>
          </a:prstGeom>
          <a:solidFill>
            <a:srgbClr val="323F4F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7" name="Google Shape;1027;p8"/>
          <p:cNvSpPr/>
          <p:nvPr/>
        </p:nvSpPr>
        <p:spPr>
          <a:xfrm>
            <a:off x="7684212" y="6279641"/>
            <a:ext cx="373220" cy="335928"/>
          </a:xfrm>
          <a:prstGeom prst="donut">
            <a:avLst>
              <a:gd name="adj" fmla="val 12230"/>
            </a:avLst>
          </a:prstGeom>
          <a:solidFill>
            <a:srgbClr val="8296B0"/>
          </a:solidFill>
          <a:ln w="127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E38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8" name="Google Shape;1028;p8"/>
          <p:cNvSpPr/>
          <p:nvPr/>
        </p:nvSpPr>
        <p:spPr>
          <a:xfrm>
            <a:off x="170009" y="155541"/>
            <a:ext cx="586225" cy="595901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9" name="Google Shape;1029;p8"/>
          <p:cNvSpPr/>
          <p:nvPr/>
        </p:nvSpPr>
        <p:spPr>
          <a:xfrm>
            <a:off x="456523" y="208679"/>
            <a:ext cx="461665" cy="459143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0" name="Google Shape;1030;p8"/>
          <p:cNvSpPr/>
          <p:nvPr/>
        </p:nvSpPr>
        <p:spPr>
          <a:xfrm>
            <a:off x="170009" y="529694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1" name="Google Shape;1031;p8"/>
          <p:cNvSpPr/>
          <p:nvPr/>
        </p:nvSpPr>
        <p:spPr>
          <a:xfrm>
            <a:off x="340202" y="896021"/>
            <a:ext cx="286515" cy="264556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2" name="Google Shape;1032;p8"/>
          <p:cNvSpPr/>
          <p:nvPr/>
        </p:nvSpPr>
        <p:spPr>
          <a:xfrm>
            <a:off x="593647" y="652440"/>
            <a:ext cx="390941" cy="366329"/>
          </a:xfrm>
          <a:prstGeom prst="diamond">
            <a:avLst/>
          </a:prstGeom>
          <a:solidFill>
            <a:schemeClr val="lt1"/>
          </a:solidFill>
          <a:ln w="381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3" name="Google Shape;1033;p8"/>
          <p:cNvSpPr/>
          <p:nvPr/>
        </p:nvSpPr>
        <p:spPr>
          <a:xfrm>
            <a:off x="170009" y="3477273"/>
            <a:ext cx="5534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4" name="Google Shape;1034;p8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5" name="Google Shape;1035;p8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6" name="Google Shape;1036;p8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8"/>
          <p:cNvSpPr txBox="1"/>
          <p:nvPr/>
        </p:nvSpPr>
        <p:spPr>
          <a:xfrm>
            <a:off x="2715208" y="6335887"/>
            <a:ext cx="594103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Gambar oleh </a:t>
            </a:r>
            <a:r>
              <a:rPr lang="en-US" sz="1300" b="0" i="0" u="sng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DONT SELL MY ARTWORK AS IS</a:t>
            </a:r>
            <a:r>
              <a:rPr lang="en-US" sz="1300" b="0" i="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dari </a:t>
            </a:r>
            <a:r>
              <a:rPr lang="en-US" sz="1300" b="0" i="0" u="sng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300" b="0" i="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8" name="Google Shape;103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0089" y="-457065"/>
            <a:ext cx="7536974" cy="748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8"/>
          <p:cNvSpPr txBox="1"/>
          <p:nvPr/>
        </p:nvSpPr>
        <p:spPr>
          <a:xfrm>
            <a:off x="1076856" y="408658"/>
            <a:ext cx="4042902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Holistik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3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8"/>
          <p:cNvSpPr txBox="1"/>
          <p:nvPr/>
        </p:nvSpPr>
        <p:spPr>
          <a:xfrm>
            <a:off x="4785262" y="1056272"/>
            <a:ext cx="404290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Berkurangnya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Beban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41" name="Google Shape;1041;p8"/>
          <p:cNvSpPr txBox="1"/>
          <p:nvPr/>
        </p:nvSpPr>
        <p:spPr>
          <a:xfrm>
            <a:off x="2441725" y="4008985"/>
            <a:ext cx="404290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Merdeka/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Leluasa</a:t>
            </a: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047" name="Google Shape;1047;p9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048" name="Google Shape;1048;p9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049" name="Google Shape;1049;p9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9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1" name="Google Shape;1051;p9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9"/>
          <p:cNvSpPr txBox="1"/>
          <p:nvPr/>
        </p:nvSpPr>
        <p:spPr>
          <a:xfrm>
            <a:off x="1902839" y="6200064"/>
            <a:ext cx="5771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https://pixabay.com/id/vectors/lembaran-kertas-mencetak-putih-297179/</a:t>
            </a:r>
            <a:endParaRPr/>
          </a:p>
        </p:txBody>
      </p:sp>
      <p:pic>
        <p:nvPicPr>
          <p:cNvPr id="1053" name="Google Shape;10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444" y="1173776"/>
            <a:ext cx="4079609" cy="47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118" y="1173777"/>
            <a:ext cx="4079609" cy="4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9"/>
          <p:cNvSpPr txBox="1"/>
          <p:nvPr/>
        </p:nvSpPr>
        <p:spPr>
          <a:xfrm>
            <a:off x="1994533" y="279026"/>
            <a:ext cx="68707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Rounded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PRINSIP ASESMEN</a:t>
            </a:r>
            <a:endParaRPr sz="4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056" name="Google Shape;1056;p9"/>
          <p:cNvPicPr preferRelativeResize="0"/>
          <p:nvPr/>
        </p:nvPicPr>
        <p:blipFill rotWithShape="1">
          <a:blip r:embed="rId3">
            <a:alphaModFix/>
          </a:blip>
          <a:srcRect l="42463"/>
          <a:stretch/>
        </p:blipFill>
        <p:spPr>
          <a:xfrm>
            <a:off x="415656" y="1181486"/>
            <a:ext cx="2347308" cy="47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9"/>
          <p:cNvPicPr preferRelativeResize="0"/>
          <p:nvPr/>
        </p:nvPicPr>
        <p:blipFill rotWithShape="1">
          <a:blip r:embed="rId3">
            <a:alphaModFix/>
          </a:blip>
          <a:srcRect l="42463"/>
          <a:stretch/>
        </p:blipFill>
        <p:spPr>
          <a:xfrm>
            <a:off x="4643928" y="1167952"/>
            <a:ext cx="2347308" cy="4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9"/>
          <p:cNvSpPr txBox="1"/>
          <p:nvPr/>
        </p:nvSpPr>
        <p:spPr>
          <a:xfrm>
            <a:off x="618612" y="1254470"/>
            <a:ext cx="3603546" cy="4524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Asesmen merupakan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bagian terpadu dari proses pembelajaran, fasilitasi pembelajaran, dan penyediaan informasi yang holistik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sebagai umpan balik untuk pendidik, peserta didik, dan orang tua/wali agar dapat memandu mereka dalam menentukan strategi pembelajaran selanjutnya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9"/>
          <p:cNvSpPr txBox="1"/>
          <p:nvPr/>
        </p:nvSpPr>
        <p:spPr>
          <a:xfrm>
            <a:off x="56516" y="3063706"/>
            <a:ext cx="461666" cy="754030"/>
          </a:xfrm>
          <a:prstGeom prst="rect">
            <a:avLst/>
          </a:prstGeom>
          <a:solidFill>
            <a:srgbClr val="012F6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9"/>
          <p:cNvSpPr txBox="1"/>
          <p:nvPr/>
        </p:nvSpPr>
        <p:spPr>
          <a:xfrm>
            <a:off x="4566081" y="3063706"/>
            <a:ext cx="461666" cy="754030"/>
          </a:xfrm>
          <a:prstGeom prst="rect">
            <a:avLst/>
          </a:prstGeom>
          <a:solidFill>
            <a:srgbClr val="012F6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9"/>
          <p:cNvSpPr txBox="1"/>
          <p:nvPr/>
        </p:nvSpPr>
        <p:spPr>
          <a:xfrm>
            <a:off x="5071182" y="1828998"/>
            <a:ext cx="3419836" cy="3416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Asesmen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dirancang dan dilakukan sesuai dengan fungsi asesmen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tersebut, dengan keleluasaan untuk menentukan teknik dan waktu pelaksanaan asesmen agar efektif mencapai tujuan pembelajaran;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0"/>
          <p:cNvSpPr txBox="1"/>
          <p:nvPr/>
        </p:nvSpPr>
        <p:spPr>
          <a:xfrm rot="5400000">
            <a:off x="7803915" y="883932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61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4161"/>
                </a:solidFill>
                <a:latin typeface="Open Sans"/>
                <a:ea typeface="Open Sans"/>
                <a:cs typeface="Open Sans"/>
                <a:sym typeface="Open Sans"/>
              </a:rPr>
              <a:t>. . . . . . . . .</a:t>
            </a:r>
            <a:endParaRPr/>
          </a:p>
        </p:txBody>
      </p:sp>
      <p:sp>
        <p:nvSpPr>
          <p:cNvPr id="1067" name="Google Shape;1067;p10"/>
          <p:cNvSpPr txBox="1"/>
          <p:nvPr/>
        </p:nvSpPr>
        <p:spPr>
          <a:xfrm rot="5400000">
            <a:off x="7598507" y="897186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2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006192"/>
                </a:solidFill>
                <a:latin typeface="Open Sans"/>
                <a:ea typeface="Open Sans"/>
                <a:cs typeface="Open Sans"/>
                <a:sym typeface="Open Sans"/>
              </a:rPr>
              <a:t>. . . . . . . .</a:t>
            </a:r>
            <a:endParaRPr/>
          </a:p>
        </p:txBody>
      </p:sp>
      <p:sp>
        <p:nvSpPr>
          <p:cNvPr id="1068" name="Google Shape;1068;p10"/>
          <p:cNvSpPr txBox="1"/>
          <p:nvPr/>
        </p:nvSpPr>
        <p:spPr>
          <a:xfrm rot="5400000">
            <a:off x="7412974" y="900501"/>
            <a:ext cx="18784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0FE"/>
              </a:buClr>
              <a:buSzPts val="2400"/>
              <a:buFont typeface="Open Sans"/>
              <a:buNone/>
            </a:pPr>
            <a:r>
              <a:rPr lang="en-US" sz="2400" b="1" i="0" u="none" strike="noStrike" cap="none">
                <a:solidFill>
                  <a:srgbClr val="42C0FE"/>
                </a:solidFill>
                <a:latin typeface="Open Sans"/>
                <a:ea typeface="Open Sans"/>
                <a:cs typeface="Open Sans"/>
                <a:sym typeface="Open Sans"/>
              </a:rPr>
              <a:t>. . . . . .</a:t>
            </a:r>
            <a:endParaRPr/>
          </a:p>
        </p:txBody>
      </p:sp>
      <p:sp>
        <p:nvSpPr>
          <p:cNvPr id="1069" name="Google Shape;1069;p10"/>
          <p:cNvSpPr/>
          <p:nvPr/>
        </p:nvSpPr>
        <p:spPr>
          <a:xfrm>
            <a:off x="-464" y="5849905"/>
            <a:ext cx="1087033" cy="1008097"/>
          </a:xfrm>
          <a:prstGeom prst="rtTriangle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0" name="Google Shape;1070;p10"/>
          <p:cNvSpPr/>
          <p:nvPr/>
        </p:nvSpPr>
        <p:spPr>
          <a:xfrm>
            <a:off x="141777" y="5707665"/>
            <a:ext cx="1087033" cy="1008097"/>
          </a:xfrm>
          <a:prstGeom prst="rtTriangle">
            <a:avLst/>
          </a:prstGeom>
          <a:solidFill>
            <a:srgbClr val="9CC2E5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1" name="Google Shape;1071;p10"/>
          <p:cNvSpPr txBox="1"/>
          <p:nvPr/>
        </p:nvSpPr>
        <p:spPr>
          <a:xfrm>
            <a:off x="1387020" y="1650718"/>
            <a:ext cx="40429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Sederhana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10"/>
          <p:cNvSpPr txBox="1"/>
          <p:nvPr/>
        </p:nvSpPr>
        <p:spPr>
          <a:xfrm>
            <a:off x="1902839" y="6200064"/>
            <a:ext cx="57714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https://pixabay.com/id/vectors/lembaran-kertas-mencetak-putih-297179/</a:t>
            </a:r>
            <a:endParaRPr/>
          </a:p>
        </p:txBody>
      </p:sp>
      <p:pic>
        <p:nvPicPr>
          <p:cNvPr id="1073" name="Google Shape;10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444" y="1173776"/>
            <a:ext cx="4079609" cy="47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118" y="1173777"/>
            <a:ext cx="4079609" cy="4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10"/>
          <p:cNvSpPr txBox="1"/>
          <p:nvPr/>
        </p:nvSpPr>
        <p:spPr>
          <a:xfrm>
            <a:off x="1994533" y="279026"/>
            <a:ext cx="68707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 Rounded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PRINSIP ASESMEN</a:t>
            </a:r>
            <a:endParaRPr sz="4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076" name="Google Shape;1076;p10"/>
          <p:cNvPicPr preferRelativeResize="0"/>
          <p:nvPr/>
        </p:nvPicPr>
        <p:blipFill rotWithShape="1">
          <a:blip r:embed="rId3">
            <a:alphaModFix/>
          </a:blip>
          <a:srcRect l="42463"/>
          <a:stretch/>
        </p:blipFill>
        <p:spPr>
          <a:xfrm>
            <a:off x="415656" y="1181486"/>
            <a:ext cx="2347308" cy="47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0"/>
          <p:cNvPicPr preferRelativeResize="0"/>
          <p:nvPr/>
        </p:nvPicPr>
        <p:blipFill rotWithShape="1">
          <a:blip r:embed="rId3">
            <a:alphaModFix/>
          </a:blip>
          <a:srcRect l="42463"/>
          <a:stretch/>
        </p:blipFill>
        <p:spPr>
          <a:xfrm>
            <a:off x="4643928" y="1167952"/>
            <a:ext cx="2347308" cy="47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0"/>
          <p:cNvSpPr txBox="1"/>
          <p:nvPr/>
        </p:nvSpPr>
        <p:spPr>
          <a:xfrm>
            <a:off x="56516" y="3063706"/>
            <a:ext cx="461666" cy="754030"/>
          </a:xfrm>
          <a:prstGeom prst="rect">
            <a:avLst/>
          </a:prstGeom>
          <a:solidFill>
            <a:srgbClr val="012F6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0"/>
          <p:cNvSpPr txBox="1"/>
          <p:nvPr/>
        </p:nvSpPr>
        <p:spPr>
          <a:xfrm>
            <a:off x="4532795" y="3051985"/>
            <a:ext cx="461666" cy="754030"/>
          </a:xfrm>
          <a:prstGeom prst="rect">
            <a:avLst/>
          </a:prstGeom>
          <a:solidFill>
            <a:srgbClr val="012F66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0"/>
          <p:cNvSpPr txBox="1"/>
          <p:nvPr/>
        </p:nvSpPr>
        <p:spPr>
          <a:xfrm>
            <a:off x="537452" y="1602652"/>
            <a:ext cx="3617943" cy="41549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Asesmen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dirancang secara adil, proporsional, valid, dan dapat dipercaya (reliable)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untuk menjelaskan kemajuan belajar, menentukan keputusan tentang langkah dan sebagai dasar untuk menyusun program pembelajaran yang sesuai selanjutnya;</a:t>
            </a:r>
            <a:endParaRPr/>
          </a:p>
        </p:txBody>
      </p:sp>
      <p:sp>
        <p:nvSpPr>
          <p:cNvPr id="1081" name="Google Shape;1081;p10"/>
          <p:cNvSpPr txBox="1"/>
          <p:nvPr/>
        </p:nvSpPr>
        <p:spPr>
          <a:xfrm>
            <a:off x="4994461" y="2061937"/>
            <a:ext cx="3500954" cy="3416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Laporan kemajuan belajar dan pencapaian peserta didik bersifat sederhana dan informatif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memberikan informasi yang bermanfaat tentang karakter dan kompetensi yang dicapai, serta strategi tindak lanjut;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798</Words>
  <Application>Microsoft Office PowerPoint</Application>
  <PresentationFormat>On-screen Show (4:3)</PresentationFormat>
  <Paragraphs>159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Open Sans</vt:lpstr>
      <vt:lpstr>Montserrat Medium</vt:lpstr>
      <vt:lpstr>Arial Rounded</vt:lpstr>
      <vt:lpstr>Acme</vt:lpstr>
      <vt:lpstr>Calibri</vt:lpstr>
      <vt:lpstr>Ubuntu</vt:lpstr>
      <vt:lpstr>Montserrat ExtraBold</vt:lpstr>
      <vt:lpstr>Arial</vt:lpstr>
      <vt:lpstr>Teko</vt:lpstr>
      <vt:lpstr>4_Office Theme</vt:lpstr>
      <vt:lpstr>1_Office Theme</vt:lpstr>
      <vt:lpstr>Tema Office</vt:lpstr>
      <vt:lpstr>IMPLEMENTASI KURIKULUMMERDEKADAN PLATFORM MERDEKA MENGAJAR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KURIKULUMMERDEKADAN PLATFORM MERDEKA MENGAJAR</dc:title>
  <dc:creator>setiyo iswoyo</dc:creator>
  <cp:lastModifiedBy>laptop.slb.acer@outlook.com</cp:lastModifiedBy>
  <cp:revision>2</cp:revision>
  <dcterms:created xsi:type="dcterms:W3CDTF">2022-05-24T12:53:27Z</dcterms:created>
  <dcterms:modified xsi:type="dcterms:W3CDTF">2023-07-25T04:46:12Z</dcterms:modified>
</cp:coreProperties>
</file>