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16" roundtripDataSignature="AMtx7milXjkxvTCI6hB3espBRzCFgre6r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6" Type="http://customschemas.google.com/relationships/presentationmetadata" Target="meta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" name="Google Shape;129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" name="Google Shape;134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" name="Google Shape;89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" name="Google Shape;109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" name="Google Shape;114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Google Shape;124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3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13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4" name="Google Shape;14;p1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1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1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D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22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2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2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2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D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3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23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2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2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2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D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14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" name="Google Shape;20;p1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1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1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D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5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15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6" name="Google Shape;26;p1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1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1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D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16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" name="Google Shape;32;p16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" name="Google Shape;33;p1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1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1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D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7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17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9" name="Google Shape;39;p17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17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1" name="Google Shape;41;p17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" name="Google Shape;42;p1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1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1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D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1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1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1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D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1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1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D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20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20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8" name="Google Shape;58;p2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2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2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D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1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21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1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5" name="Google Shape;65;p2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2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2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D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2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D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4.png"/><Relationship Id="rId4" Type="http://schemas.openxmlformats.org/officeDocument/2006/relationships/image" Target="../media/image1.png"/><Relationship Id="rId5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84" y="0"/>
            <a:ext cx="1218963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163878" y="719466"/>
            <a:ext cx="1864244" cy="1864244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-482601" y="2473343"/>
            <a:ext cx="13157200" cy="40334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84" y="0"/>
            <a:ext cx="12189631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603500" y="2374713"/>
            <a:ext cx="6985000" cy="2108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75" y="-189125"/>
            <a:ext cx="12525799" cy="7047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84" y="0"/>
            <a:ext cx="12189631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84" y="0"/>
            <a:ext cx="12189631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84" y="0"/>
            <a:ext cx="12189631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84" y="0"/>
            <a:ext cx="12189631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84" y="0"/>
            <a:ext cx="12189631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84" y="0"/>
            <a:ext cx="12189631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84" y="0"/>
            <a:ext cx="12189631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2022-02-02T05:16:04Z</dcterms:created>
  <dc:creator>Tuf Gaming</dc:creator>
</cp:coreProperties>
</file>